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theme/theme4.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5.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6.xml" ContentType="application/vnd.openxmlformats-officedocument.theme+xml"/>
  <Override PartName="/ppt/slideLayouts/slideLayout11.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comments/modernComment_51E_32F036E.xml" ContentType="application/vnd.ms-powerpoint.comments+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notesSlides/notesSlide12.xml" ContentType="application/vnd.openxmlformats-officedocument.presentationml.notesSlide+xml"/>
  <Override PartName="/ppt/theme/themeOverride6.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 id="2147483662" r:id="rId5"/>
    <p:sldMasterId id="2147483670" r:id="rId6"/>
    <p:sldMasterId id="2147483665" r:id="rId7"/>
    <p:sldMasterId id="2147483672" r:id="rId8"/>
    <p:sldMasterId id="2147483667" r:id="rId9"/>
    <p:sldMasterId id="2147483675" r:id="rId10"/>
  </p:sldMasterIdLst>
  <p:notesMasterIdLst>
    <p:notesMasterId r:id="rId55"/>
  </p:notesMasterIdLst>
  <p:sldIdLst>
    <p:sldId id="261" r:id="rId11"/>
    <p:sldId id="1310" r:id="rId12"/>
    <p:sldId id="1311" r:id="rId13"/>
    <p:sldId id="260" r:id="rId14"/>
    <p:sldId id="311" r:id="rId15"/>
    <p:sldId id="322" r:id="rId16"/>
    <p:sldId id="317" r:id="rId17"/>
    <p:sldId id="274" r:id="rId18"/>
    <p:sldId id="296" r:id="rId19"/>
    <p:sldId id="280" r:id="rId20"/>
    <p:sldId id="323" r:id="rId21"/>
    <p:sldId id="318" r:id="rId22"/>
    <p:sldId id="325" r:id="rId23"/>
    <p:sldId id="326" r:id="rId24"/>
    <p:sldId id="312" r:id="rId25"/>
    <p:sldId id="282" r:id="rId26"/>
    <p:sldId id="321" r:id="rId27"/>
    <p:sldId id="319" r:id="rId28"/>
    <p:sldId id="328" r:id="rId29"/>
    <p:sldId id="329" r:id="rId30"/>
    <p:sldId id="330" r:id="rId31"/>
    <p:sldId id="290" r:id="rId32"/>
    <p:sldId id="340" r:id="rId33"/>
    <p:sldId id="292" r:id="rId34"/>
    <p:sldId id="283" r:id="rId35"/>
    <p:sldId id="284" r:id="rId36"/>
    <p:sldId id="303" r:id="rId37"/>
    <p:sldId id="331" r:id="rId38"/>
    <p:sldId id="342" r:id="rId39"/>
    <p:sldId id="343" r:id="rId40"/>
    <p:sldId id="299" r:id="rId41"/>
    <p:sldId id="337" r:id="rId42"/>
    <p:sldId id="289" r:id="rId43"/>
    <p:sldId id="279" r:id="rId44"/>
    <p:sldId id="294" r:id="rId45"/>
    <p:sldId id="293" r:id="rId46"/>
    <p:sldId id="295" r:id="rId47"/>
    <p:sldId id="1312" r:id="rId48"/>
    <p:sldId id="1313" r:id="rId49"/>
    <p:sldId id="1314" r:id="rId50"/>
    <p:sldId id="3994" r:id="rId51"/>
    <p:sldId id="1041" r:id="rId52"/>
    <p:sldId id="276" r:id="rId53"/>
    <p:sldId id="268"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646E40-96EC-4E6A-F5B1-A26DD4CE75B0}" name="Claudia Pilar Castro Quintas" initials="CQ" userId="S::cpcastroq@ine.gob.cl::b790cc77-c381-40ed-95b9-3004c62af28d" providerId="AD"/>
  <p188:author id="{0540969A-576A-9605-A663-30C59DD12724}" name="Leonardo Jaime González Allendes" initials="LJGA" userId="S::ljgonzaleza@ine.gob.cl::9b9205b9-b96d-46b7-a52d-6d97dea2fd63" providerId="AD"/>
  <p188:author id="{723AC5D7-2DEC-CE96-320F-DF809C7BED0B}" name="David Niculcar Castillo" initials="DNC" userId="S::dpniculcarc@ine.gob.cl::d614d94a-04f2-45d7-985f-4d79f0270be2" providerId="AD"/>
  <p188:author id="{DF05FCED-D349-E854-2617-600859623265}" name="Nicolas Agustin Ratto Ribo" initials="NR" userId="S::narattor@ine.gob.cl::70b28ca1-5c38-41dd-9052-721d2ef99499"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Francisco Cifuentes Araya" initials="FA" lastIdx="1" clrIdx="0">
    <p:extLst>
      <p:ext uri="{19B8F6BF-5375-455C-9EA6-DF929625EA0E}">
        <p15:presenceInfo xmlns:p15="http://schemas.microsoft.com/office/powerpoint/2012/main" userId="S::fjcifuentesa@ine.gob.cl::07168dec-3917-4397-a556-47829411dc64" providerId="AD"/>
      </p:ext>
    </p:extLst>
  </p:cmAuthor>
  <p:cmAuthor id="2" name="Nicolas Agustin Ratto Ribo" initials="NR" lastIdx="1" clrIdx="1">
    <p:extLst>
      <p:ext uri="{19B8F6BF-5375-455C-9EA6-DF929625EA0E}">
        <p15:presenceInfo xmlns:p15="http://schemas.microsoft.com/office/powerpoint/2012/main" userId="S::narattor@ine.gob.cl::70b28ca1-5c38-41dd-9052-721d2ef99499" providerId="AD"/>
      </p:ext>
    </p:extLst>
  </p:cmAuthor>
  <p:cmAuthor id="3" name="David Niculcar Castillo" initials="DNC" lastIdx="3" clrIdx="2">
    <p:extLst>
      <p:ext uri="{19B8F6BF-5375-455C-9EA6-DF929625EA0E}">
        <p15:presenceInfo xmlns:p15="http://schemas.microsoft.com/office/powerpoint/2012/main" userId="David Niculcar Castillo" providerId="None"/>
      </p:ext>
    </p:extLst>
  </p:cmAuthor>
  <p:cmAuthor id="4" name="David Niculcar Castillo" initials="DNC [2]" lastIdx="4" clrIdx="3">
    <p:extLst>
      <p:ext uri="{19B8F6BF-5375-455C-9EA6-DF929625EA0E}">
        <p15:presenceInfo xmlns:p15="http://schemas.microsoft.com/office/powerpoint/2012/main" userId="S::david.niculcar@ine.cl::d614d94a-04f2-45d7-985f-4d79f0270be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5B35BB-4BFD-2620-1233-2C477C12474E}" v="68" dt="2021-12-09T03:24:38.720"/>
    <p1510:client id="{14E26C54-E2B8-BF35-89D2-9F722E1FCF8B}" v="41" dt="2021-12-09T16:17:49.074"/>
    <p1510:client id="{18CF8AFE-CE94-9697-6437-395F9BFCE310}" v="2" dt="2021-12-09T15:25:56.075"/>
    <p1510:client id="{1B1EE575-A785-DD98-A131-6D0A79134BA2}" v="223" dt="2021-12-09T20:28:48.788"/>
    <p1510:client id="{31A52B7E-FB23-5158-A9CA-CA9B061F7059}" v="71" dt="2021-12-09T18:40:44.276"/>
    <p1510:client id="{3A83E248-C44B-E500-31B7-34F39F4ECF65}" v="5" dt="2021-12-09T19:05:15.873"/>
    <p1510:client id="{5B78A165-E944-399F-B5D2-4021557114A3}" v="455" dt="2021-12-09T23:19:33.908"/>
    <p1510:client id="{5D175A37-E96C-27E6-757A-972879FD8FF5}" v="4" dt="2021-12-09T17:33:07.672"/>
    <p1510:client id="{5DED3DEB-1E44-4987-894D-AC4455A6EEB4}" v="2" dt="2021-12-09T15:40:50.693"/>
    <p1510:client id="{82C79256-FE82-4041-99BE-64C2365CF1E9}" v="659" dt="2021-12-09T23:26:57.970"/>
    <p1510:client id="{8893DF2C-3057-D342-29FB-B7C10A7F66DF}" v="24" dt="2021-12-09T20:20:33.917"/>
    <p1510:client id="{8EE85CEF-E5B0-CBAD-99BB-D6A4001DD96C}" v="106" dt="2021-12-09T03:18:45.382"/>
    <p1510:client id="{918F3C1B-E218-D5FB-A0FE-799C807749C4}" v="1400" dt="2021-12-09T21:46:21.476"/>
    <p1510:client id="{A85CB05C-6349-4CC5-8270-71769AE04F95}" v="67" dt="2021-12-09T19:31:38.264"/>
    <p1510:client id="{E341DCCE-6ECA-C7C7-0459-5BD11BA9A852}" v="11" dt="2021-12-09T14:48:49.864"/>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slide" Target="slides/slide37.xml"/><Relationship Id="rId50" Type="http://schemas.openxmlformats.org/officeDocument/2006/relationships/slide" Target="slides/slide40.xml"/><Relationship Id="rId55" Type="http://schemas.openxmlformats.org/officeDocument/2006/relationships/notesMaster" Target="notesMasters/notesMaster1.xml"/><Relationship Id="rId63" Type="http://schemas.microsoft.com/office/2018/10/relationships/authors" Target="author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6.xml"/><Relationship Id="rId29" Type="http://schemas.openxmlformats.org/officeDocument/2006/relationships/slide" Target="slides/slide19.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slide" Target="slides/slide43.xml"/><Relationship Id="rId58" Type="http://schemas.openxmlformats.org/officeDocument/2006/relationships/viewProps" Target="viewProps.xml"/><Relationship Id="rId5" Type="http://schemas.openxmlformats.org/officeDocument/2006/relationships/slideMaster" Target="slideMasters/slideMaster2.xml"/><Relationship Id="rId61" Type="http://schemas.microsoft.com/office/2016/11/relationships/changesInfo" Target="changesInfos/changesInfo1.xml"/><Relationship Id="rId19" Type="http://schemas.openxmlformats.org/officeDocument/2006/relationships/slide" Target="slides/slide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56" Type="http://schemas.openxmlformats.org/officeDocument/2006/relationships/commentAuthors" Target="commentAuthors.xml"/><Relationship Id="rId8" Type="http://schemas.openxmlformats.org/officeDocument/2006/relationships/slideMaster" Target="slideMasters/slideMaster5.xml"/><Relationship Id="rId51" Type="http://schemas.openxmlformats.org/officeDocument/2006/relationships/slide" Target="slides/slide41.xml"/><Relationship Id="rId3" Type="http://schemas.openxmlformats.org/officeDocument/2006/relationships/customXml" Target="../customXml/item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theme" Target="theme/theme1.xml"/><Relationship Id="rId20" Type="http://schemas.openxmlformats.org/officeDocument/2006/relationships/slide" Target="slides/slide10.xml"/><Relationship Id="rId41" Type="http://schemas.openxmlformats.org/officeDocument/2006/relationships/slide" Target="slides/slide31.xml"/><Relationship Id="rId54" Type="http://schemas.openxmlformats.org/officeDocument/2006/relationships/slide" Target="slides/slide44.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57" Type="http://schemas.openxmlformats.org/officeDocument/2006/relationships/presProps" Target="presProps.xml"/><Relationship Id="rId10" Type="http://schemas.openxmlformats.org/officeDocument/2006/relationships/slideMaster" Target="slideMasters/slideMaster7.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slide" Target="slides/slide42.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olas Agustin Ratto Ribo" userId="S::narattor@ine.gob.cl::70b28ca1-5c38-41dd-9052-721d2ef99499" providerId="AD" clId="Web-{8893DF2C-3057-D342-29FB-B7C10A7F66DF}"/>
    <pc:docChg chg="modSld">
      <pc:chgData name="Nicolas Agustin Ratto Ribo" userId="S::narattor@ine.gob.cl::70b28ca1-5c38-41dd-9052-721d2ef99499" providerId="AD" clId="Web-{8893DF2C-3057-D342-29FB-B7C10A7F66DF}" dt="2021-12-09T20:20:33.917" v="20" actId="1076"/>
      <pc:docMkLst>
        <pc:docMk/>
      </pc:docMkLst>
      <pc:sldChg chg="addSp delSp modSp">
        <pc:chgData name="Nicolas Agustin Ratto Ribo" userId="S::narattor@ine.gob.cl::70b28ca1-5c38-41dd-9052-721d2ef99499" providerId="AD" clId="Web-{8893DF2C-3057-D342-29FB-B7C10A7F66DF}" dt="2021-12-09T20:19:23.555" v="5" actId="14100"/>
        <pc:sldMkLst>
          <pc:docMk/>
          <pc:sldMk cId="311504856" sldId="283"/>
        </pc:sldMkLst>
        <pc:picChg chg="add mod">
          <ac:chgData name="Nicolas Agustin Ratto Ribo" userId="S::narattor@ine.gob.cl::70b28ca1-5c38-41dd-9052-721d2ef99499" providerId="AD" clId="Web-{8893DF2C-3057-D342-29FB-B7C10A7F66DF}" dt="2021-12-09T20:19:23.555" v="5" actId="14100"/>
          <ac:picMkLst>
            <pc:docMk/>
            <pc:sldMk cId="311504856" sldId="283"/>
            <ac:picMk id="2" creationId="{3872F998-41A5-45EF-8623-F09B7B6A8B05}"/>
          </ac:picMkLst>
        </pc:picChg>
        <pc:picChg chg="del">
          <ac:chgData name="Nicolas Agustin Ratto Ribo" userId="S::narattor@ine.gob.cl::70b28ca1-5c38-41dd-9052-721d2ef99499" providerId="AD" clId="Web-{8893DF2C-3057-D342-29FB-B7C10A7F66DF}" dt="2021-12-09T20:19:03.851" v="0"/>
          <ac:picMkLst>
            <pc:docMk/>
            <pc:sldMk cId="311504856" sldId="283"/>
            <ac:picMk id="6" creationId="{00000000-0000-0000-0000-000000000000}"/>
          </ac:picMkLst>
        </pc:picChg>
      </pc:sldChg>
      <pc:sldChg chg="addSp delSp modSp">
        <pc:chgData name="Nicolas Agustin Ratto Ribo" userId="S::narattor@ine.gob.cl::70b28ca1-5c38-41dd-9052-721d2ef99499" providerId="AD" clId="Web-{8893DF2C-3057-D342-29FB-B7C10A7F66DF}" dt="2021-12-09T20:20:33.917" v="20" actId="1076"/>
        <pc:sldMkLst>
          <pc:docMk/>
          <pc:sldMk cId="2612445313" sldId="284"/>
        </pc:sldMkLst>
        <pc:picChg chg="del">
          <ac:chgData name="Nicolas Agustin Ratto Ribo" userId="S::narattor@ine.gob.cl::70b28ca1-5c38-41dd-9052-721d2ef99499" providerId="AD" clId="Web-{8893DF2C-3057-D342-29FB-B7C10A7F66DF}" dt="2021-12-09T20:19:31.384" v="8"/>
          <ac:picMkLst>
            <pc:docMk/>
            <pc:sldMk cId="2612445313" sldId="284"/>
            <ac:picMk id="2" creationId="{00000000-0000-0000-0000-000000000000}"/>
          </ac:picMkLst>
        </pc:picChg>
        <pc:picChg chg="del">
          <ac:chgData name="Nicolas Agustin Ratto Ribo" userId="S::narattor@ine.gob.cl::70b28ca1-5c38-41dd-9052-721d2ef99499" providerId="AD" clId="Web-{8893DF2C-3057-D342-29FB-B7C10A7F66DF}" dt="2021-12-09T20:19:30.946" v="7"/>
          <ac:picMkLst>
            <pc:docMk/>
            <pc:sldMk cId="2612445313" sldId="284"/>
            <ac:picMk id="3" creationId="{00000000-0000-0000-0000-000000000000}"/>
          </ac:picMkLst>
        </pc:picChg>
        <pc:picChg chg="add mod">
          <ac:chgData name="Nicolas Agustin Ratto Ribo" userId="S::narattor@ine.gob.cl::70b28ca1-5c38-41dd-9052-721d2ef99499" providerId="AD" clId="Web-{8893DF2C-3057-D342-29FB-B7C10A7F66DF}" dt="2021-12-09T20:20:33.917" v="20" actId="1076"/>
          <ac:picMkLst>
            <pc:docMk/>
            <pc:sldMk cId="2612445313" sldId="284"/>
            <ac:picMk id="6" creationId="{EA7630CC-555D-4D45-8A54-9A8024134A5E}"/>
          </ac:picMkLst>
        </pc:picChg>
        <pc:picChg chg="del">
          <ac:chgData name="Nicolas Agustin Ratto Ribo" userId="S::narattor@ine.gob.cl::70b28ca1-5c38-41dd-9052-721d2ef99499" providerId="AD" clId="Web-{8893DF2C-3057-D342-29FB-B7C10A7F66DF}" dt="2021-12-09T20:19:30.071" v="6"/>
          <ac:picMkLst>
            <pc:docMk/>
            <pc:sldMk cId="2612445313" sldId="284"/>
            <ac:picMk id="7" creationId="{00000000-0000-0000-0000-000000000000}"/>
          </ac:picMkLst>
        </pc:picChg>
        <pc:picChg chg="del">
          <ac:chgData name="Nicolas Agustin Ratto Ribo" userId="S::narattor@ine.gob.cl::70b28ca1-5c38-41dd-9052-721d2ef99499" providerId="AD" clId="Web-{8893DF2C-3057-D342-29FB-B7C10A7F66DF}" dt="2021-12-09T20:19:31.930" v="9"/>
          <ac:picMkLst>
            <pc:docMk/>
            <pc:sldMk cId="2612445313" sldId="284"/>
            <ac:picMk id="8" creationId="{00000000-0000-0000-0000-000000000000}"/>
          </ac:picMkLst>
        </pc:picChg>
        <pc:picChg chg="add mod">
          <ac:chgData name="Nicolas Agustin Ratto Ribo" userId="S::narattor@ine.gob.cl::70b28ca1-5c38-41dd-9052-721d2ef99499" providerId="AD" clId="Web-{8893DF2C-3057-D342-29FB-B7C10A7F66DF}" dt="2021-12-09T20:20:23.948" v="18" actId="14100"/>
          <ac:picMkLst>
            <pc:docMk/>
            <pc:sldMk cId="2612445313" sldId="284"/>
            <ac:picMk id="9" creationId="{3FC6EBE3-F1E6-4184-ACF4-CF0186882452}"/>
          </ac:picMkLst>
        </pc:picChg>
      </pc:sldChg>
    </pc:docChg>
  </pc:docChgLst>
  <pc:docChgLst>
    <pc:chgData name="Nicolas Agustin Ratto Ribo" userId="S::narattor@ine.gob.cl::70b28ca1-5c38-41dd-9052-721d2ef99499" providerId="AD" clId="Web-{18CF8AFE-CE94-9697-6437-395F9BFCE310}"/>
    <pc:docChg chg="modSld">
      <pc:chgData name="Nicolas Agustin Ratto Ribo" userId="S::narattor@ine.gob.cl::70b28ca1-5c38-41dd-9052-721d2ef99499" providerId="AD" clId="Web-{18CF8AFE-CE94-9697-6437-395F9BFCE310}" dt="2021-12-09T15:25:56.075" v="1" actId="1076"/>
      <pc:docMkLst>
        <pc:docMk/>
      </pc:docMkLst>
      <pc:sldChg chg="modSp">
        <pc:chgData name="Nicolas Agustin Ratto Ribo" userId="S::narattor@ine.gob.cl::70b28ca1-5c38-41dd-9052-721d2ef99499" providerId="AD" clId="Web-{18CF8AFE-CE94-9697-6437-395F9BFCE310}" dt="2021-12-09T15:25:56.075" v="1" actId="1076"/>
        <pc:sldMkLst>
          <pc:docMk/>
          <pc:sldMk cId="1239479084" sldId="322"/>
        </pc:sldMkLst>
        <pc:spChg chg="mod">
          <ac:chgData name="Nicolas Agustin Ratto Ribo" userId="S::narattor@ine.gob.cl::70b28ca1-5c38-41dd-9052-721d2ef99499" providerId="AD" clId="Web-{18CF8AFE-CE94-9697-6437-395F9BFCE310}" dt="2021-12-09T15:25:56.075" v="1" actId="1076"/>
          <ac:spMkLst>
            <pc:docMk/>
            <pc:sldMk cId="1239479084" sldId="322"/>
            <ac:spMk id="22" creationId="{89B41C1A-C91D-4460-A43A-F1AE8EEA2C3F}"/>
          </ac:spMkLst>
        </pc:spChg>
      </pc:sldChg>
    </pc:docChg>
  </pc:docChgLst>
  <pc:docChgLst>
    <pc:chgData name="David Niculcar Castillo" userId="S::dpniculcarc@ine.gob.cl::d614d94a-04f2-45d7-985f-4d79f0270be2" providerId="AD" clId="Web-{14E26C54-E2B8-BF35-89D2-9F722E1FCF8B}"/>
    <pc:docChg chg="modSld">
      <pc:chgData name="David Niculcar Castillo" userId="S::dpniculcarc@ine.gob.cl::d614d94a-04f2-45d7-985f-4d79f0270be2" providerId="AD" clId="Web-{14E26C54-E2B8-BF35-89D2-9F722E1FCF8B}" dt="2021-12-09T16:17:49.074" v="22"/>
      <pc:docMkLst>
        <pc:docMk/>
      </pc:docMkLst>
      <pc:sldChg chg="modSp delCm modCm">
        <pc:chgData name="David Niculcar Castillo" userId="S::dpniculcarc@ine.gob.cl::d614d94a-04f2-45d7-985f-4d79f0270be2" providerId="AD" clId="Web-{14E26C54-E2B8-BF35-89D2-9F722E1FCF8B}" dt="2021-12-09T16:17:32.402" v="21" actId="20577"/>
        <pc:sldMkLst>
          <pc:docMk/>
          <pc:sldMk cId="3120640761" sldId="289"/>
        </pc:sldMkLst>
        <pc:spChg chg="mod">
          <ac:chgData name="David Niculcar Castillo" userId="S::dpniculcarc@ine.gob.cl::d614d94a-04f2-45d7-985f-4d79f0270be2" providerId="AD" clId="Web-{14E26C54-E2B8-BF35-89D2-9F722E1FCF8B}" dt="2021-12-09T16:17:32.402" v="21" actId="20577"/>
          <ac:spMkLst>
            <pc:docMk/>
            <pc:sldMk cId="3120640761" sldId="289"/>
            <ac:spMk id="2" creationId="{5C1087A4-ACC3-9A47-8FE7-314E4349FB15}"/>
          </ac:spMkLst>
        </pc:spChg>
      </pc:sldChg>
      <pc:sldChg chg="delCm">
        <pc:chgData name="David Niculcar Castillo" userId="S::dpniculcarc@ine.gob.cl::d614d94a-04f2-45d7-985f-4d79f0270be2" providerId="AD" clId="Web-{14E26C54-E2B8-BF35-89D2-9F722E1FCF8B}" dt="2021-12-09T16:17:49.074" v="22"/>
        <pc:sldMkLst>
          <pc:docMk/>
          <pc:sldMk cId="102022690" sldId="1041"/>
        </pc:sldMkLst>
      </pc:sldChg>
    </pc:docChg>
  </pc:docChgLst>
  <pc:docChgLst>
    <pc:chgData name="Nicolas Agustin Ratto Ribo" userId="S::narattor@ine.gob.cl::70b28ca1-5c38-41dd-9052-721d2ef99499" providerId="AD" clId="Web-{E341DCCE-6ECA-C7C7-0459-5BD11BA9A852}"/>
    <pc:docChg chg="modSld">
      <pc:chgData name="Nicolas Agustin Ratto Ribo" userId="S::narattor@ine.gob.cl::70b28ca1-5c38-41dd-9052-721d2ef99499" providerId="AD" clId="Web-{E341DCCE-6ECA-C7C7-0459-5BD11BA9A852}" dt="2021-12-09T14:48:49.864" v="9"/>
      <pc:docMkLst>
        <pc:docMk/>
      </pc:docMkLst>
      <pc:sldChg chg="modSp">
        <pc:chgData name="Nicolas Agustin Ratto Ribo" userId="S::narattor@ine.gob.cl::70b28ca1-5c38-41dd-9052-721d2ef99499" providerId="AD" clId="Web-{E341DCCE-6ECA-C7C7-0459-5BD11BA9A852}" dt="2021-12-09T14:48:03.269" v="8" actId="1076"/>
        <pc:sldMkLst>
          <pc:docMk/>
          <pc:sldMk cId="311504856" sldId="283"/>
        </pc:sldMkLst>
        <pc:picChg chg="mod">
          <ac:chgData name="Nicolas Agustin Ratto Ribo" userId="S::narattor@ine.gob.cl::70b28ca1-5c38-41dd-9052-721d2ef99499" providerId="AD" clId="Web-{E341DCCE-6ECA-C7C7-0459-5BD11BA9A852}" dt="2021-12-09T14:48:03.269" v="8" actId="1076"/>
          <ac:picMkLst>
            <pc:docMk/>
            <pc:sldMk cId="311504856" sldId="283"/>
            <ac:picMk id="6" creationId="{00000000-0000-0000-0000-000000000000}"/>
          </ac:picMkLst>
        </pc:picChg>
      </pc:sldChg>
      <pc:sldChg chg="addCm">
        <pc:chgData name="Nicolas Agustin Ratto Ribo" userId="S::narattor@ine.gob.cl::70b28ca1-5c38-41dd-9052-721d2ef99499" providerId="AD" clId="Web-{E341DCCE-6ECA-C7C7-0459-5BD11BA9A852}" dt="2021-12-09T14:48:49.864" v="9"/>
        <pc:sldMkLst>
          <pc:docMk/>
          <pc:sldMk cId="3120640761" sldId="289"/>
        </pc:sldMkLst>
      </pc:sldChg>
      <pc:sldChg chg="addSp delSp modSp">
        <pc:chgData name="Nicolas Agustin Ratto Ribo" userId="S::narattor@ine.gob.cl::70b28ca1-5c38-41dd-9052-721d2ef99499" providerId="AD" clId="Web-{E341DCCE-6ECA-C7C7-0459-5BD11BA9A852}" dt="2021-12-09T14:33:20.797" v="6" actId="1076"/>
        <pc:sldMkLst>
          <pc:docMk/>
          <pc:sldMk cId="1945901637" sldId="292"/>
        </pc:sldMkLst>
        <pc:spChg chg="mod">
          <ac:chgData name="Nicolas Agustin Ratto Ribo" userId="S::narattor@ine.gob.cl::70b28ca1-5c38-41dd-9052-721d2ef99499" providerId="AD" clId="Web-{E341DCCE-6ECA-C7C7-0459-5BD11BA9A852}" dt="2021-12-09T14:33:20.797" v="6" actId="1076"/>
          <ac:spMkLst>
            <pc:docMk/>
            <pc:sldMk cId="1945901637" sldId="292"/>
            <ac:spMk id="9" creationId="{CA8FCEB3-F70A-44EE-976A-A4F40957683C}"/>
          </ac:spMkLst>
        </pc:spChg>
        <pc:picChg chg="del">
          <ac:chgData name="Nicolas Agustin Ratto Ribo" userId="S::narattor@ine.gob.cl::70b28ca1-5c38-41dd-9052-721d2ef99499" providerId="AD" clId="Web-{E341DCCE-6ECA-C7C7-0459-5BD11BA9A852}" dt="2021-12-09T14:27:27.664" v="0"/>
          <ac:picMkLst>
            <pc:docMk/>
            <pc:sldMk cId="1945901637" sldId="292"/>
            <ac:picMk id="2" creationId="{ABD3C57B-9852-48BB-92E6-C64FDB901ECC}"/>
          </ac:picMkLst>
        </pc:picChg>
        <pc:picChg chg="add mod">
          <ac:chgData name="Nicolas Agustin Ratto Ribo" userId="S::narattor@ine.gob.cl::70b28ca1-5c38-41dd-9052-721d2ef99499" providerId="AD" clId="Web-{E341DCCE-6ECA-C7C7-0459-5BD11BA9A852}" dt="2021-12-09T14:33:13.062" v="4" actId="1076"/>
          <ac:picMkLst>
            <pc:docMk/>
            <pc:sldMk cId="1945901637" sldId="292"/>
            <ac:picMk id="3" creationId="{66F28D7A-15E5-4847-9C1A-A44DD8C9388E}"/>
          </ac:picMkLst>
        </pc:picChg>
      </pc:sldChg>
    </pc:docChg>
  </pc:docChgLst>
  <pc:docChgLst>
    <pc:chgData name="Nicolas Agustin Ratto Ribo" userId="S::narattor@ine.gob.cl::70b28ca1-5c38-41dd-9052-721d2ef99499" providerId="AD" clId="Web-{0C5B35BB-4BFD-2620-1233-2C477C12474E}"/>
    <pc:docChg chg="modSld">
      <pc:chgData name="Nicolas Agustin Ratto Ribo" userId="S::narattor@ine.gob.cl::70b28ca1-5c38-41dd-9052-721d2ef99499" providerId="AD" clId="Web-{0C5B35BB-4BFD-2620-1233-2C477C12474E}" dt="2021-12-09T03:24:38.720" v="66"/>
      <pc:docMkLst>
        <pc:docMk/>
      </pc:docMkLst>
      <pc:sldChg chg="addSp delSp modSp delCm">
        <pc:chgData name="Nicolas Agustin Ratto Ribo" userId="S::narattor@ine.gob.cl::70b28ca1-5c38-41dd-9052-721d2ef99499" providerId="AD" clId="Web-{0C5B35BB-4BFD-2620-1233-2C477C12474E}" dt="2021-12-09T03:24:38.720" v="66"/>
        <pc:sldMkLst>
          <pc:docMk/>
          <pc:sldMk cId="1945901637" sldId="292"/>
        </pc:sldMkLst>
        <pc:spChg chg="add mod">
          <ac:chgData name="Nicolas Agustin Ratto Ribo" userId="S::narattor@ine.gob.cl::70b28ca1-5c38-41dd-9052-721d2ef99499" providerId="AD" clId="Web-{0C5B35BB-4BFD-2620-1233-2C477C12474E}" dt="2021-12-09T03:23:58.657" v="64" actId="1076"/>
          <ac:spMkLst>
            <pc:docMk/>
            <pc:sldMk cId="1945901637" sldId="292"/>
            <ac:spMk id="8" creationId="{0B982C7C-10D4-4657-A76D-7C1989EC49F5}"/>
          </ac:spMkLst>
        </pc:spChg>
        <pc:picChg chg="mod">
          <ac:chgData name="Nicolas Agustin Ratto Ribo" userId="S::narattor@ine.gob.cl::70b28ca1-5c38-41dd-9052-721d2ef99499" providerId="AD" clId="Web-{0C5B35BB-4BFD-2620-1233-2C477C12474E}" dt="2021-12-09T03:23:53" v="63" actId="1076"/>
          <ac:picMkLst>
            <pc:docMk/>
            <pc:sldMk cId="1945901637" sldId="292"/>
            <ac:picMk id="2" creationId="{ABD3C57B-9852-48BB-92E6-C64FDB901ECC}"/>
          </ac:picMkLst>
        </pc:picChg>
        <pc:picChg chg="del">
          <ac:chgData name="Nicolas Agustin Ratto Ribo" userId="S::narattor@ine.gob.cl::70b28ca1-5c38-41dd-9052-721d2ef99499" providerId="AD" clId="Web-{0C5B35BB-4BFD-2620-1233-2C477C12474E}" dt="2021-12-09T03:20:08.528" v="0"/>
          <ac:picMkLst>
            <pc:docMk/>
            <pc:sldMk cId="1945901637" sldId="292"/>
            <ac:picMk id="3" creationId="{00000000-0000-0000-0000-000000000000}"/>
          </ac:picMkLst>
        </pc:picChg>
        <pc:picChg chg="add mod">
          <ac:chgData name="Nicolas Agustin Ratto Ribo" userId="S::narattor@ine.gob.cl::70b28ca1-5c38-41dd-9052-721d2ef99499" providerId="AD" clId="Web-{0C5B35BB-4BFD-2620-1233-2C477C12474E}" dt="2021-12-09T03:23:49.016" v="61" actId="1076"/>
          <ac:picMkLst>
            <pc:docMk/>
            <pc:sldMk cId="1945901637" sldId="292"/>
            <ac:picMk id="6" creationId="{901C4548-3A9B-4910-8E41-123837AC7355}"/>
          </ac:picMkLst>
        </pc:picChg>
      </pc:sldChg>
      <pc:sldChg chg="addSp modSp">
        <pc:chgData name="Nicolas Agustin Ratto Ribo" userId="S::narattor@ine.gob.cl::70b28ca1-5c38-41dd-9052-721d2ef99499" providerId="AD" clId="Web-{0C5B35BB-4BFD-2620-1233-2C477C12474E}" dt="2021-12-09T03:21:18.263" v="15" actId="1076"/>
        <pc:sldMkLst>
          <pc:docMk/>
          <pc:sldMk cId="1112072676" sldId="333"/>
        </pc:sldMkLst>
        <pc:spChg chg="add mod">
          <ac:chgData name="Nicolas Agustin Ratto Ribo" userId="S::narattor@ine.gob.cl::70b28ca1-5c38-41dd-9052-721d2ef99499" providerId="AD" clId="Web-{0C5B35BB-4BFD-2620-1233-2C477C12474E}" dt="2021-12-09T03:21:18.263" v="15" actId="1076"/>
          <ac:spMkLst>
            <pc:docMk/>
            <pc:sldMk cId="1112072676" sldId="333"/>
            <ac:spMk id="2" creationId="{0D180444-1EDA-4969-89FC-72AF85EB62DF}"/>
          </ac:spMkLst>
        </pc:spChg>
        <pc:picChg chg="mod">
          <ac:chgData name="Nicolas Agustin Ratto Ribo" userId="S::narattor@ine.gob.cl::70b28ca1-5c38-41dd-9052-721d2ef99499" providerId="AD" clId="Web-{0C5B35BB-4BFD-2620-1233-2C477C12474E}" dt="2021-12-09T03:21:04.388" v="9" actId="1076"/>
          <ac:picMkLst>
            <pc:docMk/>
            <pc:sldMk cId="1112072676" sldId="333"/>
            <ac:picMk id="9" creationId="{00000000-0000-0000-0000-000000000000}"/>
          </ac:picMkLst>
        </pc:picChg>
      </pc:sldChg>
      <pc:sldChg chg="addSp delSp modSp delCm">
        <pc:chgData name="Nicolas Agustin Ratto Ribo" userId="S::narattor@ine.gob.cl::70b28ca1-5c38-41dd-9052-721d2ef99499" providerId="AD" clId="Web-{0C5B35BB-4BFD-2620-1233-2C477C12474E}" dt="2021-12-09T03:24:28.782" v="65"/>
        <pc:sldMkLst>
          <pc:docMk/>
          <pc:sldMk cId="996438239" sldId="340"/>
        </pc:sldMkLst>
        <pc:spChg chg="add mod">
          <ac:chgData name="Nicolas Agustin Ratto Ribo" userId="S::narattor@ine.gob.cl::70b28ca1-5c38-41dd-9052-721d2ef99499" providerId="AD" clId="Web-{0C5B35BB-4BFD-2620-1233-2C477C12474E}" dt="2021-12-09T03:22:04.311" v="28" actId="1076"/>
          <ac:spMkLst>
            <pc:docMk/>
            <pc:sldMk cId="996438239" sldId="340"/>
            <ac:spMk id="3" creationId="{2B6A0541-423D-4040-90A5-08E5D681D110}"/>
          </ac:spMkLst>
        </pc:spChg>
        <pc:picChg chg="add del mod">
          <ac:chgData name="Nicolas Agustin Ratto Ribo" userId="S::narattor@ine.gob.cl::70b28ca1-5c38-41dd-9052-721d2ef99499" providerId="AD" clId="Web-{0C5B35BB-4BFD-2620-1233-2C477C12474E}" dt="2021-12-09T03:21:49.045" v="23"/>
          <ac:picMkLst>
            <pc:docMk/>
            <pc:sldMk cId="996438239" sldId="340"/>
            <ac:picMk id="2" creationId="{087F797C-8CA4-4DFA-9CCE-844FC7E42996}"/>
          </ac:picMkLst>
        </pc:picChg>
        <pc:picChg chg="mod">
          <ac:chgData name="Nicolas Agustin Ratto Ribo" userId="S::narattor@ine.gob.cl::70b28ca1-5c38-41dd-9052-721d2ef99499" providerId="AD" clId="Web-{0C5B35BB-4BFD-2620-1233-2C477C12474E}" dt="2021-12-09T03:21:28.404" v="17" actId="1076"/>
          <ac:picMkLst>
            <pc:docMk/>
            <pc:sldMk cId="996438239" sldId="340"/>
            <ac:picMk id="6" creationId="{F5A04692-EA5A-4D73-AEA5-1F2AEC503FF0}"/>
          </ac:picMkLst>
        </pc:picChg>
        <pc:picChg chg="mod">
          <ac:chgData name="Nicolas Agustin Ratto Ribo" userId="S::narattor@ine.gob.cl::70b28ca1-5c38-41dd-9052-721d2ef99499" providerId="AD" clId="Web-{0C5B35BB-4BFD-2620-1233-2C477C12474E}" dt="2021-12-09T03:21:31.373" v="18" actId="1076"/>
          <ac:picMkLst>
            <pc:docMk/>
            <pc:sldMk cId="996438239" sldId="340"/>
            <ac:picMk id="7" creationId="{20262AE7-2748-4C4D-BB83-99511E6B47F0}"/>
          </ac:picMkLst>
        </pc:picChg>
      </pc:sldChg>
      <pc:sldChg chg="addSp modSp">
        <pc:chgData name="Nicolas Agustin Ratto Ribo" userId="S::narattor@ine.gob.cl::70b28ca1-5c38-41dd-9052-721d2ef99499" providerId="AD" clId="Web-{0C5B35BB-4BFD-2620-1233-2C477C12474E}" dt="2021-12-09T03:23:17.406" v="53" actId="1076"/>
        <pc:sldMkLst>
          <pc:docMk/>
          <pc:sldMk cId="80071815" sldId="341"/>
        </pc:sldMkLst>
        <pc:spChg chg="add mod">
          <ac:chgData name="Nicolas Agustin Ratto Ribo" userId="S::narattor@ine.gob.cl::70b28ca1-5c38-41dd-9052-721d2ef99499" providerId="AD" clId="Web-{0C5B35BB-4BFD-2620-1233-2C477C12474E}" dt="2021-12-09T03:22:43.718" v="47" actId="1076"/>
          <ac:spMkLst>
            <pc:docMk/>
            <pc:sldMk cId="80071815" sldId="341"/>
            <ac:spMk id="6" creationId="{37EB9DE0-1A40-4E4D-87AF-4F0663692BAA}"/>
          </ac:spMkLst>
        </pc:spChg>
        <pc:picChg chg="mod">
          <ac:chgData name="Nicolas Agustin Ratto Ribo" userId="S::narattor@ine.gob.cl::70b28ca1-5c38-41dd-9052-721d2ef99499" providerId="AD" clId="Web-{0C5B35BB-4BFD-2620-1233-2C477C12474E}" dt="2021-12-09T03:23:02.281" v="51" actId="1076"/>
          <ac:picMkLst>
            <pc:docMk/>
            <pc:sldMk cId="80071815" sldId="341"/>
            <ac:picMk id="2" creationId="{D32F91A8-9255-433A-99E7-8CFF9007F37A}"/>
          </ac:picMkLst>
        </pc:picChg>
        <pc:picChg chg="mod">
          <ac:chgData name="Nicolas Agustin Ratto Ribo" userId="S::narattor@ine.gob.cl::70b28ca1-5c38-41dd-9052-721d2ef99499" providerId="AD" clId="Web-{0C5B35BB-4BFD-2620-1233-2C477C12474E}" dt="2021-12-09T03:23:17.406" v="53" actId="1076"/>
          <ac:picMkLst>
            <pc:docMk/>
            <pc:sldMk cId="80071815" sldId="341"/>
            <ac:picMk id="3" creationId="{8851B638-D53B-4466-A0A3-CFC659C35DC6}"/>
          </ac:picMkLst>
        </pc:picChg>
      </pc:sldChg>
    </pc:docChg>
  </pc:docChgLst>
  <pc:docChgLst>
    <pc:chgData name="Nicolas Agustin Ratto Ribo" userId="S::narattor@ine.gob.cl::70b28ca1-5c38-41dd-9052-721d2ef99499" providerId="AD" clId="Web-{8EE85CEF-E5B0-CBAD-99BB-D6A4001DD96C}"/>
    <pc:docChg chg="addSld modSld">
      <pc:chgData name="Nicolas Agustin Ratto Ribo" userId="S::narattor@ine.gob.cl::70b28ca1-5c38-41dd-9052-721d2ef99499" providerId="AD" clId="Web-{8EE85CEF-E5B0-CBAD-99BB-D6A4001DD96C}" dt="2021-12-09T03:18:45.382" v="59" actId="1076"/>
      <pc:docMkLst>
        <pc:docMk/>
      </pc:docMkLst>
      <pc:sldChg chg="addSp delSp modSp">
        <pc:chgData name="Nicolas Agustin Ratto Ribo" userId="S::narattor@ine.gob.cl::70b28ca1-5c38-41dd-9052-721d2ef99499" providerId="AD" clId="Web-{8EE85CEF-E5B0-CBAD-99BB-D6A4001DD96C}" dt="2021-12-09T03:15:50.769" v="1"/>
        <pc:sldMkLst>
          <pc:docMk/>
          <pc:sldMk cId="3183558332" sldId="331"/>
        </pc:sldMkLst>
        <pc:picChg chg="add del mod">
          <ac:chgData name="Nicolas Agustin Ratto Ribo" userId="S::narattor@ine.gob.cl::70b28ca1-5c38-41dd-9052-721d2ef99499" providerId="AD" clId="Web-{8EE85CEF-E5B0-CBAD-99BB-D6A4001DD96C}" dt="2021-12-09T03:15:50.769" v="1"/>
          <ac:picMkLst>
            <pc:docMk/>
            <pc:sldMk cId="3183558332" sldId="331"/>
            <ac:picMk id="2" creationId="{C936925C-3A5C-46E3-B9F1-B6328BD4471B}"/>
          </ac:picMkLst>
        </pc:picChg>
      </pc:sldChg>
      <pc:sldChg chg="addSp delSp modSp add replId">
        <pc:chgData name="Nicolas Agustin Ratto Ribo" userId="S::narattor@ine.gob.cl::70b28ca1-5c38-41dd-9052-721d2ef99499" providerId="AD" clId="Web-{8EE85CEF-E5B0-CBAD-99BB-D6A4001DD96C}" dt="2021-12-09T03:18:27.210" v="55" actId="14100"/>
        <pc:sldMkLst>
          <pc:docMk/>
          <pc:sldMk cId="946795944" sldId="342"/>
        </pc:sldMkLst>
        <pc:spChg chg="add mod">
          <ac:chgData name="Nicolas Agustin Ratto Ribo" userId="S::narattor@ine.gob.cl::70b28ca1-5c38-41dd-9052-721d2ef99499" providerId="AD" clId="Web-{8EE85CEF-E5B0-CBAD-99BB-D6A4001DD96C}" dt="2021-12-09T03:18:19.913" v="53" actId="20577"/>
          <ac:spMkLst>
            <pc:docMk/>
            <pc:sldMk cId="946795944" sldId="342"/>
            <ac:spMk id="3" creationId="{05A5A062-EE1B-431B-866A-1610AC839A05}"/>
          </ac:spMkLst>
        </pc:spChg>
        <pc:spChg chg="mod">
          <ac:chgData name="Nicolas Agustin Ratto Ribo" userId="S::narattor@ine.gob.cl::70b28ca1-5c38-41dd-9052-721d2ef99499" providerId="AD" clId="Web-{8EE85CEF-E5B0-CBAD-99BB-D6A4001DD96C}" dt="2021-12-09T03:17:19.912" v="29"/>
          <ac:spMkLst>
            <pc:docMk/>
            <pc:sldMk cId="946795944" sldId="342"/>
            <ac:spMk id="4" creationId="{A0F8C20B-D383-DA4B-8399-31C512F428A9}"/>
          </ac:spMkLst>
        </pc:spChg>
        <pc:spChg chg="del">
          <ac:chgData name="Nicolas Agustin Ratto Ribo" userId="S::narattor@ine.gob.cl::70b28ca1-5c38-41dd-9052-721d2ef99499" providerId="AD" clId="Web-{8EE85CEF-E5B0-CBAD-99BB-D6A4001DD96C}" dt="2021-12-09T03:16:11.473" v="7"/>
          <ac:spMkLst>
            <pc:docMk/>
            <pc:sldMk cId="946795944" sldId="342"/>
            <ac:spMk id="7" creationId="{00000000-0000-0000-0000-000000000000}"/>
          </ac:spMkLst>
        </pc:spChg>
        <pc:spChg chg="del">
          <ac:chgData name="Nicolas Agustin Ratto Ribo" userId="S::narattor@ine.gob.cl::70b28ca1-5c38-41dd-9052-721d2ef99499" providerId="AD" clId="Web-{8EE85CEF-E5B0-CBAD-99BB-D6A4001DD96C}" dt="2021-12-09T03:16:11.473" v="6"/>
          <ac:spMkLst>
            <pc:docMk/>
            <pc:sldMk cId="946795944" sldId="342"/>
            <ac:spMk id="13" creationId="{00000000-0000-0000-0000-000000000000}"/>
          </ac:spMkLst>
        </pc:spChg>
        <pc:picChg chg="add del mod">
          <ac:chgData name="Nicolas Agustin Ratto Ribo" userId="S::narattor@ine.gob.cl::70b28ca1-5c38-41dd-9052-721d2ef99499" providerId="AD" clId="Web-{8EE85CEF-E5B0-CBAD-99BB-D6A4001DD96C}" dt="2021-12-09T03:16:42.817" v="15"/>
          <ac:picMkLst>
            <pc:docMk/>
            <pc:sldMk cId="946795944" sldId="342"/>
            <ac:picMk id="2" creationId="{91945106-53D3-4ABC-91EB-E094CB135411}"/>
          </ac:picMkLst>
        </pc:picChg>
        <pc:picChg chg="del">
          <ac:chgData name="Nicolas Agustin Ratto Ribo" userId="S::narattor@ine.gob.cl::70b28ca1-5c38-41dd-9052-721d2ef99499" providerId="AD" clId="Web-{8EE85CEF-E5B0-CBAD-99BB-D6A4001DD96C}" dt="2021-12-09T03:16:04.301" v="3"/>
          <ac:picMkLst>
            <pc:docMk/>
            <pc:sldMk cId="946795944" sldId="342"/>
            <ac:picMk id="6" creationId="{00000000-0000-0000-0000-000000000000}"/>
          </ac:picMkLst>
        </pc:picChg>
        <pc:picChg chg="add del mod">
          <ac:chgData name="Nicolas Agustin Ratto Ribo" userId="S::narattor@ine.gob.cl::70b28ca1-5c38-41dd-9052-721d2ef99499" providerId="AD" clId="Web-{8EE85CEF-E5B0-CBAD-99BB-D6A4001DD96C}" dt="2021-12-09T03:17:45.303" v="45"/>
          <ac:picMkLst>
            <pc:docMk/>
            <pc:sldMk cId="946795944" sldId="342"/>
            <ac:picMk id="8" creationId="{A5BD21A1-E963-42D9-9B60-705830EAC2DE}"/>
          </ac:picMkLst>
        </pc:picChg>
        <pc:picChg chg="add mod">
          <ac:chgData name="Nicolas Agustin Ratto Ribo" userId="S::narattor@ine.gob.cl::70b28ca1-5c38-41dd-9052-721d2ef99499" providerId="AD" clId="Web-{8EE85CEF-E5B0-CBAD-99BB-D6A4001DD96C}" dt="2021-12-09T03:18:27.210" v="55" actId="14100"/>
          <ac:picMkLst>
            <pc:docMk/>
            <pc:sldMk cId="946795944" sldId="342"/>
            <ac:picMk id="9" creationId="{73D6FFA3-A6D0-4FEB-BEB8-5CD71B6C0817}"/>
          </ac:picMkLst>
        </pc:picChg>
      </pc:sldChg>
      <pc:sldChg chg="addSp modSp add replId">
        <pc:chgData name="Nicolas Agustin Ratto Ribo" userId="S::narattor@ine.gob.cl::70b28ca1-5c38-41dd-9052-721d2ef99499" providerId="AD" clId="Web-{8EE85CEF-E5B0-CBAD-99BB-D6A4001DD96C}" dt="2021-12-09T03:18:45.382" v="59" actId="1076"/>
        <pc:sldMkLst>
          <pc:docMk/>
          <pc:sldMk cId="2245779814" sldId="343"/>
        </pc:sldMkLst>
        <pc:spChg chg="mod">
          <ac:chgData name="Nicolas Agustin Ratto Ribo" userId="S::narattor@ine.gob.cl::70b28ca1-5c38-41dd-9052-721d2ef99499" providerId="AD" clId="Web-{8EE85CEF-E5B0-CBAD-99BB-D6A4001DD96C}" dt="2021-12-09T03:17:24.740" v="31" actId="20577"/>
          <ac:spMkLst>
            <pc:docMk/>
            <pc:sldMk cId="2245779814" sldId="343"/>
            <ac:spMk id="4" creationId="{A0F8C20B-D383-DA4B-8399-31C512F428A9}"/>
          </ac:spMkLst>
        </pc:spChg>
        <pc:picChg chg="add mod">
          <ac:chgData name="Nicolas Agustin Ratto Ribo" userId="S::narattor@ine.gob.cl::70b28ca1-5c38-41dd-9052-721d2ef99499" providerId="AD" clId="Web-{8EE85CEF-E5B0-CBAD-99BB-D6A4001DD96C}" dt="2021-12-09T03:18:45.382" v="59" actId="1076"/>
          <ac:picMkLst>
            <pc:docMk/>
            <pc:sldMk cId="2245779814" sldId="343"/>
            <ac:picMk id="2" creationId="{47166D2C-ED70-4450-B0D1-3EEA3445F025}"/>
          </ac:picMkLst>
        </pc:picChg>
      </pc:sldChg>
    </pc:docChg>
  </pc:docChgLst>
  <pc:docChgLst>
    <pc:chgData name="Nicolas Agustin Ratto Ribo" userId="S::narattor@ine.gob.cl::70b28ca1-5c38-41dd-9052-721d2ef99499" providerId="AD" clId="Web-{5D175A37-E96C-27E6-757A-972879FD8FF5}"/>
    <pc:docChg chg="modSld">
      <pc:chgData name="Nicolas Agustin Ratto Ribo" userId="S::narattor@ine.gob.cl::70b28ca1-5c38-41dd-9052-721d2ef99499" providerId="AD" clId="Web-{5D175A37-E96C-27E6-757A-972879FD8FF5}" dt="2021-12-09T17:33:07.672" v="1" actId="20577"/>
      <pc:docMkLst>
        <pc:docMk/>
      </pc:docMkLst>
      <pc:sldChg chg="modSp">
        <pc:chgData name="Nicolas Agustin Ratto Ribo" userId="S::narattor@ine.gob.cl::70b28ca1-5c38-41dd-9052-721d2ef99499" providerId="AD" clId="Web-{5D175A37-E96C-27E6-757A-972879FD8FF5}" dt="2021-12-09T17:33:07.672" v="1" actId="20577"/>
        <pc:sldMkLst>
          <pc:docMk/>
          <pc:sldMk cId="726218402" sldId="3994"/>
        </pc:sldMkLst>
        <pc:spChg chg="mod">
          <ac:chgData name="Nicolas Agustin Ratto Ribo" userId="S::narattor@ine.gob.cl::70b28ca1-5c38-41dd-9052-721d2ef99499" providerId="AD" clId="Web-{5D175A37-E96C-27E6-757A-972879FD8FF5}" dt="2021-12-09T17:33:07.672" v="1" actId="20577"/>
          <ac:spMkLst>
            <pc:docMk/>
            <pc:sldMk cId="726218402" sldId="3994"/>
            <ac:spMk id="6" creationId="{34E6C3A2-0157-4F29-AD01-BB931E6B05C6}"/>
          </ac:spMkLst>
        </pc:spChg>
      </pc:sldChg>
    </pc:docChg>
  </pc:docChgLst>
  <pc:docChgLst>
    <pc:chgData name="David Niculcar Castillo" userId="S::dpniculcarc@ine.gob.cl::d614d94a-04f2-45d7-985f-4d79f0270be2" providerId="AD" clId="Web-{31A52B7E-FB23-5158-A9CA-CA9B061F7059}"/>
    <pc:docChg chg="modSld">
      <pc:chgData name="David Niculcar Castillo" userId="S::dpniculcarc@ine.gob.cl::d614d94a-04f2-45d7-985f-4d79f0270be2" providerId="AD" clId="Web-{31A52B7E-FB23-5158-A9CA-CA9B061F7059}" dt="2021-12-09T18:40:44.276" v="36"/>
      <pc:docMkLst>
        <pc:docMk/>
      </pc:docMkLst>
      <pc:sldChg chg="addSp modSp">
        <pc:chgData name="David Niculcar Castillo" userId="S::dpniculcarc@ine.gob.cl::d614d94a-04f2-45d7-985f-4d79f0270be2" providerId="AD" clId="Web-{31A52B7E-FB23-5158-A9CA-CA9B061F7059}" dt="2021-12-09T18:39:58.025" v="29"/>
        <pc:sldMkLst>
          <pc:docMk/>
          <pc:sldMk cId="1160193837" sldId="298"/>
        </pc:sldMkLst>
        <pc:spChg chg="mod">
          <ac:chgData name="David Niculcar Castillo" userId="S::dpniculcarc@ine.gob.cl::d614d94a-04f2-45d7-985f-4d79f0270be2" providerId="AD" clId="Web-{31A52B7E-FB23-5158-A9CA-CA9B061F7059}" dt="2021-12-09T18:39:56.681" v="28" actId="20577"/>
          <ac:spMkLst>
            <pc:docMk/>
            <pc:sldMk cId="1160193837" sldId="298"/>
            <ac:spMk id="2" creationId="{00000000-0000-0000-0000-000000000000}"/>
          </ac:spMkLst>
        </pc:spChg>
        <pc:spChg chg="add">
          <ac:chgData name="David Niculcar Castillo" userId="S::dpniculcarc@ine.gob.cl::d614d94a-04f2-45d7-985f-4d79f0270be2" providerId="AD" clId="Web-{31A52B7E-FB23-5158-A9CA-CA9B061F7059}" dt="2021-12-09T18:39:58.025" v="29"/>
          <ac:spMkLst>
            <pc:docMk/>
            <pc:sldMk cId="1160193837" sldId="298"/>
            <ac:spMk id="3" creationId="{CB36709A-DFF2-43C8-987F-34333CC2F112}"/>
          </ac:spMkLst>
        </pc:spChg>
      </pc:sldChg>
      <pc:sldChg chg="addSp modSp">
        <pc:chgData name="David Niculcar Castillo" userId="S::dpniculcarc@ine.gob.cl::d614d94a-04f2-45d7-985f-4d79f0270be2" providerId="AD" clId="Web-{31A52B7E-FB23-5158-A9CA-CA9B061F7059}" dt="2021-12-09T18:40:44.276" v="36"/>
        <pc:sldMkLst>
          <pc:docMk/>
          <pc:sldMk cId="2176891165" sldId="299"/>
        </pc:sldMkLst>
        <pc:spChg chg="add">
          <ac:chgData name="David Niculcar Castillo" userId="S::dpniculcarc@ine.gob.cl::d614d94a-04f2-45d7-985f-4d79f0270be2" providerId="AD" clId="Web-{31A52B7E-FB23-5158-A9CA-CA9B061F7059}" dt="2021-12-09T18:40:44.276" v="36"/>
          <ac:spMkLst>
            <pc:docMk/>
            <pc:sldMk cId="2176891165" sldId="299"/>
            <ac:spMk id="2" creationId="{DA9F1C42-29C6-441B-AF01-DB439A20C708}"/>
          </ac:spMkLst>
        </pc:spChg>
        <pc:spChg chg="mod">
          <ac:chgData name="David Niculcar Castillo" userId="S::dpniculcarc@ine.gob.cl::d614d94a-04f2-45d7-985f-4d79f0270be2" providerId="AD" clId="Web-{31A52B7E-FB23-5158-A9CA-CA9B061F7059}" dt="2021-12-09T18:40:44.198" v="35" actId="14100"/>
          <ac:spMkLst>
            <pc:docMk/>
            <pc:sldMk cId="2176891165" sldId="299"/>
            <ac:spMk id="8" creationId="{00000000-0000-0000-0000-000000000000}"/>
          </ac:spMkLst>
        </pc:spChg>
      </pc:sldChg>
      <pc:sldChg chg="addSp modSp">
        <pc:chgData name="David Niculcar Castillo" userId="S::dpniculcarc@ine.gob.cl::d614d94a-04f2-45d7-985f-4d79f0270be2" providerId="AD" clId="Web-{31A52B7E-FB23-5158-A9CA-CA9B061F7059}" dt="2021-12-09T18:39:32.446" v="26" actId="14100"/>
        <pc:sldMkLst>
          <pc:docMk/>
          <pc:sldMk cId="2794574258" sldId="303"/>
        </pc:sldMkLst>
        <pc:spChg chg="mod">
          <ac:chgData name="David Niculcar Castillo" userId="S::dpniculcarc@ine.gob.cl::d614d94a-04f2-45d7-985f-4d79f0270be2" providerId="AD" clId="Web-{31A52B7E-FB23-5158-A9CA-CA9B061F7059}" dt="2021-12-09T18:39:32.446" v="26" actId="14100"/>
          <ac:spMkLst>
            <pc:docMk/>
            <pc:sldMk cId="2794574258" sldId="303"/>
            <ac:spMk id="2" creationId="{00000000-0000-0000-0000-000000000000}"/>
          </ac:spMkLst>
        </pc:spChg>
        <pc:spChg chg="add">
          <ac:chgData name="David Niculcar Castillo" userId="S::dpniculcarc@ine.gob.cl::d614d94a-04f2-45d7-985f-4d79f0270be2" providerId="AD" clId="Web-{31A52B7E-FB23-5158-A9CA-CA9B061F7059}" dt="2021-12-09T18:39:15.508" v="24"/>
          <ac:spMkLst>
            <pc:docMk/>
            <pc:sldMk cId="2794574258" sldId="303"/>
            <ac:spMk id="3" creationId="{A252D189-A100-47CE-942B-558245789186}"/>
          </ac:spMkLst>
        </pc:spChg>
      </pc:sldChg>
      <pc:sldChg chg="addSp modSp">
        <pc:chgData name="David Niculcar Castillo" userId="S::dpniculcarc@ine.gob.cl::d614d94a-04f2-45d7-985f-4d79f0270be2" providerId="AD" clId="Web-{31A52B7E-FB23-5158-A9CA-CA9B061F7059}" dt="2021-12-09T18:38:39.913" v="22" actId="20577"/>
        <pc:sldMkLst>
          <pc:docMk/>
          <pc:sldMk cId="3256817843" sldId="328"/>
        </pc:sldMkLst>
        <pc:spChg chg="add mod">
          <ac:chgData name="David Niculcar Castillo" userId="S::dpniculcarc@ine.gob.cl::d614d94a-04f2-45d7-985f-4d79f0270be2" providerId="AD" clId="Web-{31A52B7E-FB23-5158-A9CA-CA9B061F7059}" dt="2021-12-09T18:38:39.913" v="22" actId="20577"/>
          <ac:spMkLst>
            <pc:docMk/>
            <pc:sldMk cId="3256817843" sldId="328"/>
            <ac:spMk id="3" creationId="{2E96DFEB-70AA-479C-A721-2BC629696307}"/>
          </ac:spMkLst>
        </pc:spChg>
        <pc:spChg chg="mod">
          <ac:chgData name="David Niculcar Castillo" userId="S::dpniculcarc@ine.gob.cl::d614d94a-04f2-45d7-985f-4d79f0270be2" providerId="AD" clId="Web-{31A52B7E-FB23-5158-A9CA-CA9B061F7059}" dt="2021-12-09T18:38:05.881" v="0" actId="20577"/>
          <ac:spMkLst>
            <pc:docMk/>
            <pc:sldMk cId="3256817843" sldId="328"/>
            <ac:spMk id="7" creationId="{E6001A8E-6F43-7245-80BA-90F7C826EE11}"/>
          </ac:spMkLst>
        </pc:spChg>
      </pc:sldChg>
    </pc:docChg>
  </pc:docChgLst>
  <pc:docChgLst>
    <pc:chgData name="Leonardo Jaime González Allendes" userId="9b9205b9-b96d-46b7-a52d-6d97dea2fd63" providerId="ADAL" clId="{5DED3DEB-1E44-4987-894D-AC4455A6EEB4}"/>
    <pc:docChg chg="">
      <pc:chgData name="Leonardo Jaime González Allendes" userId="9b9205b9-b96d-46b7-a52d-6d97dea2fd63" providerId="ADAL" clId="{5DED3DEB-1E44-4987-894D-AC4455A6EEB4}" dt="2021-12-09T21:00:35.314" v="1" actId="2056"/>
      <pc:docMkLst>
        <pc:docMk/>
      </pc:docMkLst>
      <pc:sldChg chg="addCm modCm">
        <pc:chgData name="Leonardo Jaime González Allendes" userId="9b9205b9-b96d-46b7-a52d-6d97dea2fd63" providerId="ADAL" clId="{5DED3DEB-1E44-4987-894D-AC4455A6EEB4}" dt="2021-12-09T21:00:35.314" v="1" actId="2056"/>
        <pc:sldMkLst>
          <pc:docMk/>
          <pc:sldMk cId="53412718" sldId="1310"/>
        </pc:sldMkLst>
      </pc:sldChg>
    </pc:docChg>
  </pc:docChgLst>
  <pc:docChgLst>
    <pc:chgData name="David Niculcar Castillo" userId="S::dpniculcarc@ine.gob.cl::d614d94a-04f2-45d7-985f-4d79f0270be2" providerId="AD" clId="Web-{1B1EE575-A785-DD98-A131-6D0A79134BA2}"/>
    <pc:docChg chg="modSld">
      <pc:chgData name="David Niculcar Castillo" userId="S::dpniculcarc@ine.gob.cl::d614d94a-04f2-45d7-985f-4d79f0270be2" providerId="AD" clId="Web-{1B1EE575-A785-DD98-A131-6D0A79134BA2}" dt="2021-12-09T20:28:48.101" v="105" actId="20577"/>
      <pc:docMkLst>
        <pc:docMk/>
      </pc:docMkLst>
      <pc:sldChg chg="modSp">
        <pc:chgData name="David Niculcar Castillo" userId="S::dpniculcarc@ine.gob.cl::d614d94a-04f2-45d7-985f-4d79f0270be2" providerId="AD" clId="Web-{1B1EE575-A785-DD98-A131-6D0A79134BA2}" dt="2021-12-09T20:25:17.579" v="65" actId="20577"/>
        <pc:sldMkLst>
          <pc:docMk/>
          <pc:sldMk cId="569507464" sldId="280"/>
        </pc:sldMkLst>
        <pc:spChg chg="mod">
          <ac:chgData name="David Niculcar Castillo" userId="S::dpniculcarc@ine.gob.cl::d614d94a-04f2-45d7-985f-4d79f0270be2" providerId="AD" clId="Web-{1B1EE575-A785-DD98-A131-6D0A79134BA2}" dt="2021-12-09T20:25:17.579" v="65" actId="20577"/>
          <ac:spMkLst>
            <pc:docMk/>
            <pc:sldMk cId="569507464" sldId="280"/>
            <ac:spMk id="3" creationId="{E6001A8E-6F43-7245-80BA-90F7C826EE11}"/>
          </ac:spMkLst>
        </pc:spChg>
      </pc:sldChg>
      <pc:sldChg chg="modSp">
        <pc:chgData name="David Niculcar Castillo" userId="S::dpniculcarc@ine.gob.cl::d614d94a-04f2-45d7-985f-4d79f0270be2" providerId="AD" clId="Web-{1B1EE575-A785-DD98-A131-6D0A79134BA2}" dt="2021-12-09T20:25:58.393" v="77" actId="20577"/>
        <pc:sldMkLst>
          <pc:docMk/>
          <pc:sldMk cId="3617140585" sldId="296"/>
        </pc:sldMkLst>
        <pc:spChg chg="mod">
          <ac:chgData name="David Niculcar Castillo" userId="S::dpniculcarc@ine.gob.cl::d614d94a-04f2-45d7-985f-4d79f0270be2" providerId="AD" clId="Web-{1B1EE575-A785-DD98-A131-6D0A79134BA2}" dt="2021-12-09T20:25:58.393" v="77" actId="20577"/>
          <ac:spMkLst>
            <pc:docMk/>
            <pc:sldMk cId="3617140585" sldId="296"/>
            <ac:spMk id="3" creationId="{E6001A8E-6F43-7245-80BA-90F7C826EE11}"/>
          </ac:spMkLst>
        </pc:spChg>
      </pc:sldChg>
      <pc:sldChg chg="modSp">
        <pc:chgData name="David Niculcar Castillo" userId="S::dpniculcarc@ine.gob.cl::d614d94a-04f2-45d7-985f-4d79f0270be2" providerId="AD" clId="Web-{1B1EE575-A785-DD98-A131-6D0A79134BA2}" dt="2021-12-09T20:28:27.272" v="102" actId="20577"/>
        <pc:sldMkLst>
          <pc:docMk/>
          <pc:sldMk cId="2176891165" sldId="299"/>
        </pc:sldMkLst>
        <pc:spChg chg="mod">
          <ac:chgData name="David Niculcar Castillo" userId="S::dpniculcarc@ine.gob.cl::d614d94a-04f2-45d7-985f-4d79f0270be2" providerId="AD" clId="Web-{1B1EE575-A785-DD98-A131-6D0A79134BA2}" dt="2021-12-09T20:28:27.272" v="102" actId="20577"/>
          <ac:spMkLst>
            <pc:docMk/>
            <pc:sldMk cId="2176891165" sldId="299"/>
            <ac:spMk id="8" creationId="{00000000-0000-0000-0000-000000000000}"/>
          </ac:spMkLst>
        </pc:spChg>
      </pc:sldChg>
      <pc:sldChg chg="modSp">
        <pc:chgData name="David Niculcar Castillo" userId="S::dpniculcarc@ine.gob.cl::d614d94a-04f2-45d7-985f-4d79f0270be2" providerId="AD" clId="Web-{1B1EE575-A785-DD98-A131-6D0A79134BA2}" dt="2021-12-09T20:27:31.942" v="95" actId="20577"/>
        <pc:sldMkLst>
          <pc:docMk/>
          <pc:sldMk cId="2794574258" sldId="303"/>
        </pc:sldMkLst>
        <pc:spChg chg="mod">
          <ac:chgData name="David Niculcar Castillo" userId="S::dpniculcarc@ine.gob.cl::d614d94a-04f2-45d7-985f-4d79f0270be2" providerId="AD" clId="Web-{1B1EE575-A785-DD98-A131-6D0A79134BA2}" dt="2021-12-09T20:27:31.942" v="95" actId="20577"/>
          <ac:spMkLst>
            <pc:docMk/>
            <pc:sldMk cId="2794574258" sldId="303"/>
            <ac:spMk id="2" creationId="{00000000-0000-0000-0000-000000000000}"/>
          </ac:spMkLst>
        </pc:spChg>
      </pc:sldChg>
      <pc:sldChg chg="modSp">
        <pc:chgData name="David Niculcar Castillo" userId="S::dpniculcarc@ine.gob.cl::d614d94a-04f2-45d7-985f-4d79f0270be2" providerId="AD" clId="Web-{1B1EE575-A785-DD98-A131-6D0A79134BA2}" dt="2021-12-09T20:24:31.906" v="64" actId="20577"/>
        <pc:sldMkLst>
          <pc:docMk/>
          <pc:sldMk cId="3014753483" sldId="312"/>
        </pc:sldMkLst>
        <pc:spChg chg="mod">
          <ac:chgData name="David Niculcar Castillo" userId="S::dpniculcarc@ine.gob.cl::d614d94a-04f2-45d7-985f-4d79f0270be2" providerId="AD" clId="Web-{1B1EE575-A785-DD98-A131-6D0A79134BA2}" dt="2021-12-09T20:24:31.906" v="64" actId="20577"/>
          <ac:spMkLst>
            <pc:docMk/>
            <pc:sldMk cId="3014753483" sldId="312"/>
            <ac:spMk id="3" creationId="{E6001A8E-6F43-7245-80BA-90F7C826EE11}"/>
          </ac:spMkLst>
        </pc:spChg>
      </pc:sldChg>
      <pc:sldChg chg="modSp">
        <pc:chgData name="David Niculcar Castillo" userId="S::dpniculcarc@ine.gob.cl::d614d94a-04f2-45d7-985f-4d79f0270be2" providerId="AD" clId="Web-{1B1EE575-A785-DD98-A131-6D0A79134BA2}" dt="2021-12-09T20:27:02.520" v="90" actId="20577"/>
        <pc:sldMkLst>
          <pc:docMk/>
          <pc:sldMk cId="45754461" sldId="321"/>
        </pc:sldMkLst>
        <pc:spChg chg="mod">
          <ac:chgData name="David Niculcar Castillo" userId="S::dpniculcarc@ine.gob.cl::d614d94a-04f2-45d7-985f-4d79f0270be2" providerId="AD" clId="Web-{1B1EE575-A785-DD98-A131-6D0A79134BA2}" dt="2021-12-09T20:27:02.520" v="90" actId="20577"/>
          <ac:spMkLst>
            <pc:docMk/>
            <pc:sldMk cId="45754461" sldId="321"/>
            <ac:spMk id="6" creationId="{00000000-0000-0000-0000-000000000000}"/>
          </ac:spMkLst>
        </pc:spChg>
      </pc:sldChg>
      <pc:sldChg chg="modSp">
        <pc:chgData name="David Niculcar Castillo" userId="S::dpniculcarc@ine.gob.cl::d614d94a-04f2-45d7-985f-4d79f0270be2" providerId="AD" clId="Web-{1B1EE575-A785-DD98-A131-6D0A79134BA2}" dt="2021-12-09T20:12:11.619" v="39" actId="20577"/>
        <pc:sldMkLst>
          <pc:docMk/>
          <pc:sldMk cId="1239479084" sldId="322"/>
        </pc:sldMkLst>
        <pc:spChg chg="mod">
          <ac:chgData name="David Niculcar Castillo" userId="S::dpniculcarc@ine.gob.cl::d614d94a-04f2-45d7-985f-4d79f0270be2" providerId="AD" clId="Web-{1B1EE575-A785-DD98-A131-6D0A79134BA2}" dt="2021-12-09T20:12:11.619" v="39" actId="20577"/>
          <ac:spMkLst>
            <pc:docMk/>
            <pc:sldMk cId="1239479084" sldId="322"/>
            <ac:spMk id="19" creationId="{48766398-9D21-6640-AD6F-A2EFE1F9A119}"/>
          </ac:spMkLst>
        </pc:spChg>
      </pc:sldChg>
      <pc:sldChg chg="modSp">
        <pc:chgData name="David Niculcar Castillo" userId="S::dpniculcarc@ine.gob.cl::d614d94a-04f2-45d7-985f-4d79f0270be2" providerId="AD" clId="Web-{1B1EE575-A785-DD98-A131-6D0A79134BA2}" dt="2021-12-09T20:25:26.454" v="68" actId="20577"/>
        <pc:sldMkLst>
          <pc:docMk/>
          <pc:sldMk cId="1780673845" sldId="323"/>
        </pc:sldMkLst>
        <pc:spChg chg="mod">
          <ac:chgData name="David Niculcar Castillo" userId="S::dpniculcarc@ine.gob.cl::d614d94a-04f2-45d7-985f-4d79f0270be2" providerId="AD" clId="Web-{1B1EE575-A785-DD98-A131-6D0A79134BA2}" dt="2021-12-09T20:25:26.454" v="68" actId="20577"/>
          <ac:spMkLst>
            <pc:docMk/>
            <pc:sldMk cId="1780673845" sldId="323"/>
            <ac:spMk id="3" creationId="{E6001A8E-6F43-7245-80BA-90F7C826EE11}"/>
          </ac:spMkLst>
        </pc:spChg>
      </pc:sldChg>
      <pc:sldChg chg="modSp">
        <pc:chgData name="David Niculcar Castillo" userId="S::dpniculcarc@ine.gob.cl::d614d94a-04f2-45d7-985f-4d79f0270be2" providerId="AD" clId="Web-{1B1EE575-A785-DD98-A131-6D0A79134BA2}" dt="2021-12-09T20:25:32.470" v="74" actId="20577"/>
        <pc:sldMkLst>
          <pc:docMk/>
          <pc:sldMk cId="290478366" sldId="324"/>
        </pc:sldMkLst>
        <pc:spChg chg="mod">
          <ac:chgData name="David Niculcar Castillo" userId="S::dpniculcarc@ine.gob.cl::d614d94a-04f2-45d7-985f-4d79f0270be2" providerId="AD" clId="Web-{1B1EE575-A785-DD98-A131-6D0A79134BA2}" dt="2021-12-09T20:25:32.470" v="74" actId="20577"/>
          <ac:spMkLst>
            <pc:docMk/>
            <pc:sldMk cId="290478366" sldId="324"/>
            <ac:spMk id="3" creationId="{E6001A8E-6F43-7245-80BA-90F7C826EE11}"/>
          </ac:spMkLst>
        </pc:spChg>
        <pc:spChg chg="mod">
          <ac:chgData name="David Niculcar Castillo" userId="S::dpniculcarc@ine.gob.cl::d614d94a-04f2-45d7-985f-4d79f0270be2" providerId="AD" clId="Web-{1B1EE575-A785-DD98-A131-6D0A79134BA2}" dt="2021-12-09T20:25:30.298" v="71" actId="20577"/>
          <ac:spMkLst>
            <pc:docMk/>
            <pc:sldMk cId="290478366" sldId="324"/>
            <ac:spMk id="13" creationId="{E6001A8E-6F43-7245-80BA-90F7C826EE11}"/>
          </ac:spMkLst>
        </pc:spChg>
      </pc:sldChg>
      <pc:sldChg chg="modSp">
        <pc:chgData name="David Niculcar Castillo" userId="S::dpniculcarc@ine.gob.cl::d614d94a-04f2-45d7-985f-4d79f0270be2" providerId="AD" clId="Web-{1B1EE575-A785-DD98-A131-6D0A79134BA2}" dt="2021-12-09T20:26:31.956" v="82" actId="20577"/>
        <pc:sldMkLst>
          <pc:docMk/>
          <pc:sldMk cId="3756589129" sldId="325"/>
        </pc:sldMkLst>
        <pc:spChg chg="mod">
          <ac:chgData name="David Niculcar Castillo" userId="S::dpniculcarc@ine.gob.cl::d614d94a-04f2-45d7-985f-4d79f0270be2" providerId="AD" clId="Web-{1B1EE575-A785-DD98-A131-6D0A79134BA2}" dt="2021-12-09T20:26:31.956" v="82" actId="20577"/>
          <ac:spMkLst>
            <pc:docMk/>
            <pc:sldMk cId="3756589129" sldId="325"/>
            <ac:spMk id="2" creationId="{00000000-0000-0000-0000-000000000000}"/>
          </ac:spMkLst>
        </pc:spChg>
      </pc:sldChg>
      <pc:sldChg chg="modSp">
        <pc:chgData name="David Niculcar Castillo" userId="S::dpniculcarc@ine.gob.cl::d614d94a-04f2-45d7-985f-4d79f0270be2" providerId="AD" clId="Web-{1B1EE575-A785-DD98-A131-6D0A79134BA2}" dt="2021-12-09T20:26:44.707" v="87" actId="20577"/>
        <pc:sldMkLst>
          <pc:docMk/>
          <pc:sldMk cId="2478003315" sldId="326"/>
        </pc:sldMkLst>
        <pc:spChg chg="mod">
          <ac:chgData name="David Niculcar Castillo" userId="S::dpniculcarc@ine.gob.cl::d614d94a-04f2-45d7-985f-4d79f0270be2" providerId="AD" clId="Web-{1B1EE575-A785-DD98-A131-6D0A79134BA2}" dt="2021-12-09T20:26:44.707" v="87" actId="20577"/>
          <ac:spMkLst>
            <pc:docMk/>
            <pc:sldMk cId="2478003315" sldId="326"/>
            <ac:spMk id="2" creationId="{00000000-0000-0000-0000-000000000000}"/>
          </ac:spMkLst>
        </pc:spChg>
      </pc:sldChg>
      <pc:sldChg chg="modSp">
        <pc:chgData name="David Niculcar Castillo" userId="S::dpniculcarc@ine.gob.cl::d614d94a-04f2-45d7-985f-4d79f0270be2" providerId="AD" clId="Web-{1B1EE575-A785-DD98-A131-6D0A79134BA2}" dt="2021-12-09T20:28:03.021" v="98" actId="20577"/>
        <pc:sldMkLst>
          <pc:docMk/>
          <pc:sldMk cId="946795944" sldId="342"/>
        </pc:sldMkLst>
        <pc:spChg chg="mod">
          <ac:chgData name="David Niculcar Castillo" userId="S::dpniculcarc@ine.gob.cl::d614d94a-04f2-45d7-985f-4d79f0270be2" providerId="AD" clId="Web-{1B1EE575-A785-DD98-A131-6D0A79134BA2}" dt="2021-12-09T20:28:03.021" v="98" actId="20577"/>
          <ac:spMkLst>
            <pc:docMk/>
            <pc:sldMk cId="946795944" sldId="342"/>
            <ac:spMk id="3" creationId="{05A5A062-EE1B-431B-866A-1610AC839A05}"/>
          </ac:spMkLst>
        </pc:spChg>
      </pc:sldChg>
      <pc:sldChg chg="modSp">
        <pc:chgData name="David Niculcar Castillo" userId="S::dpniculcarc@ine.gob.cl::d614d94a-04f2-45d7-985f-4d79f0270be2" providerId="AD" clId="Web-{1B1EE575-A785-DD98-A131-6D0A79134BA2}" dt="2021-12-09T20:11:18.211" v="4" actId="20577"/>
        <pc:sldMkLst>
          <pc:docMk/>
          <pc:sldMk cId="53412718" sldId="1310"/>
        </pc:sldMkLst>
        <pc:spChg chg="mod">
          <ac:chgData name="David Niculcar Castillo" userId="S::dpniculcarc@ine.gob.cl::d614d94a-04f2-45d7-985f-4d79f0270be2" providerId="AD" clId="Web-{1B1EE575-A785-DD98-A131-6D0A79134BA2}" dt="2021-12-09T20:11:18.211" v="4" actId="20577"/>
          <ac:spMkLst>
            <pc:docMk/>
            <pc:sldMk cId="53412718" sldId="1310"/>
            <ac:spMk id="4" creationId="{EA40C462-2695-8640-837B-C02A9332300C}"/>
          </ac:spMkLst>
        </pc:spChg>
      </pc:sldChg>
      <pc:sldChg chg="modSp delCm">
        <pc:chgData name="David Niculcar Castillo" userId="S::dpniculcarc@ine.gob.cl::d614d94a-04f2-45d7-985f-4d79f0270be2" providerId="AD" clId="Web-{1B1EE575-A785-DD98-A131-6D0A79134BA2}" dt="2021-12-09T20:23:08.279" v="47" actId="20577"/>
        <pc:sldMkLst>
          <pc:docMk/>
          <pc:sldMk cId="1183823403" sldId="1311"/>
        </pc:sldMkLst>
        <pc:spChg chg="mod">
          <ac:chgData name="David Niculcar Castillo" userId="S::dpniculcarc@ine.gob.cl::d614d94a-04f2-45d7-985f-4d79f0270be2" providerId="AD" clId="Web-{1B1EE575-A785-DD98-A131-6D0A79134BA2}" dt="2021-12-09T20:23:08.279" v="47" actId="20577"/>
          <ac:spMkLst>
            <pc:docMk/>
            <pc:sldMk cId="1183823403" sldId="1311"/>
            <ac:spMk id="2" creationId="{5C1087A4-ACC3-9A47-8FE7-314E4349FB15}"/>
          </ac:spMkLst>
        </pc:spChg>
      </pc:sldChg>
      <pc:sldChg chg="modSp">
        <pc:chgData name="David Niculcar Castillo" userId="S::dpniculcarc@ine.gob.cl::d614d94a-04f2-45d7-985f-4d79f0270be2" providerId="AD" clId="Web-{1B1EE575-A785-DD98-A131-6D0A79134BA2}" dt="2021-12-09T20:28:48.101" v="105" actId="20577"/>
        <pc:sldMkLst>
          <pc:docMk/>
          <pc:sldMk cId="726218402" sldId="3994"/>
        </pc:sldMkLst>
        <pc:spChg chg="mod">
          <ac:chgData name="David Niculcar Castillo" userId="S::dpniculcarc@ine.gob.cl::d614d94a-04f2-45d7-985f-4d79f0270be2" providerId="AD" clId="Web-{1B1EE575-A785-DD98-A131-6D0A79134BA2}" dt="2021-12-09T20:28:48.101" v="105" actId="20577"/>
          <ac:spMkLst>
            <pc:docMk/>
            <pc:sldMk cId="726218402" sldId="3994"/>
            <ac:spMk id="6" creationId="{34E6C3A2-0157-4F29-AD01-BB931E6B05C6}"/>
          </ac:spMkLst>
        </pc:spChg>
      </pc:sldChg>
    </pc:docChg>
  </pc:docChgLst>
  <pc:docChgLst>
    <pc:chgData name="Nicolas Agustin Ratto Ribo" userId="S::narattor@ine.gob.cl::70b28ca1-5c38-41dd-9052-721d2ef99499" providerId="AD" clId="Web-{3A83E248-C44B-E500-31B7-34F39F4ECF65}"/>
    <pc:docChg chg="modSld">
      <pc:chgData name="Nicolas Agustin Ratto Ribo" userId="S::narattor@ine.gob.cl::70b28ca1-5c38-41dd-9052-721d2ef99499" providerId="AD" clId="Web-{3A83E248-C44B-E500-31B7-34F39F4ECF65}" dt="2021-12-09T19:05:15.108" v="1" actId="20577"/>
      <pc:docMkLst>
        <pc:docMk/>
      </pc:docMkLst>
      <pc:sldChg chg="modSp">
        <pc:chgData name="Nicolas Agustin Ratto Ribo" userId="S::narattor@ine.gob.cl::70b28ca1-5c38-41dd-9052-721d2ef99499" providerId="AD" clId="Web-{3A83E248-C44B-E500-31B7-34F39F4ECF65}" dt="2021-12-09T19:05:15.108" v="1" actId="20577"/>
        <pc:sldMkLst>
          <pc:docMk/>
          <pc:sldMk cId="4136262837" sldId="311"/>
        </pc:sldMkLst>
        <pc:spChg chg="mod">
          <ac:chgData name="Nicolas Agustin Ratto Ribo" userId="S::narattor@ine.gob.cl::70b28ca1-5c38-41dd-9052-721d2ef99499" providerId="AD" clId="Web-{3A83E248-C44B-E500-31B7-34F39F4ECF65}" dt="2021-12-09T19:05:15.108" v="1" actId="20577"/>
          <ac:spMkLst>
            <pc:docMk/>
            <pc:sldMk cId="4136262837" sldId="311"/>
            <ac:spMk id="19" creationId="{48766398-9D21-6640-AD6F-A2EFE1F9A119}"/>
          </ac:spMkLst>
        </pc:spChg>
      </pc:sldChg>
    </pc:docChg>
  </pc:docChgLst>
  <pc:docChgLst>
    <pc:chgData name="Claudia Pilar Castro Quintas" userId="S::cpcastroq@ine.gob.cl::b790cc77-c381-40ed-95b9-3004c62af28d" providerId="AD" clId="Web-{A85CB05C-6349-4CC5-8270-71769AE04F95}"/>
    <pc:docChg chg="mod modSld">
      <pc:chgData name="Claudia Pilar Castro Quintas" userId="S::cpcastroq@ine.gob.cl::b790cc77-c381-40ed-95b9-3004c62af28d" providerId="AD" clId="Web-{A85CB05C-6349-4CC5-8270-71769AE04F95}" dt="2021-12-09T19:31:36.561" v="33" actId="20577"/>
      <pc:docMkLst>
        <pc:docMk/>
      </pc:docMkLst>
      <pc:sldChg chg="modSp">
        <pc:chgData name="Claudia Pilar Castro Quintas" userId="S::cpcastroq@ine.gob.cl::b790cc77-c381-40ed-95b9-3004c62af28d" providerId="AD" clId="Web-{A85CB05C-6349-4CC5-8270-71769AE04F95}" dt="2021-12-09T19:31:36.561" v="33" actId="20577"/>
        <pc:sldMkLst>
          <pc:docMk/>
          <pc:sldMk cId="569507464" sldId="280"/>
        </pc:sldMkLst>
        <pc:spChg chg="mod">
          <ac:chgData name="Claudia Pilar Castro Quintas" userId="S::cpcastroq@ine.gob.cl::b790cc77-c381-40ed-95b9-3004c62af28d" providerId="AD" clId="Web-{A85CB05C-6349-4CC5-8270-71769AE04F95}" dt="2021-12-09T19:31:36.561" v="33" actId="20577"/>
          <ac:spMkLst>
            <pc:docMk/>
            <pc:sldMk cId="569507464" sldId="280"/>
            <ac:spMk id="3" creationId="{E6001A8E-6F43-7245-80BA-90F7C826EE11}"/>
          </ac:spMkLst>
        </pc:spChg>
      </pc:sldChg>
      <pc:sldChg chg="modSp">
        <pc:chgData name="Claudia Pilar Castro Quintas" userId="S::cpcastroq@ine.gob.cl::b790cc77-c381-40ed-95b9-3004c62af28d" providerId="AD" clId="Web-{A85CB05C-6349-4CC5-8270-71769AE04F95}" dt="2021-12-09T19:29:21.042" v="19" actId="20577"/>
        <pc:sldMkLst>
          <pc:docMk/>
          <pc:sldMk cId="4136262837" sldId="311"/>
        </pc:sldMkLst>
        <pc:spChg chg="mod">
          <ac:chgData name="Claudia Pilar Castro Quintas" userId="S::cpcastroq@ine.gob.cl::b790cc77-c381-40ed-95b9-3004c62af28d" providerId="AD" clId="Web-{A85CB05C-6349-4CC5-8270-71769AE04F95}" dt="2021-12-09T19:29:21.042" v="19" actId="20577"/>
          <ac:spMkLst>
            <pc:docMk/>
            <pc:sldMk cId="4136262837" sldId="311"/>
            <ac:spMk id="19" creationId="{48766398-9D21-6640-AD6F-A2EFE1F9A119}"/>
          </ac:spMkLst>
        </pc:spChg>
      </pc:sldChg>
      <pc:sldChg chg="modSp">
        <pc:chgData name="Claudia Pilar Castro Quintas" userId="S::cpcastroq@ine.gob.cl::b790cc77-c381-40ed-95b9-3004c62af28d" providerId="AD" clId="Web-{A85CB05C-6349-4CC5-8270-71769AE04F95}" dt="2021-12-09T19:30:39.872" v="25" actId="20577"/>
        <pc:sldMkLst>
          <pc:docMk/>
          <pc:sldMk cId="1239479084" sldId="322"/>
        </pc:sldMkLst>
        <pc:spChg chg="mod">
          <ac:chgData name="Claudia Pilar Castro Quintas" userId="S::cpcastroq@ine.gob.cl::b790cc77-c381-40ed-95b9-3004c62af28d" providerId="AD" clId="Web-{A85CB05C-6349-4CC5-8270-71769AE04F95}" dt="2021-12-09T19:30:39.872" v="25" actId="20577"/>
          <ac:spMkLst>
            <pc:docMk/>
            <pc:sldMk cId="1239479084" sldId="322"/>
            <ac:spMk id="19" creationId="{48766398-9D21-6640-AD6F-A2EFE1F9A119}"/>
          </ac:spMkLst>
        </pc:spChg>
      </pc:sldChg>
      <pc:sldChg chg="addCm">
        <pc:chgData name="Claudia Pilar Castro Quintas" userId="S::cpcastroq@ine.gob.cl::b790cc77-c381-40ed-95b9-3004c62af28d" providerId="AD" clId="Web-{A85CB05C-6349-4CC5-8270-71769AE04F95}" dt="2021-12-09T19:25:51.320" v="1"/>
        <pc:sldMkLst>
          <pc:docMk/>
          <pc:sldMk cId="1183823403" sldId="1311"/>
        </pc:sldMkLst>
      </pc:sldChg>
    </pc:docChg>
  </pc:docChgLst>
  <pc:docChgLst>
    <pc:chgData name="David Niculcar Castillo" userId="S::dpniculcarc@ine.gob.cl::d614d94a-04f2-45d7-985f-4d79f0270be2" providerId="AD" clId="Web-{5B78A165-E944-399F-B5D2-4021557114A3}"/>
    <pc:docChg chg="delSld modSld">
      <pc:chgData name="David Niculcar Castillo" userId="S::dpniculcarc@ine.gob.cl::d614d94a-04f2-45d7-985f-4d79f0270be2" providerId="AD" clId="Web-{5B78A165-E944-399F-B5D2-4021557114A3}" dt="2021-12-09T23:19:31.987" v="191" actId="20577"/>
      <pc:docMkLst>
        <pc:docMk/>
      </pc:docMkLst>
      <pc:sldChg chg="modSp">
        <pc:chgData name="David Niculcar Castillo" userId="S::dpniculcarc@ine.gob.cl::d614d94a-04f2-45d7-985f-4d79f0270be2" providerId="AD" clId="Web-{5B78A165-E944-399F-B5D2-4021557114A3}" dt="2021-12-09T23:16:29.310" v="103" actId="20577"/>
        <pc:sldMkLst>
          <pc:docMk/>
          <pc:sldMk cId="250683356" sldId="274"/>
        </pc:sldMkLst>
        <pc:spChg chg="mod">
          <ac:chgData name="David Niculcar Castillo" userId="S::dpniculcarc@ine.gob.cl::d614d94a-04f2-45d7-985f-4d79f0270be2" providerId="AD" clId="Web-{5B78A165-E944-399F-B5D2-4021557114A3}" dt="2021-12-09T23:16:29.310" v="103" actId="20577"/>
          <ac:spMkLst>
            <pc:docMk/>
            <pc:sldMk cId="250683356" sldId="274"/>
            <ac:spMk id="4" creationId="{A0F8C20B-D383-DA4B-8399-31C512F428A9}"/>
          </ac:spMkLst>
        </pc:spChg>
      </pc:sldChg>
      <pc:sldChg chg="modSp">
        <pc:chgData name="David Niculcar Castillo" userId="S::dpniculcarc@ine.gob.cl::d614d94a-04f2-45d7-985f-4d79f0270be2" providerId="AD" clId="Web-{5B78A165-E944-399F-B5D2-4021557114A3}" dt="2021-12-09T23:19:23.471" v="187" actId="20577"/>
        <pc:sldMkLst>
          <pc:docMk/>
          <pc:sldMk cId="1996660858" sldId="279"/>
        </pc:sldMkLst>
        <pc:spChg chg="mod">
          <ac:chgData name="David Niculcar Castillo" userId="S::dpniculcarc@ine.gob.cl::d614d94a-04f2-45d7-985f-4d79f0270be2" providerId="AD" clId="Web-{5B78A165-E944-399F-B5D2-4021557114A3}" dt="2021-12-09T23:19:23.471" v="187" actId="20577"/>
          <ac:spMkLst>
            <pc:docMk/>
            <pc:sldMk cId="1996660858" sldId="279"/>
            <ac:spMk id="4" creationId="{A0F8C20B-D383-DA4B-8399-31C512F428A9}"/>
          </ac:spMkLst>
        </pc:spChg>
      </pc:sldChg>
      <pc:sldChg chg="modSp">
        <pc:chgData name="David Niculcar Castillo" userId="S::dpniculcarc@ine.gob.cl::d614d94a-04f2-45d7-985f-4d79f0270be2" providerId="AD" clId="Web-{5B78A165-E944-399F-B5D2-4021557114A3}" dt="2021-12-09T23:16:41.920" v="112" actId="20577"/>
        <pc:sldMkLst>
          <pc:docMk/>
          <pc:sldMk cId="569507464" sldId="280"/>
        </pc:sldMkLst>
        <pc:spChg chg="mod">
          <ac:chgData name="David Niculcar Castillo" userId="S::dpniculcarc@ine.gob.cl::d614d94a-04f2-45d7-985f-4d79f0270be2" providerId="AD" clId="Web-{5B78A165-E944-399F-B5D2-4021557114A3}" dt="2021-12-09T23:16:41.920" v="112" actId="20577"/>
          <ac:spMkLst>
            <pc:docMk/>
            <pc:sldMk cId="569507464" sldId="280"/>
            <ac:spMk id="4" creationId="{A0F8C20B-D383-DA4B-8399-31C512F428A9}"/>
          </ac:spMkLst>
        </pc:spChg>
      </pc:sldChg>
      <pc:sldChg chg="modSp">
        <pc:chgData name="David Niculcar Castillo" userId="S::dpniculcarc@ine.gob.cl::d614d94a-04f2-45d7-985f-4d79f0270be2" providerId="AD" clId="Web-{5B78A165-E944-399F-B5D2-4021557114A3}" dt="2021-12-09T23:17:48.437" v="150" actId="20577"/>
        <pc:sldMkLst>
          <pc:docMk/>
          <pc:sldMk cId="4280484819" sldId="282"/>
        </pc:sldMkLst>
        <pc:spChg chg="mod">
          <ac:chgData name="David Niculcar Castillo" userId="S::dpniculcarc@ine.gob.cl::d614d94a-04f2-45d7-985f-4d79f0270be2" providerId="AD" clId="Web-{5B78A165-E944-399F-B5D2-4021557114A3}" dt="2021-12-09T23:17:48.437" v="150" actId="20577"/>
          <ac:spMkLst>
            <pc:docMk/>
            <pc:sldMk cId="4280484819" sldId="282"/>
            <ac:spMk id="4" creationId="{A0F8C20B-D383-DA4B-8399-31C512F428A9}"/>
          </ac:spMkLst>
        </pc:spChg>
      </pc:sldChg>
      <pc:sldChg chg="modSp">
        <pc:chgData name="David Niculcar Castillo" userId="S::dpniculcarc@ine.gob.cl::d614d94a-04f2-45d7-985f-4d79f0270be2" providerId="AD" clId="Web-{5B78A165-E944-399F-B5D2-4021557114A3}" dt="2021-12-09T23:18:48.970" v="168" actId="20577"/>
        <pc:sldMkLst>
          <pc:docMk/>
          <pc:sldMk cId="311504856" sldId="283"/>
        </pc:sldMkLst>
        <pc:spChg chg="mod">
          <ac:chgData name="David Niculcar Castillo" userId="S::dpniculcarc@ine.gob.cl::d614d94a-04f2-45d7-985f-4d79f0270be2" providerId="AD" clId="Web-{5B78A165-E944-399F-B5D2-4021557114A3}" dt="2021-12-09T23:18:48.970" v="168" actId="20577"/>
          <ac:spMkLst>
            <pc:docMk/>
            <pc:sldMk cId="311504856" sldId="283"/>
            <ac:spMk id="4" creationId="{A0F8C20B-D383-DA4B-8399-31C512F428A9}"/>
          </ac:spMkLst>
        </pc:spChg>
      </pc:sldChg>
      <pc:sldChg chg="modSp">
        <pc:chgData name="David Niculcar Castillo" userId="S::dpniculcarc@ine.gob.cl::d614d94a-04f2-45d7-985f-4d79f0270be2" providerId="AD" clId="Web-{5B78A165-E944-399F-B5D2-4021557114A3}" dt="2021-12-09T23:18:53.595" v="170" actId="20577"/>
        <pc:sldMkLst>
          <pc:docMk/>
          <pc:sldMk cId="2612445313" sldId="284"/>
        </pc:sldMkLst>
        <pc:spChg chg="mod">
          <ac:chgData name="David Niculcar Castillo" userId="S::dpniculcarc@ine.gob.cl::d614d94a-04f2-45d7-985f-4d79f0270be2" providerId="AD" clId="Web-{5B78A165-E944-399F-B5D2-4021557114A3}" dt="2021-12-09T23:18:53.595" v="170" actId="20577"/>
          <ac:spMkLst>
            <pc:docMk/>
            <pc:sldMk cId="2612445313" sldId="284"/>
            <ac:spMk id="4" creationId="{A0F8C20B-D383-DA4B-8399-31C512F428A9}"/>
          </ac:spMkLst>
        </pc:spChg>
      </pc:sldChg>
      <pc:sldChg chg="del">
        <pc:chgData name="David Niculcar Castillo" userId="S::dpniculcarc@ine.gob.cl::d614d94a-04f2-45d7-985f-4d79f0270be2" providerId="AD" clId="Web-{5B78A165-E944-399F-B5D2-4021557114A3}" dt="2021-12-09T23:12:55.961" v="34"/>
        <pc:sldMkLst>
          <pc:docMk/>
          <pc:sldMk cId="96887820" sldId="288"/>
        </pc:sldMkLst>
      </pc:sldChg>
      <pc:sldChg chg="modSp">
        <pc:chgData name="David Niculcar Castillo" userId="S::dpniculcarc@ine.gob.cl::d614d94a-04f2-45d7-985f-4d79f0270be2" providerId="AD" clId="Web-{5B78A165-E944-399F-B5D2-4021557114A3}" dt="2021-12-09T23:19:19.705" v="185" actId="20577"/>
        <pc:sldMkLst>
          <pc:docMk/>
          <pc:sldMk cId="3120640761" sldId="289"/>
        </pc:sldMkLst>
        <pc:spChg chg="mod">
          <ac:chgData name="David Niculcar Castillo" userId="S::dpniculcarc@ine.gob.cl::d614d94a-04f2-45d7-985f-4d79f0270be2" providerId="AD" clId="Web-{5B78A165-E944-399F-B5D2-4021557114A3}" dt="2021-12-09T23:19:19.705" v="185" actId="20577"/>
          <ac:spMkLst>
            <pc:docMk/>
            <pc:sldMk cId="3120640761" sldId="289"/>
            <ac:spMk id="4" creationId="{310E9CBF-029A-0E42-87D2-3E4824ACABBE}"/>
          </ac:spMkLst>
        </pc:spChg>
      </pc:sldChg>
      <pc:sldChg chg="modSp">
        <pc:chgData name="David Niculcar Castillo" userId="S::dpniculcarc@ine.gob.cl::d614d94a-04f2-45d7-985f-4d79f0270be2" providerId="AD" clId="Web-{5B78A165-E944-399F-B5D2-4021557114A3}" dt="2021-12-09T23:18:38.173" v="162" actId="20577"/>
        <pc:sldMkLst>
          <pc:docMk/>
          <pc:sldMk cId="871368227" sldId="290"/>
        </pc:sldMkLst>
        <pc:spChg chg="mod">
          <ac:chgData name="David Niculcar Castillo" userId="S::dpniculcarc@ine.gob.cl::d614d94a-04f2-45d7-985f-4d79f0270be2" providerId="AD" clId="Web-{5B78A165-E944-399F-B5D2-4021557114A3}" dt="2021-12-09T23:18:38.173" v="162" actId="20577"/>
          <ac:spMkLst>
            <pc:docMk/>
            <pc:sldMk cId="871368227" sldId="290"/>
            <ac:spMk id="4" creationId="{A0F8C20B-D383-DA4B-8399-31C512F428A9}"/>
          </ac:spMkLst>
        </pc:spChg>
      </pc:sldChg>
      <pc:sldChg chg="modSp">
        <pc:chgData name="David Niculcar Castillo" userId="S::dpniculcarc@ine.gob.cl::d614d94a-04f2-45d7-985f-4d79f0270be2" providerId="AD" clId="Web-{5B78A165-E944-399F-B5D2-4021557114A3}" dt="2021-12-09T23:18:45.220" v="166" actId="20577"/>
        <pc:sldMkLst>
          <pc:docMk/>
          <pc:sldMk cId="1945901637" sldId="292"/>
        </pc:sldMkLst>
        <pc:spChg chg="mod">
          <ac:chgData name="David Niculcar Castillo" userId="S::dpniculcarc@ine.gob.cl::d614d94a-04f2-45d7-985f-4d79f0270be2" providerId="AD" clId="Web-{5B78A165-E944-399F-B5D2-4021557114A3}" dt="2021-12-09T23:18:45.220" v="166" actId="20577"/>
          <ac:spMkLst>
            <pc:docMk/>
            <pc:sldMk cId="1945901637" sldId="292"/>
            <ac:spMk id="4" creationId="{A0F8C20B-D383-DA4B-8399-31C512F428A9}"/>
          </ac:spMkLst>
        </pc:spChg>
      </pc:sldChg>
      <pc:sldChg chg="modSp">
        <pc:chgData name="David Niculcar Castillo" userId="S::dpniculcarc@ine.gob.cl::d614d94a-04f2-45d7-985f-4d79f0270be2" providerId="AD" clId="Web-{5B78A165-E944-399F-B5D2-4021557114A3}" dt="2021-12-09T23:19:31.987" v="191" actId="20577"/>
        <pc:sldMkLst>
          <pc:docMk/>
          <pc:sldMk cId="1761328312" sldId="293"/>
        </pc:sldMkLst>
        <pc:spChg chg="mod">
          <ac:chgData name="David Niculcar Castillo" userId="S::dpniculcarc@ine.gob.cl::d614d94a-04f2-45d7-985f-4d79f0270be2" providerId="AD" clId="Web-{5B78A165-E944-399F-B5D2-4021557114A3}" dt="2021-12-09T23:19:31.987" v="191" actId="20577"/>
          <ac:spMkLst>
            <pc:docMk/>
            <pc:sldMk cId="1761328312" sldId="293"/>
            <ac:spMk id="5" creationId="{6A9444E1-65BB-4E04-A30A-935CEA1FAA7C}"/>
          </ac:spMkLst>
        </pc:spChg>
      </pc:sldChg>
      <pc:sldChg chg="modSp">
        <pc:chgData name="David Niculcar Castillo" userId="S::dpniculcarc@ine.gob.cl::d614d94a-04f2-45d7-985f-4d79f0270be2" providerId="AD" clId="Web-{5B78A165-E944-399F-B5D2-4021557114A3}" dt="2021-12-09T23:19:28.174" v="189" actId="20577"/>
        <pc:sldMkLst>
          <pc:docMk/>
          <pc:sldMk cId="3824354330" sldId="294"/>
        </pc:sldMkLst>
        <pc:spChg chg="mod">
          <ac:chgData name="David Niculcar Castillo" userId="S::dpniculcarc@ine.gob.cl::d614d94a-04f2-45d7-985f-4d79f0270be2" providerId="AD" clId="Web-{5B78A165-E944-399F-B5D2-4021557114A3}" dt="2021-12-09T23:19:28.174" v="189" actId="20577"/>
          <ac:spMkLst>
            <pc:docMk/>
            <pc:sldMk cId="3824354330" sldId="294"/>
            <ac:spMk id="4" creationId="{A0F8C20B-D383-DA4B-8399-31C512F428A9}"/>
          </ac:spMkLst>
        </pc:spChg>
      </pc:sldChg>
      <pc:sldChg chg="modSp">
        <pc:chgData name="David Niculcar Castillo" userId="S::dpniculcarc@ine.gob.cl::d614d94a-04f2-45d7-985f-4d79f0270be2" providerId="AD" clId="Web-{5B78A165-E944-399F-B5D2-4021557114A3}" dt="2021-12-09T23:16:33.841" v="105" actId="20577"/>
        <pc:sldMkLst>
          <pc:docMk/>
          <pc:sldMk cId="3617140585" sldId="296"/>
        </pc:sldMkLst>
        <pc:spChg chg="mod">
          <ac:chgData name="David Niculcar Castillo" userId="S::dpniculcarc@ine.gob.cl::d614d94a-04f2-45d7-985f-4d79f0270be2" providerId="AD" clId="Web-{5B78A165-E944-399F-B5D2-4021557114A3}" dt="2021-12-09T23:16:33.841" v="105" actId="20577"/>
          <ac:spMkLst>
            <pc:docMk/>
            <pc:sldMk cId="3617140585" sldId="296"/>
            <ac:spMk id="4" creationId="{A0F8C20B-D383-DA4B-8399-31C512F428A9}"/>
          </ac:spMkLst>
        </pc:spChg>
      </pc:sldChg>
      <pc:sldChg chg="modSp">
        <pc:chgData name="David Niculcar Castillo" userId="S::dpniculcarc@ine.gob.cl::d614d94a-04f2-45d7-985f-4d79f0270be2" providerId="AD" clId="Web-{5B78A165-E944-399F-B5D2-4021557114A3}" dt="2021-12-09T23:19:11.549" v="180" actId="20577"/>
        <pc:sldMkLst>
          <pc:docMk/>
          <pc:sldMk cId="2176891165" sldId="299"/>
        </pc:sldMkLst>
        <pc:spChg chg="mod">
          <ac:chgData name="David Niculcar Castillo" userId="S::dpniculcarc@ine.gob.cl::d614d94a-04f2-45d7-985f-4d79f0270be2" providerId="AD" clId="Web-{5B78A165-E944-399F-B5D2-4021557114A3}" dt="2021-12-09T23:19:11.549" v="180" actId="20577"/>
          <ac:spMkLst>
            <pc:docMk/>
            <pc:sldMk cId="2176891165" sldId="299"/>
            <ac:spMk id="4" creationId="{A0F8C20B-D383-DA4B-8399-31C512F428A9}"/>
          </ac:spMkLst>
        </pc:spChg>
      </pc:sldChg>
      <pc:sldChg chg="modSp">
        <pc:chgData name="David Niculcar Castillo" userId="S::dpniculcarc@ine.gob.cl::d614d94a-04f2-45d7-985f-4d79f0270be2" providerId="AD" clId="Web-{5B78A165-E944-399F-B5D2-4021557114A3}" dt="2021-12-09T23:18:57.001" v="172" actId="20577"/>
        <pc:sldMkLst>
          <pc:docMk/>
          <pc:sldMk cId="2794574258" sldId="303"/>
        </pc:sldMkLst>
        <pc:spChg chg="mod">
          <ac:chgData name="David Niculcar Castillo" userId="S::dpniculcarc@ine.gob.cl::d614d94a-04f2-45d7-985f-4d79f0270be2" providerId="AD" clId="Web-{5B78A165-E944-399F-B5D2-4021557114A3}" dt="2021-12-09T23:18:57.001" v="172" actId="20577"/>
          <ac:spMkLst>
            <pc:docMk/>
            <pc:sldMk cId="2794574258" sldId="303"/>
            <ac:spMk id="4" creationId="{A0F8C20B-D383-DA4B-8399-31C512F428A9}"/>
          </ac:spMkLst>
        </pc:spChg>
      </pc:sldChg>
      <pc:sldChg chg="modSp">
        <pc:chgData name="David Niculcar Castillo" userId="S::dpniculcarc@ine.gob.cl::d614d94a-04f2-45d7-985f-4d79f0270be2" providerId="AD" clId="Web-{5B78A165-E944-399F-B5D2-4021557114A3}" dt="2021-12-09T23:17:27.530" v="132" actId="20577"/>
        <pc:sldMkLst>
          <pc:docMk/>
          <pc:sldMk cId="3014753483" sldId="312"/>
        </pc:sldMkLst>
        <pc:spChg chg="mod">
          <ac:chgData name="David Niculcar Castillo" userId="S::dpniculcarc@ine.gob.cl::d614d94a-04f2-45d7-985f-4d79f0270be2" providerId="AD" clId="Web-{5B78A165-E944-399F-B5D2-4021557114A3}" dt="2021-12-09T23:15:00.823" v="83" actId="20577"/>
          <ac:spMkLst>
            <pc:docMk/>
            <pc:sldMk cId="3014753483" sldId="312"/>
            <ac:spMk id="3" creationId="{E6001A8E-6F43-7245-80BA-90F7C826EE11}"/>
          </ac:spMkLst>
        </pc:spChg>
        <pc:spChg chg="mod">
          <ac:chgData name="David Niculcar Castillo" userId="S::dpniculcarc@ine.gob.cl::d614d94a-04f2-45d7-985f-4d79f0270be2" providerId="AD" clId="Web-{5B78A165-E944-399F-B5D2-4021557114A3}" dt="2021-12-09T23:17:27.530" v="132" actId="20577"/>
          <ac:spMkLst>
            <pc:docMk/>
            <pc:sldMk cId="3014753483" sldId="312"/>
            <ac:spMk id="4" creationId="{A0F8C20B-D383-DA4B-8399-31C512F428A9}"/>
          </ac:spMkLst>
        </pc:spChg>
      </pc:sldChg>
      <pc:sldChg chg="del">
        <pc:chgData name="David Niculcar Castillo" userId="S::dpniculcarc@ine.gob.cl::d614d94a-04f2-45d7-985f-4d79f0270be2" providerId="AD" clId="Web-{5B78A165-E944-399F-B5D2-4021557114A3}" dt="2021-12-09T23:15:41.246" v="84"/>
        <pc:sldMkLst>
          <pc:docMk/>
          <pc:sldMk cId="997211141" sldId="316"/>
        </pc:sldMkLst>
      </pc:sldChg>
      <pc:sldChg chg="modSp">
        <pc:chgData name="David Niculcar Castillo" userId="S::dpniculcarc@ine.gob.cl::d614d94a-04f2-45d7-985f-4d79f0270be2" providerId="AD" clId="Web-{5B78A165-E944-399F-B5D2-4021557114A3}" dt="2021-12-09T23:16:59.936" v="120" actId="20577"/>
        <pc:sldMkLst>
          <pc:docMk/>
          <pc:sldMk cId="2997463868" sldId="318"/>
        </pc:sldMkLst>
        <pc:spChg chg="mod">
          <ac:chgData name="David Niculcar Castillo" userId="S::dpniculcarc@ine.gob.cl::d614d94a-04f2-45d7-985f-4d79f0270be2" providerId="AD" clId="Web-{5B78A165-E944-399F-B5D2-4021557114A3}" dt="2021-12-09T23:16:59.936" v="120" actId="20577"/>
          <ac:spMkLst>
            <pc:docMk/>
            <pc:sldMk cId="2997463868" sldId="318"/>
            <ac:spMk id="4" creationId="{A0F8C20B-D383-DA4B-8399-31C512F428A9}"/>
          </ac:spMkLst>
        </pc:spChg>
      </pc:sldChg>
      <pc:sldChg chg="modSp">
        <pc:chgData name="David Niculcar Castillo" userId="S::dpniculcarc@ine.gob.cl::d614d94a-04f2-45d7-985f-4d79f0270be2" providerId="AD" clId="Web-{5B78A165-E944-399F-B5D2-4021557114A3}" dt="2021-12-09T23:18:19.422" v="153" actId="20577"/>
        <pc:sldMkLst>
          <pc:docMk/>
          <pc:sldMk cId="675283927" sldId="319"/>
        </pc:sldMkLst>
        <pc:spChg chg="mod">
          <ac:chgData name="David Niculcar Castillo" userId="S::dpniculcarc@ine.gob.cl::d614d94a-04f2-45d7-985f-4d79f0270be2" providerId="AD" clId="Web-{5B78A165-E944-399F-B5D2-4021557114A3}" dt="2021-12-09T23:18:19.422" v="153" actId="20577"/>
          <ac:spMkLst>
            <pc:docMk/>
            <pc:sldMk cId="675283927" sldId="319"/>
            <ac:spMk id="4" creationId="{310E9CBF-029A-0E42-87D2-3E4824ACABBE}"/>
          </ac:spMkLst>
        </pc:spChg>
      </pc:sldChg>
      <pc:sldChg chg="modSp">
        <pc:chgData name="David Niculcar Castillo" userId="S::dpniculcarc@ine.gob.cl::d614d94a-04f2-45d7-985f-4d79f0270be2" providerId="AD" clId="Web-{5B78A165-E944-399F-B5D2-4021557114A3}" dt="2021-12-09T23:18:10.281" v="151" actId="20577"/>
        <pc:sldMkLst>
          <pc:docMk/>
          <pc:sldMk cId="45754461" sldId="321"/>
        </pc:sldMkLst>
        <pc:spChg chg="mod">
          <ac:chgData name="David Niculcar Castillo" userId="S::dpniculcarc@ine.gob.cl::d614d94a-04f2-45d7-985f-4d79f0270be2" providerId="AD" clId="Web-{5B78A165-E944-399F-B5D2-4021557114A3}" dt="2021-12-09T23:18:10.281" v="151" actId="20577"/>
          <ac:spMkLst>
            <pc:docMk/>
            <pc:sldMk cId="45754461" sldId="321"/>
            <ac:spMk id="4" creationId="{A0F8C20B-D383-DA4B-8399-31C512F428A9}"/>
          </ac:spMkLst>
        </pc:spChg>
      </pc:sldChg>
      <pc:sldChg chg="modSp">
        <pc:chgData name="David Niculcar Castillo" userId="S::dpniculcarc@ine.gob.cl::d614d94a-04f2-45d7-985f-4d79f0270be2" providerId="AD" clId="Web-{5B78A165-E944-399F-B5D2-4021557114A3}" dt="2021-12-09T23:16:51.764" v="116" actId="20577"/>
        <pc:sldMkLst>
          <pc:docMk/>
          <pc:sldMk cId="1780673845" sldId="323"/>
        </pc:sldMkLst>
        <pc:spChg chg="mod">
          <ac:chgData name="David Niculcar Castillo" userId="S::dpniculcarc@ine.gob.cl::d614d94a-04f2-45d7-985f-4d79f0270be2" providerId="AD" clId="Web-{5B78A165-E944-399F-B5D2-4021557114A3}" dt="2021-12-09T23:16:51.764" v="116" actId="20577"/>
          <ac:spMkLst>
            <pc:docMk/>
            <pc:sldMk cId="1780673845" sldId="323"/>
            <ac:spMk id="4" creationId="{A0F8C20B-D383-DA4B-8399-31C512F428A9}"/>
          </ac:spMkLst>
        </pc:spChg>
      </pc:sldChg>
      <pc:sldChg chg="modSp">
        <pc:chgData name="David Niculcar Castillo" userId="S::dpniculcarc@ine.gob.cl::d614d94a-04f2-45d7-985f-4d79f0270be2" providerId="AD" clId="Web-{5B78A165-E944-399F-B5D2-4021557114A3}" dt="2021-12-09T23:17:09.686" v="124" actId="20577"/>
        <pc:sldMkLst>
          <pc:docMk/>
          <pc:sldMk cId="3756589129" sldId="325"/>
        </pc:sldMkLst>
        <pc:spChg chg="mod">
          <ac:chgData name="David Niculcar Castillo" userId="S::dpniculcarc@ine.gob.cl::d614d94a-04f2-45d7-985f-4d79f0270be2" providerId="AD" clId="Web-{5B78A165-E944-399F-B5D2-4021557114A3}" dt="2021-12-09T23:17:09.686" v="124" actId="20577"/>
          <ac:spMkLst>
            <pc:docMk/>
            <pc:sldMk cId="3756589129" sldId="325"/>
            <ac:spMk id="4" creationId="{A0F8C20B-D383-DA4B-8399-31C512F428A9}"/>
          </ac:spMkLst>
        </pc:spChg>
      </pc:sldChg>
      <pc:sldChg chg="modSp">
        <pc:chgData name="David Niculcar Castillo" userId="S::dpniculcarc@ine.gob.cl::d614d94a-04f2-45d7-985f-4d79f0270be2" providerId="AD" clId="Web-{5B78A165-E944-399F-B5D2-4021557114A3}" dt="2021-12-09T23:17:18.546" v="128" actId="20577"/>
        <pc:sldMkLst>
          <pc:docMk/>
          <pc:sldMk cId="2478003315" sldId="326"/>
        </pc:sldMkLst>
        <pc:spChg chg="mod">
          <ac:chgData name="David Niculcar Castillo" userId="S::dpniculcarc@ine.gob.cl::d614d94a-04f2-45d7-985f-4d79f0270be2" providerId="AD" clId="Web-{5B78A165-E944-399F-B5D2-4021557114A3}" dt="2021-12-09T23:17:18.546" v="128" actId="20577"/>
          <ac:spMkLst>
            <pc:docMk/>
            <pc:sldMk cId="2478003315" sldId="326"/>
            <ac:spMk id="4" creationId="{A0F8C20B-D383-DA4B-8399-31C512F428A9}"/>
          </ac:spMkLst>
        </pc:spChg>
      </pc:sldChg>
      <pc:sldChg chg="modSp">
        <pc:chgData name="David Niculcar Castillo" userId="S::dpniculcarc@ine.gob.cl::d614d94a-04f2-45d7-985f-4d79f0270be2" providerId="AD" clId="Web-{5B78A165-E944-399F-B5D2-4021557114A3}" dt="2021-12-09T23:18:24.438" v="155" actId="20577"/>
        <pc:sldMkLst>
          <pc:docMk/>
          <pc:sldMk cId="3256817843" sldId="328"/>
        </pc:sldMkLst>
        <pc:spChg chg="mod">
          <ac:chgData name="David Niculcar Castillo" userId="S::dpniculcarc@ine.gob.cl::d614d94a-04f2-45d7-985f-4d79f0270be2" providerId="AD" clId="Web-{5B78A165-E944-399F-B5D2-4021557114A3}" dt="2021-12-09T23:18:24.438" v="155" actId="20577"/>
          <ac:spMkLst>
            <pc:docMk/>
            <pc:sldMk cId="3256817843" sldId="328"/>
            <ac:spMk id="4" creationId="{A0F8C20B-D383-DA4B-8399-31C512F428A9}"/>
          </ac:spMkLst>
        </pc:spChg>
      </pc:sldChg>
      <pc:sldChg chg="modSp">
        <pc:chgData name="David Niculcar Castillo" userId="S::dpniculcarc@ine.gob.cl::d614d94a-04f2-45d7-985f-4d79f0270be2" providerId="AD" clId="Web-{5B78A165-E944-399F-B5D2-4021557114A3}" dt="2021-12-09T23:18:28.360" v="157" actId="20577"/>
        <pc:sldMkLst>
          <pc:docMk/>
          <pc:sldMk cId="3021581499" sldId="329"/>
        </pc:sldMkLst>
        <pc:spChg chg="mod">
          <ac:chgData name="David Niculcar Castillo" userId="S::dpniculcarc@ine.gob.cl::d614d94a-04f2-45d7-985f-4d79f0270be2" providerId="AD" clId="Web-{5B78A165-E944-399F-B5D2-4021557114A3}" dt="2021-12-09T23:18:28.360" v="157" actId="20577"/>
          <ac:spMkLst>
            <pc:docMk/>
            <pc:sldMk cId="3021581499" sldId="329"/>
            <ac:spMk id="4" creationId="{A0F8C20B-D383-DA4B-8399-31C512F428A9}"/>
          </ac:spMkLst>
        </pc:spChg>
      </pc:sldChg>
      <pc:sldChg chg="modSp">
        <pc:chgData name="David Niculcar Castillo" userId="S::dpniculcarc@ine.gob.cl::d614d94a-04f2-45d7-985f-4d79f0270be2" providerId="AD" clId="Web-{5B78A165-E944-399F-B5D2-4021557114A3}" dt="2021-12-09T23:18:33.751" v="160" actId="20577"/>
        <pc:sldMkLst>
          <pc:docMk/>
          <pc:sldMk cId="2740037648" sldId="330"/>
        </pc:sldMkLst>
        <pc:spChg chg="mod">
          <ac:chgData name="David Niculcar Castillo" userId="S::dpniculcarc@ine.gob.cl::d614d94a-04f2-45d7-985f-4d79f0270be2" providerId="AD" clId="Web-{5B78A165-E944-399F-B5D2-4021557114A3}" dt="2021-12-09T23:18:33.751" v="160" actId="20577"/>
          <ac:spMkLst>
            <pc:docMk/>
            <pc:sldMk cId="2740037648" sldId="330"/>
            <ac:spMk id="4" creationId="{A0F8C20B-D383-DA4B-8399-31C512F428A9}"/>
          </ac:spMkLst>
        </pc:spChg>
      </pc:sldChg>
      <pc:sldChg chg="modSp">
        <pc:chgData name="David Niculcar Castillo" userId="S::dpniculcarc@ine.gob.cl::d614d94a-04f2-45d7-985f-4d79f0270be2" providerId="AD" clId="Web-{5B78A165-E944-399F-B5D2-4021557114A3}" dt="2021-12-09T23:19:00.173" v="174" actId="20577"/>
        <pc:sldMkLst>
          <pc:docMk/>
          <pc:sldMk cId="3183558332" sldId="331"/>
        </pc:sldMkLst>
        <pc:spChg chg="mod">
          <ac:chgData name="David Niculcar Castillo" userId="S::dpniculcarc@ine.gob.cl::d614d94a-04f2-45d7-985f-4d79f0270be2" providerId="AD" clId="Web-{5B78A165-E944-399F-B5D2-4021557114A3}" dt="2021-12-09T23:19:00.173" v="174" actId="20577"/>
          <ac:spMkLst>
            <pc:docMk/>
            <pc:sldMk cId="3183558332" sldId="331"/>
            <ac:spMk id="4" creationId="{A0F8C20B-D383-DA4B-8399-31C512F428A9}"/>
          </ac:spMkLst>
        </pc:spChg>
      </pc:sldChg>
      <pc:sldChg chg="modSp">
        <pc:chgData name="David Niculcar Castillo" userId="S::dpniculcarc@ine.gob.cl::d614d94a-04f2-45d7-985f-4d79f0270be2" providerId="AD" clId="Web-{5B78A165-E944-399F-B5D2-4021557114A3}" dt="2021-12-09T23:19:16.033" v="183" actId="20577"/>
        <pc:sldMkLst>
          <pc:docMk/>
          <pc:sldMk cId="586342049" sldId="337"/>
        </pc:sldMkLst>
        <pc:spChg chg="mod">
          <ac:chgData name="David Niculcar Castillo" userId="S::dpniculcarc@ine.gob.cl::d614d94a-04f2-45d7-985f-4d79f0270be2" providerId="AD" clId="Web-{5B78A165-E944-399F-B5D2-4021557114A3}" dt="2021-12-09T23:19:16.033" v="183" actId="20577"/>
          <ac:spMkLst>
            <pc:docMk/>
            <pc:sldMk cId="586342049" sldId="337"/>
            <ac:spMk id="4" creationId="{A0F8C20B-D383-DA4B-8399-31C512F428A9}"/>
          </ac:spMkLst>
        </pc:spChg>
      </pc:sldChg>
      <pc:sldChg chg="modSp">
        <pc:chgData name="David Niculcar Castillo" userId="S::dpniculcarc@ine.gob.cl::d614d94a-04f2-45d7-985f-4d79f0270be2" providerId="AD" clId="Web-{5B78A165-E944-399F-B5D2-4021557114A3}" dt="2021-12-09T23:18:41.313" v="164" actId="20577"/>
        <pc:sldMkLst>
          <pc:docMk/>
          <pc:sldMk cId="996438239" sldId="340"/>
        </pc:sldMkLst>
        <pc:spChg chg="mod">
          <ac:chgData name="David Niculcar Castillo" userId="S::dpniculcarc@ine.gob.cl::d614d94a-04f2-45d7-985f-4d79f0270be2" providerId="AD" clId="Web-{5B78A165-E944-399F-B5D2-4021557114A3}" dt="2021-12-09T23:18:41.313" v="164" actId="20577"/>
          <ac:spMkLst>
            <pc:docMk/>
            <pc:sldMk cId="996438239" sldId="340"/>
            <ac:spMk id="4" creationId="{A0F8C20B-D383-DA4B-8399-31C512F428A9}"/>
          </ac:spMkLst>
        </pc:spChg>
      </pc:sldChg>
      <pc:sldChg chg="modSp">
        <pc:chgData name="David Niculcar Castillo" userId="S::dpniculcarc@ine.gob.cl::d614d94a-04f2-45d7-985f-4d79f0270be2" providerId="AD" clId="Web-{5B78A165-E944-399F-B5D2-4021557114A3}" dt="2021-12-09T23:19:03.845" v="176" actId="20577"/>
        <pc:sldMkLst>
          <pc:docMk/>
          <pc:sldMk cId="946795944" sldId="342"/>
        </pc:sldMkLst>
        <pc:spChg chg="mod">
          <ac:chgData name="David Niculcar Castillo" userId="S::dpniculcarc@ine.gob.cl::d614d94a-04f2-45d7-985f-4d79f0270be2" providerId="AD" clId="Web-{5B78A165-E944-399F-B5D2-4021557114A3}" dt="2021-12-09T23:19:03.845" v="176" actId="20577"/>
          <ac:spMkLst>
            <pc:docMk/>
            <pc:sldMk cId="946795944" sldId="342"/>
            <ac:spMk id="4" creationId="{A0F8C20B-D383-DA4B-8399-31C512F428A9}"/>
          </ac:spMkLst>
        </pc:spChg>
      </pc:sldChg>
      <pc:sldChg chg="modSp">
        <pc:chgData name="David Niculcar Castillo" userId="S::dpniculcarc@ine.gob.cl::d614d94a-04f2-45d7-985f-4d79f0270be2" providerId="AD" clId="Web-{5B78A165-E944-399F-B5D2-4021557114A3}" dt="2021-12-09T23:19:07.892" v="178" actId="20577"/>
        <pc:sldMkLst>
          <pc:docMk/>
          <pc:sldMk cId="2245779814" sldId="343"/>
        </pc:sldMkLst>
        <pc:spChg chg="mod">
          <ac:chgData name="David Niculcar Castillo" userId="S::dpniculcarc@ine.gob.cl::d614d94a-04f2-45d7-985f-4d79f0270be2" providerId="AD" clId="Web-{5B78A165-E944-399F-B5D2-4021557114A3}" dt="2021-12-09T23:19:07.892" v="178" actId="20577"/>
          <ac:spMkLst>
            <pc:docMk/>
            <pc:sldMk cId="2245779814" sldId="343"/>
            <ac:spMk id="4" creationId="{A0F8C20B-D383-DA4B-8399-31C512F428A9}"/>
          </ac:spMkLst>
        </pc:spChg>
      </pc:sldChg>
      <pc:sldChg chg="modSp">
        <pc:chgData name="David Niculcar Castillo" userId="S::dpniculcarc@ine.gob.cl::d614d94a-04f2-45d7-985f-4d79f0270be2" providerId="AD" clId="Web-{5B78A165-E944-399F-B5D2-4021557114A3}" dt="2021-12-09T23:16:07.888" v="101" actId="20577"/>
        <pc:sldMkLst>
          <pc:docMk/>
          <pc:sldMk cId="53412718" sldId="1310"/>
        </pc:sldMkLst>
        <pc:spChg chg="mod">
          <ac:chgData name="David Niculcar Castillo" userId="S::dpniculcarc@ine.gob.cl::d614d94a-04f2-45d7-985f-4d79f0270be2" providerId="AD" clId="Web-{5B78A165-E944-399F-B5D2-4021557114A3}" dt="2021-12-09T23:16:07.888" v="101" actId="20577"/>
          <ac:spMkLst>
            <pc:docMk/>
            <pc:sldMk cId="53412718" sldId="1310"/>
            <ac:spMk id="4" creationId="{EA40C462-2695-8640-837B-C02A9332300C}"/>
          </ac:spMkLst>
        </pc:spChg>
      </pc:sldChg>
    </pc:docChg>
  </pc:docChgLst>
  <pc:docChgLst>
    <pc:chgData name="David Niculcar Castillo" userId="d614d94a-04f2-45d7-985f-4d79f0270be2" providerId="ADAL" clId="{82C79256-FE82-4041-99BE-64C2365CF1E9}"/>
    <pc:docChg chg="undo redo custSel addSld delSld modSld">
      <pc:chgData name="David Niculcar Castillo" userId="d614d94a-04f2-45d7-985f-4d79f0270be2" providerId="ADAL" clId="{82C79256-FE82-4041-99BE-64C2365CF1E9}" dt="2021-12-09T23:26:57.970" v="1536" actId="1035"/>
      <pc:docMkLst>
        <pc:docMk/>
      </pc:docMkLst>
      <pc:sldChg chg="del">
        <pc:chgData name="David Niculcar Castillo" userId="d614d94a-04f2-45d7-985f-4d79f0270be2" providerId="ADAL" clId="{82C79256-FE82-4041-99BE-64C2365CF1E9}" dt="2021-12-09T13:56:21.897" v="383" actId="2696"/>
        <pc:sldMkLst>
          <pc:docMk/>
          <pc:sldMk cId="3397277166" sldId="257"/>
        </pc:sldMkLst>
      </pc:sldChg>
      <pc:sldChg chg="addSp delSp modSp">
        <pc:chgData name="David Niculcar Castillo" userId="d614d94a-04f2-45d7-985f-4d79f0270be2" providerId="ADAL" clId="{82C79256-FE82-4041-99BE-64C2365CF1E9}" dt="2021-12-09T19:18:27.619" v="1516" actId="20577"/>
        <pc:sldMkLst>
          <pc:docMk/>
          <pc:sldMk cId="26123743" sldId="261"/>
        </pc:sldMkLst>
        <pc:spChg chg="mod">
          <ac:chgData name="David Niculcar Castillo" userId="d614d94a-04f2-45d7-985f-4d79f0270be2" providerId="ADAL" clId="{82C79256-FE82-4041-99BE-64C2365CF1E9}" dt="2021-12-09T19:18:27.619" v="1516" actId="20577"/>
          <ac:spMkLst>
            <pc:docMk/>
            <pc:sldMk cId="26123743" sldId="261"/>
            <ac:spMk id="2" creationId="{AA5ED3A3-8AB3-484E-8E6B-342426E9739D}"/>
          </ac:spMkLst>
        </pc:spChg>
        <pc:spChg chg="del">
          <ac:chgData name="David Niculcar Castillo" userId="d614d94a-04f2-45d7-985f-4d79f0270be2" providerId="ADAL" clId="{82C79256-FE82-4041-99BE-64C2365CF1E9}" dt="2021-12-09T13:50:27.235" v="76" actId="478"/>
          <ac:spMkLst>
            <pc:docMk/>
            <pc:sldMk cId="26123743" sldId="261"/>
            <ac:spMk id="3" creationId="{16489BB1-AD2D-7747-AAEF-E7F660D33924}"/>
          </ac:spMkLst>
        </pc:spChg>
        <pc:spChg chg="del">
          <ac:chgData name="David Niculcar Castillo" userId="d614d94a-04f2-45d7-985f-4d79f0270be2" providerId="ADAL" clId="{82C79256-FE82-4041-99BE-64C2365CF1E9}" dt="2021-12-09T13:50:40.124" v="81" actId="478"/>
          <ac:spMkLst>
            <pc:docMk/>
            <pc:sldMk cId="26123743" sldId="261"/>
            <ac:spMk id="4" creationId="{EBA87F3D-6971-5341-9D31-0C0A68D5CB03}"/>
          </ac:spMkLst>
        </pc:spChg>
        <pc:spChg chg="add del mod">
          <ac:chgData name="David Niculcar Castillo" userId="d614d94a-04f2-45d7-985f-4d79f0270be2" providerId="ADAL" clId="{82C79256-FE82-4041-99BE-64C2365CF1E9}" dt="2021-12-09T13:50:32.466" v="79" actId="478"/>
          <ac:spMkLst>
            <pc:docMk/>
            <pc:sldMk cId="26123743" sldId="261"/>
            <ac:spMk id="6" creationId="{9DADD270-63A2-4037-A63B-3BEC857811DB}"/>
          </ac:spMkLst>
        </pc:spChg>
        <pc:spChg chg="add mod">
          <ac:chgData name="David Niculcar Castillo" userId="d614d94a-04f2-45d7-985f-4d79f0270be2" providerId="ADAL" clId="{82C79256-FE82-4041-99BE-64C2365CF1E9}" dt="2021-12-09T13:50:36.581" v="80" actId="1076"/>
          <ac:spMkLst>
            <pc:docMk/>
            <pc:sldMk cId="26123743" sldId="261"/>
            <ac:spMk id="7" creationId="{397F5AC2-5B0E-4F43-B8C4-309247F5F550}"/>
          </ac:spMkLst>
        </pc:spChg>
        <pc:spChg chg="add mod">
          <ac:chgData name="David Niculcar Castillo" userId="d614d94a-04f2-45d7-985f-4d79f0270be2" providerId="ADAL" clId="{82C79256-FE82-4041-99BE-64C2365CF1E9}" dt="2021-12-09T13:50:52.308" v="107" actId="1076"/>
          <ac:spMkLst>
            <pc:docMk/>
            <pc:sldMk cId="26123743" sldId="261"/>
            <ac:spMk id="9" creationId="{8DBAFAB5-FD67-4210-81ED-BE463FE27261}"/>
          </ac:spMkLst>
        </pc:spChg>
      </pc:sldChg>
      <pc:sldChg chg="modSp">
        <pc:chgData name="David Niculcar Castillo" userId="d614d94a-04f2-45d7-985f-4d79f0270be2" providerId="ADAL" clId="{82C79256-FE82-4041-99BE-64C2365CF1E9}" dt="2021-12-09T14:24:27.700" v="1382" actId="20577"/>
        <pc:sldMkLst>
          <pc:docMk/>
          <pc:sldMk cId="1269623318" sldId="268"/>
        </pc:sldMkLst>
        <pc:spChg chg="mod">
          <ac:chgData name="David Niculcar Castillo" userId="d614d94a-04f2-45d7-985f-4d79f0270be2" providerId="ADAL" clId="{82C79256-FE82-4041-99BE-64C2365CF1E9}" dt="2021-12-09T14:24:27.700" v="1382" actId="20577"/>
          <ac:spMkLst>
            <pc:docMk/>
            <pc:sldMk cId="1269623318" sldId="268"/>
            <ac:spMk id="2" creationId="{523F1958-E8B2-1F48-A8FC-5CD17929E367}"/>
          </ac:spMkLst>
        </pc:spChg>
      </pc:sldChg>
      <pc:sldChg chg="addSp modSp add">
        <pc:chgData name="David Niculcar Castillo" userId="d614d94a-04f2-45d7-985f-4d79f0270be2" providerId="ADAL" clId="{82C79256-FE82-4041-99BE-64C2365CF1E9}" dt="2021-12-09T14:31:12.604" v="1501" actId="1036"/>
        <pc:sldMkLst>
          <pc:docMk/>
          <pc:sldMk cId="3822697776" sldId="276"/>
        </pc:sldMkLst>
        <pc:spChg chg="mod">
          <ac:chgData name="David Niculcar Castillo" userId="d614d94a-04f2-45d7-985f-4d79f0270be2" providerId="ADAL" clId="{82C79256-FE82-4041-99BE-64C2365CF1E9}" dt="2021-12-09T14:31:06.488" v="1489" actId="1036"/>
          <ac:spMkLst>
            <pc:docMk/>
            <pc:sldMk cId="3822697776" sldId="276"/>
            <ac:spMk id="2" creationId="{4EECA48D-85D5-44D8-8DAD-7C80EBC3FCC2}"/>
          </ac:spMkLst>
        </pc:spChg>
        <pc:spChg chg="mod">
          <ac:chgData name="David Niculcar Castillo" userId="d614d94a-04f2-45d7-985f-4d79f0270be2" providerId="ADAL" clId="{82C79256-FE82-4041-99BE-64C2365CF1E9}" dt="2021-12-09T14:31:06.488" v="1489" actId="1036"/>
          <ac:spMkLst>
            <pc:docMk/>
            <pc:sldMk cId="3822697776" sldId="276"/>
            <ac:spMk id="4" creationId="{A0F8C20B-D383-DA4B-8399-31C512F428A9}"/>
          </ac:spMkLst>
        </pc:spChg>
        <pc:spChg chg="mod">
          <ac:chgData name="David Niculcar Castillo" userId="d614d94a-04f2-45d7-985f-4d79f0270be2" providerId="ADAL" clId="{82C79256-FE82-4041-99BE-64C2365CF1E9}" dt="2021-12-09T14:23:32.685" v="1374" actId="207"/>
          <ac:spMkLst>
            <pc:docMk/>
            <pc:sldMk cId="3822697776" sldId="276"/>
            <ac:spMk id="7" creationId="{DC664CD9-C8BA-4F7F-B4DB-8FE79C23DD3A}"/>
          </ac:spMkLst>
        </pc:spChg>
        <pc:spChg chg="mod">
          <ac:chgData name="David Niculcar Castillo" userId="d614d94a-04f2-45d7-985f-4d79f0270be2" providerId="ADAL" clId="{82C79256-FE82-4041-99BE-64C2365CF1E9}" dt="2021-12-09T14:23:41.864" v="1375" actId="207"/>
          <ac:spMkLst>
            <pc:docMk/>
            <pc:sldMk cId="3822697776" sldId="276"/>
            <ac:spMk id="8" creationId="{755119AF-1D27-4A6E-85A2-9FC59E773D8F}"/>
          </ac:spMkLst>
        </pc:spChg>
        <pc:spChg chg="mod">
          <ac:chgData name="David Niculcar Castillo" userId="d614d94a-04f2-45d7-985f-4d79f0270be2" providerId="ADAL" clId="{82C79256-FE82-4041-99BE-64C2365CF1E9}" dt="2021-12-09T14:20:04.159" v="1219" actId="1035"/>
          <ac:spMkLst>
            <pc:docMk/>
            <pc:sldMk cId="3822697776" sldId="276"/>
            <ac:spMk id="10" creationId="{B5D09EC1-B35E-3246-BBAC-E9C1B4E428F3}"/>
          </ac:spMkLst>
        </pc:spChg>
        <pc:spChg chg="mod">
          <ac:chgData name="David Niculcar Castillo" userId="d614d94a-04f2-45d7-985f-4d79f0270be2" providerId="ADAL" clId="{82C79256-FE82-4041-99BE-64C2365CF1E9}" dt="2021-12-09T14:23:18.469" v="1370" actId="207"/>
          <ac:spMkLst>
            <pc:docMk/>
            <pc:sldMk cId="3822697776" sldId="276"/>
            <ac:spMk id="11" creationId="{EDF46532-D9F0-4BD8-99A4-CC1C0E974570}"/>
          </ac:spMkLst>
        </pc:spChg>
        <pc:spChg chg="mod">
          <ac:chgData name="David Niculcar Castillo" userId="d614d94a-04f2-45d7-985f-4d79f0270be2" providerId="ADAL" clId="{82C79256-FE82-4041-99BE-64C2365CF1E9}" dt="2021-12-09T14:19:54.080" v="1207" actId="1036"/>
          <ac:spMkLst>
            <pc:docMk/>
            <pc:sldMk cId="3822697776" sldId="276"/>
            <ac:spMk id="12" creationId="{3DF029D9-BA1E-4C33-8398-B57CC3C0BAFD}"/>
          </ac:spMkLst>
        </pc:spChg>
        <pc:spChg chg="mod">
          <ac:chgData name="David Niculcar Castillo" userId="d614d94a-04f2-45d7-985f-4d79f0270be2" providerId="ADAL" clId="{82C79256-FE82-4041-99BE-64C2365CF1E9}" dt="2021-12-09T14:23:03.181" v="1369" actId="1076"/>
          <ac:spMkLst>
            <pc:docMk/>
            <pc:sldMk cId="3822697776" sldId="276"/>
            <ac:spMk id="13" creationId="{3FA374BC-4241-4BC7-863B-EF709A384B40}"/>
          </ac:spMkLst>
        </pc:spChg>
        <pc:spChg chg="mod">
          <ac:chgData name="David Niculcar Castillo" userId="d614d94a-04f2-45d7-985f-4d79f0270be2" providerId="ADAL" clId="{82C79256-FE82-4041-99BE-64C2365CF1E9}" dt="2021-12-09T14:23:25.527" v="1372" actId="207"/>
          <ac:spMkLst>
            <pc:docMk/>
            <pc:sldMk cId="3822697776" sldId="276"/>
            <ac:spMk id="14" creationId="{F9D5CF24-766E-4EB2-9B6A-9A15A9320B6A}"/>
          </ac:spMkLst>
        </pc:spChg>
        <pc:spChg chg="mod">
          <ac:chgData name="David Niculcar Castillo" userId="d614d94a-04f2-45d7-985f-4d79f0270be2" providerId="ADAL" clId="{82C79256-FE82-4041-99BE-64C2365CF1E9}" dt="2021-12-09T14:19:54.080" v="1207" actId="1036"/>
          <ac:spMkLst>
            <pc:docMk/>
            <pc:sldMk cId="3822697776" sldId="276"/>
            <ac:spMk id="15" creationId="{49F589C2-33C1-4DE1-834E-6AD12430B6EC}"/>
          </ac:spMkLst>
        </pc:spChg>
        <pc:spChg chg="mod">
          <ac:chgData name="David Niculcar Castillo" userId="d614d94a-04f2-45d7-985f-4d79f0270be2" providerId="ADAL" clId="{82C79256-FE82-4041-99BE-64C2365CF1E9}" dt="2021-12-09T14:19:54.080" v="1207" actId="1036"/>
          <ac:spMkLst>
            <pc:docMk/>
            <pc:sldMk cId="3822697776" sldId="276"/>
            <ac:spMk id="16" creationId="{521EAFBF-2087-4404-BEDD-603873D70931}"/>
          </ac:spMkLst>
        </pc:spChg>
        <pc:spChg chg="mod">
          <ac:chgData name="David Niculcar Castillo" userId="d614d94a-04f2-45d7-985f-4d79f0270be2" providerId="ADAL" clId="{82C79256-FE82-4041-99BE-64C2365CF1E9}" dt="2021-12-09T14:19:54.080" v="1207" actId="1036"/>
          <ac:spMkLst>
            <pc:docMk/>
            <pc:sldMk cId="3822697776" sldId="276"/>
            <ac:spMk id="17" creationId="{B2806DF0-B48E-4A29-A0A7-8796DADFC6EA}"/>
          </ac:spMkLst>
        </pc:spChg>
        <pc:spChg chg="mod">
          <ac:chgData name="David Niculcar Castillo" userId="d614d94a-04f2-45d7-985f-4d79f0270be2" providerId="ADAL" clId="{82C79256-FE82-4041-99BE-64C2365CF1E9}" dt="2021-12-09T14:23:29.037" v="1373" actId="207"/>
          <ac:spMkLst>
            <pc:docMk/>
            <pc:sldMk cId="3822697776" sldId="276"/>
            <ac:spMk id="18" creationId="{B5750F32-61EA-41F6-8694-FB78EA8F2198}"/>
          </ac:spMkLst>
        </pc:spChg>
        <pc:spChg chg="mod">
          <ac:chgData name="David Niculcar Castillo" userId="d614d94a-04f2-45d7-985f-4d79f0270be2" providerId="ADAL" clId="{82C79256-FE82-4041-99BE-64C2365CF1E9}" dt="2021-12-09T14:19:54.080" v="1207" actId="1036"/>
          <ac:spMkLst>
            <pc:docMk/>
            <pc:sldMk cId="3822697776" sldId="276"/>
            <ac:spMk id="19" creationId="{BFAFF563-32F2-44E3-B333-003A886EF4D3}"/>
          </ac:spMkLst>
        </pc:spChg>
        <pc:spChg chg="mod">
          <ac:chgData name="David Niculcar Castillo" userId="d614d94a-04f2-45d7-985f-4d79f0270be2" providerId="ADAL" clId="{82C79256-FE82-4041-99BE-64C2365CF1E9}" dt="2021-12-09T14:19:54.080" v="1207" actId="1036"/>
          <ac:spMkLst>
            <pc:docMk/>
            <pc:sldMk cId="3822697776" sldId="276"/>
            <ac:spMk id="20" creationId="{B7D00F68-B884-46B3-8C8B-5EF6915D4D70}"/>
          </ac:spMkLst>
        </pc:spChg>
        <pc:spChg chg="mod">
          <ac:chgData name="David Niculcar Castillo" userId="d614d94a-04f2-45d7-985f-4d79f0270be2" providerId="ADAL" clId="{82C79256-FE82-4041-99BE-64C2365CF1E9}" dt="2021-12-09T14:23:21.749" v="1371" actId="207"/>
          <ac:spMkLst>
            <pc:docMk/>
            <pc:sldMk cId="3822697776" sldId="276"/>
            <ac:spMk id="21" creationId="{23871891-B178-4889-BDA5-02A21DEE1237}"/>
          </ac:spMkLst>
        </pc:spChg>
        <pc:graphicFrameChg chg="mod">
          <ac:chgData name="David Niculcar Castillo" userId="d614d94a-04f2-45d7-985f-4d79f0270be2" providerId="ADAL" clId="{82C79256-FE82-4041-99BE-64C2365CF1E9}" dt="2021-12-09T14:22:20.928" v="1327" actId="14100"/>
          <ac:graphicFrameMkLst>
            <pc:docMk/>
            <pc:sldMk cId="3822697776" sldId="276"/>
            <ac:graphicFrameMk id="6" creationId="{E3CE2E3F-D6D5-432A-B09E-FB4870F0F083}"/>
          </ac:graphicFrameMkLst>
        </pc:graphicFrameChg>
        <pc:cxnChg chg="add mod">
          <ac:chgData name="David Niculcar Castillo" userId="d614d94a-04f2-45d7-985f-4d79f0270be2" providerId="ADAL" clId="{82C79256-FE82-4041-99BE-64C2365CF1E9}" dt="2021-12-09T14:31:12.604" v="1501" actId="1036"/>
          <ac:cxnSpMkLst>
            <pc:docMk/>
            <pc:sldMk cId="3822697776" sldId="276"/>
            <ac:cxnSpMk id="22" creationId="{0BBA44A7-2EE1-42C2-9738-83CF637C7EE6}"/>
          </ac:cxnSpMkLst>
        </pc:cxnChg>
      </pc:sldChg>
      <pc:sldChg chg="del">
        <pc:chgData name="David Niculcar Castillo" userId="d614d94a-04f2-45d7-985f-4d79f0270be2" providerId="ADAL" clId="{82C79256-FE82-4041-99BE-64C2365CF1E9}" dt="2021-12-09T13:58:35.432" v="498" actId="2696"/>
        <pc:sldMkLst>
          <pc:docMk/>
          <pc:sldMk cId="2135816223" sldId="281"/>
        </pc:sldMkLst>
      </pc:sldChg>
      <pc:sldChg chg="addSp delSp modSp">
        <pc:chgData name="David Niculcar Castillo" userId="d614d94a-04f2-45d7-985f-4d79f0270be2" providerId="ADAL" clId="{82C79256-FE82-4041-99BE-64C2365CF1E9}" dt="2021-12-09T14:13:54.822" v="910" actId="207"/>
        <pc:sldMkLst>
          <pc:docMk/>
          <pc:sldMk cId="1945901637" sldId="292"/>
        </pc:sldMkLst>
        <pc:spChg chg="del">
          <ac:chgData name="David Niculcar Castillo" userId="d614d94a-04f2-45d7-985f-4d79f0270be2" providerId="ADAL" clId="{82C79256-FE82-4041-99BE-64C2365CF1E9}" dt="2021-12-09T14:00:11.331" v="563" actId="478"/>
          <ac:spMkLst>
            <pc:docMk/>
            <pc:sldMk cId="1945901637" sldId="292"/>
            <ac:spMk id="8" creationId="{0B982C7C-10D4-4657-A76D-7C1989EC49F5}"/>
          </ac:spMkLst>
        </pc:spChg>
        <pc:spChg chg="add mod">
          <ac:chgData name="David Niculcar Castillo" userId="d614d94a-04f2-45d7-985f-4d79f0270be2" providerId="ADAL" clId="{82C79256-FE82-4041-99BE-64C2365CF1E9}" dt="2021-12-09T14:13:54.822" v="910" actId="207"/>
          <ac:spMkLst>
            <pc:docMk/>
            <pc:sldMk cId="1945901637" sldId="292"/>
            <ac:spMk id="9" creationId="{CA8FCEB3-F70A-44EE-976A-A4F40957683C}"/>
          </ac:spMkLst>
        </pc:spChg>
      </pc:sldChg>
      <pc:sldChg chg="modSp">
        <pc:chgData name="David Niculcar Castillo" userId="d614d94a-04f2-45d7-985f-4d79f0270be2" providerId="ADAL" clId="{82C79256-FE82-4041-99BE-64C2365CF1E9}" dt="2021-12-09T14:08:20.358" v="640" actId="1035"/>
        <pc:sldMkLst>
          <pc:docMk/>
          <pc:sldMk cId="1761328312" sldId="293"/>
        </pc:sldMkLst>
        <pc:cxnChg chg="mod">
          <ac:chgData name="David Niculcar Castillo" userId="d614d94a-04f2-45d7-985f-4d79f0270be2" providerId="ADAL" clId="{82C79256-FE82-4041-99BE-64C2365CF1E9}" dt="2021-12-09T14:08:20.358" v="640" actId="1035"/>
          <ac:cxnSpMkLst>
            <pc:docMk/>
            <pc:sldMk cId="1761328312" sldId="293"/>
            <ac:cxnSpMk id="6" creationId="{0C6AE178-D437-4C6F-9C2F-9A37C521C591}"/>
          </ac:cxnSpMkLst>
        </pc:cxnChg>
      </pc:sldChg>
      <pc:sldChg chg="modSp">
        <pc:chgData name="David Niculcar Castillo" userId="d614d94a-04f2-45d7-985f-4d79f0270be2" providerId="ADAL" clId="{82C79256-FE82-4041-99BE-64C2365CF1E9}" dt="2021-12-09T23:26:57.970" v="1536" actId="1035"/>
        <pc:sldMkLst>
          <pc:docMk/>
          <pc:sldMk cId="2794574258" sldId="303"/>
        </pc:sldMkLst>
        <pc:cxnChg chg="mod">
          <ac:chgData name="David Niculcar Castillo" userId="d614d94a-04f2-45d7-985f-4d79f0270be2" providerId="ADAL" clId="{82C79256-FE82-4041-99BE-64C2365CF1E9}" dt="2021-12-09T23:26:57.970" v="1536" actId="1035"/>
          <ac:cxnSpMkLst>
            <pc:docMk/>
            <pc:sldMk cId="2794574258" sldId="303"/>
            <ac:cxnSpMk id="5" creationId="{4CA23B29-C804-AB44-945F-BBCF595E2089}"/>
          </ac:cxnSpMkLst>
        </pc:cxnChg>
      </pc:sldChg>
      <pc:sldChg chg="modSp">
        <pc:chgData name="David Niculcar Castillo" userId="d614d94a-04f2-45d7-985f-4d79f0270be2" providerId="ADAL" clId="{82C79256-FE82-4041-99BE-64C2365CF1E9}" dt="2021-12-09T23:25:26.424" v="1530" actId="20577"/>
        <pc:sldMkLst>
          <pc:docMk/>
          <pc:sldMk cId="4136262837" sldId="311"/>
        </pc:sldMkLst>
        <pc:spChg chg="mod">
          <ac:chgData name="David Niculcar Castillo" userId="d614d94a-04f2-45d7-985f-4d79f0270be2" providerId="ADAL" clId="{82C79256-FE82-4041-99BE-64C2365CF1E9}" dt="2021-12-09T23:25:26.424" v="1530" actId="20577"/>
          <ac:spMkLst>
            <pc:docMk/>
            <pc:sldMk cId="4136262837" sldId="311"/>
            <ac:spMk id="19" creationId="{48766398-9D21-6640-AD6F-A2EFE1F9A119}"/>
          </ac:spMkLst>
        </pc:spChg>
      </pc:sldChg>
      <pc:sldChg chg="modSp">
        <pc:chgData name="David Niculcar Castillo" userId="d614d94a-04f2-45d7-985f-4d79f0270be2" providerId="ADAL" clId="{82C79256-FE82-4041-99BE-64C2365CF1E9}" dt="2021-12-09T15:24:50.425" v="1505" actId="20577"/>
        <pc:sldMkLst>
          <pc:docMk/>
          <pc:sldMk cId="3014753483" sldId="312"/>
        </pc:sldMkLst>
        <pc:spChg chg="mod">
          <ac:chgData name="David Niculcar Castillo" userId="d614d94a-04f2-45d7-985f-4d79f0270be2" providerId="ADAL" clId="{82C79256-FE82-4041-99BE-64C2365CF1E9}" dt="2021-12-09T15:24:50.425" v="1505" actId="20577"/>
          <ac:spMkLst>
            <pc:docMk/>
            <pc:sldMk cId="3014753483" sldId="312"/>
            <ac:spMk id="3" creationId="{E6001A8E-6F43-7245-80BA-90F7C826EE11}"/>
          </ac:spMkLst>
        </pc:spChg>
      </pc:sldChg>
      <pc:sldChg chg="modSp">
        <pc:chgData name="David Niculcar Castillo" userId="d614d94a-04f2-45d7-985f-4d79f0270be2" providerId="ADAL" clId="{82C79256-FE82-4041-99BE-64C2365CF1E9}" dt="2021-12-09T13:58:49.934" v="499" actId="123"/>
        <pc:sldMkLst>
          <pc:docMk/>
          <pc:sldMk cId="2740037648" sldId="330"/>
        </pc:sldMkLst>
        <pc:spChg chg="mod">
          <ac:chgData name="David Niculcar Castillo" userId="d614d94a-04f2-45d7-985f-4d79f0270be2" providerId="ADAL" clId="{82C79256-FE82-4041-99BE-64C2365CF1E9}" dt="2021-12-09T13:58:49.934" v="499" actId="123"/>
          <ac:spMkLst>
            <pc:docMk/>
            <pc:sldMk cId="2740037648" sldId="330"/>
            <ac:spMk id="8" creationId="{00000000-0000-0000-0000-000000000000}"/>
          </ac:spMkLst>
        </pc:spChg>
      </pc:sldChg>
      <pc:sldChg chg="del">
        <pc:chgData name="David Niculcar Castillo" userId="d614d94a-04f2-45d7-985f-4d79f0270be2" providerId="ADAL" clId="{82C79256-FE82-4041-99BE-64C2365CF1E9}" dt="2021-12-09T13:59:04.977" v="500" actId="2696"/>
        <pc:sldMkLst>
          <pc:docMk/>
          <pc:sldMk cId="1112072676" sldId="333"/>
        </pc:sldMkLst>
      </pc:sldChg>
      <pc:sldChg chg="modSp">
        <pc:chgData name="David Niculcar Castillo" userId="d614d94a-04f2-45d7-985f-4d79f0270be2" providerId="ADAL" clId="{82C79256-FE82-4041-99BE-64C2365CF1E9}" dt="2021-12-09T14:14:12.359" v="913" actId="207"/>
        <pc:sldMkLst>
          <pc:docMk/>
          <pc:sldMk cId="996438239" sldId="340"/>
        </pc:sldMkLst>
        <pc:spChg chg="mod">
          <ac:chgData name="David Niculcar Castillo" userId="d614d94a-04f2-45d7-985f-4d79f0270be2" providerId="ADAL" clId="{82C79256-FE82-4041-99BE-64C2365CF1E9}" dt="2021-12-09T14:14:12.359" v="913" actId="207"/>
          <ac:spMkLst>
            <pc:docMk/>
            <pc:sldMk cId="996438239" sldId="340"/>
            <ac:spMk id="3" creationId="{2B6A0541-423D-4040-90A5-08E5D681D110}"/>
          </ac:spMkLst>
        </pc:spChg>
      </pc:sldChg>
      <pc:sldChg chg="addSp delSp modSp del">
        <pc:chgData name="David Niculcar Castillo" userId="d614d94a-04f2-45d7-985f-4d79f0270be2" providerId="ADAL" clId="{82C79256-FE82-4041-99BE-64C2365CF1E9}" dt="2021-12-09T15:24:36.541" v="1502" actId="2696"/>
        <pc:sldMkLst>
          <pc:docMk/>
          <pc:sldMk cId="80071815" sldId="341"/>
        </pc:sldMkLst>
        <pc:spChg chg="del">
          <ac:chgData name="David Niculcar Castillo" userId="d614d94a-04f2-45d7-985f-4d79f0270be2" providerId="ADAL" clId="{82C79256-FE82-4041-99BE-64C2365CF1E9}" dt="2021-12-09T14:00:05.856" v="561" actId="478"/>
          <ac:spMkLst>
            <pc:docMk/>
            <pc:sldMk cId="80071815" sldId="341"/>
            <ac:spMk id="6" creationId="{37EB9DE0-1A40-4E4D-87AF-4F0663692BAA}"/>
          </ac:spMkLst>
        </pc:spChg>
        <pc:spChg chg="add mod">
          <ac:chgData name="David Niculcar Castillo" userId="d614d94a-04f2-45d7-985f-4d79f0270be2" providerId="ADAL" clId="{82C79256-FE82-4041-99BE-64C2365CF1E9}" dt="2021-12-09T14:14:06.343" v="911" actId="207"/>
          <ac:spMkLst>
            <pc:docMk/>
            <pc:sldMk cId="80071815" sldId="341"/>
            <ac:spMk id="9" creationId="{D9F0D0D3-06DC-42B1-9C37-09AA64BF59D6}"/>
          </ac:spMkLst>
        </pc:spChg>
      </pc:sldChg>
      <pc:sldChg chg="modSp">
        <pc:chgData name="David Niculcar Castillo" userId="d614d94a-04f2-45d7-985f-4d79f0270be2" providerId="ADAL" clId="{82C79256-FE82-4041-99BE-64C2365CF1E9}" dt="2021-12-09T14:01:14.318" v="566" actId="1076"/>
        <pc:sldMkLst>
          <pc:docMk/>
          <pc:sldMk cId="946795944" sldId="342"/>
        </pc:sldMkLst>
        <pc:spChg chg="mod">
          <ac:chgData name="David Niculcar Castillo" userId="d614d94a-04f2-45d7-985f-4d79f0270be2" providerId="ADAL" clId="{82C79256-FE82-4041-99BE-64C2365CF1E9}" dt="2021-12-09T14:01:14.318" v="566" actId="1076"/>
          <ac:spMkLst>
            <pc:docMk/>
            <pc:sldMk cId="946795944" sldId="342"/>
            <ac:spMk id="3" creationId="{05A5A062-EE1B-431B-866A-1610AC839A05}"/>
          </ac:spMkLst>
        </pc:spChg>
      </pc:sldChg>
      <pc:sldChg chg="addSp modSp add">
        <pc:chgData name="David Niculcar Castillo" userId="d614d94a-04f2-45d7-985f-4d79f0270be2" providerId="ADAL" clId="{82C79256-FE82-4041-99BE-64C2365CF1E9}" dt="2021-12-09T14:18:23.600" v="1140" actId="20577"/>
        <pc:sldMkLst>
          <pc:docMk/>
          <pc:sldMk cId="102022690" sldId="1041"/>
        </pc:sldMkLst>
        <pc:spChg chg="mod">
          <ac:chgData name="David Niculcar Castillo" userId="d614d94a-04f2-45d7-985f-4d79f0270be2" providerId="ADAL" clId="{82C79256-FE82-4041-99BE-64C2365CF1E9}" dt="2021-12-09T14:13:08.520" v="897" actId="20577"/>
          <ac:spMkLst>
            <pc:docMk/>
            <pc:sldMk cId="102022690" sldId="1041"/>
            <ac:spMk id="4" creationId="{A0F8C20B-D383-DA4B-8399-31C512F428A9}"/>
          </ac:spMkLst>
        </pc:spChg>
        <pc:spChg chg="mod">
          <ac:chgData name="David Niculcar Castillo" userId="d614d94a-04f2-45d7-985f-4d79f0270be2" providerId="ADAL" clId="{82C79256-FE82-4041-99BE-64C2365CF1E9}" dt="2021-12-09T14:15:56.281" v="1047" actId="20577"/>
          <ac:spMkLst>
            <pc:docMk/>
            <pc:sldMk cId="102022690" sldId="1041"/>
            <ac:spMk id="7" creationId="{2358E3FA-5F89-450B-92A7-474410916C71}"/>
          </ac:spMkLst>
        </pc:spChg>
        <pc:spChg chg="mod">
          <ac:chgData name="David Niculcar Castillo" userId="d614d94a-04f2-45d7-985f-4d79f0270be2" providerId="ADAL" clId="{82C79256-FE82-4041-99BE-64C2365CF1E9}" dt="2021-12-09T14:17:42.493" v="1122" actId="20577"/>
          <ac:spMkLst>
            <pc:docMk/>
            <pc:sldMk cId="102022690" sldId="1041"/>
            <ac:spMk id="9" creationId="{269120BE-A4E3-45C6-B986-794E5460A023}"/>
          </ac:spMkLst>
        </pc:spChg>
        <pc:spChg chg="mod">
          <ac:chgData name="David Niculcar Castillo" userId="d614d94a-04f2-45d7-985f-4d79f0270be2" providerId="ADAL" clId="{82C79256-FE82-4041-99BE-64C2365CF1E9}" dt="2021-12-09T14:18:23.600" v="1140" actId="20577"/>
          <ac:spMkLst>
            <pc:docMk/>
            <pc:sldMk cId="102022690" sldId="1041"/>
            <ac:spMk id="12" creationId="{1B48DB5A-C79D-4A00-BAE4-F857A076FF3A}"/>
          </ac:spMkLst>
        </pc:spChg>
        <pc:spChg chg="add mod">
          <ac:chgData name="David Niculcar Castillo" userId="d614d94a-04f2-45d7-985f-4d79f0270be2" providerId="ADAL" clId="{82C79256-FE82-4041-99BE-64C2365CF1E9}" dt="2021-12-09T14:14:42.190" v="984" actId="20577"/>
          <ac:spMkLst>
            <pc:docMk/>
            <pc:sldMk cId="102022690" sldId="1041"/>
            <ac:spMk id="15" creationId="{3DB260B2-4EEB-464B-990D-2F38E8719E79}"/>
          </ac:spMkLst>
        </pc:spChg>
        <pc:graphicFrameChg chg="modGraphic">
          <ac:chgData name="David Niculcar Castillo" userId="d614d94a-04f2-45d7-985f-4d79f0270be2" providerId="ADAL" clId="{82C79256-FE82-4041-99BE-64C2365CF1E9}" dt="2021-12-09T14:16:54.285" v="1066" actId="14100"/>
          <ac:graphicFrameMkLst>
            <pc:docMk/>
            <pc:sldMk cId="102022690" sldId="1041"/>
            <ac:graphicFrameMk id="2" creationId="{B16CAE6B-C6FF-45B5-BB43-607042CE64A7}"/>
          </ac:graphicFrameMkLst>
        </pc:graphicFrameChg>
        <pc:cxnChg chg="add mod">
          <ac:chgData name="David Niculcar Castillo" userId="d614d94a-04f2-45d7-985f-4d79f0270be2" providerId="ADAL" clId="{82C79256-FE82-4041-99BE-64C2365CF1E9}" dt="2021-12-09T14:12:52.822" v="882" actId="1076"/>
          <ac:cxnSpMkLst>
            <pc:docMk/>
            <pc:sldMk cId="102022690" sldId="1041"/>
            <ac:cxnSpMk id="14" creationId="{A237B7D2-4D2B-4EB5-84B0-53365264557A}"/>
          </ac:cxnSpMkLst>
        </pc:cxnChg>
      </pc:sldChg>
      <pc:sldChg chg="addSp modSp add setBg">
        <pc:chgData name="David Niculcar Castillo" userId="d614d94a-04f2-45d7-985f-4d79f0270be2" providerId="ADAL" clId="{82C79256-FE82-4041-99BE-64C2365CF1E9}" dt="2021-12-09T14:25:24.187" v="1475" actId="20577"/>
        <pc:sldMkLst>
          <pc:docMk/>
          <pc:sldMk cId="53412718" sldId="1310"/>
        </pc:sldMkLst>
        <pc:spChg chg="mod">
          <ac:chgData name="David Niculcar Castillo" userId="d614d94a-04f2-45d7-985f-4d79f0270be2" providerId="ADAL" clId="{82C79256-FE82-4041-99BE-64C2365CF1E9}" dt="2021-12-09T13:57:14.337" v="455" actId="20577"/>
          <ac:spMkLst>
            <pc:docMk/>
            <pc:sldMk cId="53412718" sldId="1310"/>
            <ac:spMk id="4" creationId="{EA40C462-2695-8640-837B-C02A9332300C}"/>
          </ac:spMkLst>
        </pc:spChg>
        <pc:spChg chg="mod">
          <ac:chgData name="David Niculcar Castillo" userId="d614d94a-04f2-45d7-985f-4d79f0270be2" providerId="ADAL" clId="{82C79256-FE82-4041-99BE-64C2365CF1E9}" dt="2021-12-09T14:25:24.187" v="1475" actId="20577"/>
          <ac:spMkLst>
            <pc:docMk/>
            <pc:sldMk cId="53412718" sldId="1310"/>
            <ac:spMk id="7" creationId="{AE303B7A-903E-284F-A9D9-E3C177CEEC92}"/>
          </ac:spMkLst>
        </pc:spChg>
        <pc:spChg chg="add">
          <ac:chgData name="David Niculcar Castillo" userId="d614d94a-04f2-45d7-985f-4d79f0270be2" providerId="ADAL" clId="{82C79256-FE82-4041-99BE-64C2365CF1E9}" dt="2021-12-09T13:51:29.926" v="111"/>
          <ac:spMkLst>
            <pc:docMk/>
            <pc:sldMk cId="53412718" sldId="1310"/>
            <ac:spMk id="8" creationId="{9FF66E00-EA2C-47EC-8067-6C2054D51136}"/>
          </ac:spMkLst>
        </pc:spChg>
        <pc:picChg chg="mod">
          <ac:chgData name="David Niculcar Castillo" userId="d614d94a-04f2-45d7-985f-4d79f0270be2" providerId="ADAL" clId="{82C79256-FE82-4041-99BE-64C2365CF1E9}" dt="2021-12-09T13:56:04.474" v="375" actId="1036"/>
          <ac:picMkLst>
            <pc:docMk/>
            <pc:sldMk cId="53412718" sldId="1310"/>
            <ac:picMk id="2" creationId="{5AA47ED6-CF51-4B54-8A63-20CC96F9456A}"/>
          </ac:picMkLst>
        </pc:picChg>
        <pc:picChg chg="mod">
          <ac:chgData name="David Niculcar Castillo" userId="d614d94a-04f2-45d7-985f-4d79f0270be2" providerId="ADAL" clId="{82C79256-FE82-4041-99BE-64C2365CF1E9}" dt="2021-12-09T13:56:16.156" v="382" actId="1036"/>
          <ac:picMkLst>
            <pc:docMk/>
            <pc:sldMk cId="53412718" sldId="1310"/>
            <ac:picMk id="9" creationId="{E6FB2914-6131-459D-A869-91C6745B4F2A}"/>
          </ac:picMkLst>
        </pc:picChg>
        <pc:cxnChg chg="add mod">
          <ac:chgData name="David Niculcar Castillo" userId="d614d94a-04f2-45d7-985f-4d79f0270be2" providerId="ADAL" clId="{82C79256-FE82-4041-99BE-64C2365CF1E9}" dt="2021-12-09T13:56:25.628" v="384" actId="1076"/>
          <ac:cxnSpMkLst>
            <pc:docMk/>
            <pc:sldMk cId="53412718" sldId="1310"/>
            <ac:cxnSpMk id="10" creationId="{AEA72816-0857-4C47-8395-047C9981A524}"/>
          </ac:cxnSpMkLst>
        </pc:cxnChg>
      </pc:sldChg>
      <pc:sldChg chg="modSp add setBg">
        <pc:chgData name="David Niculcar Castillo" userId="d614d94a-04f2-45d7-985f-4d79f0270be2" providerId="ADAL" clId="{82C79256-FE82-4041-99BE-64C2365CF1E9}" dt="2021-12-09T13:57:33.117" v="497" actId="14100"/>
        <pc:sldMkLst>
          <pc:docMk/>
          <pc:sldMk cId="1183823403" sldId="1311"/>
        </pc:sldMkLst>
        <pc:spChg chg="mod">
          <ac:chgData name="David Niculcar Castillo" userId="d614d94a-04f2-45d7-985f-4d79f0270be2" providerId="ADAL" clId="{82C79256-FE82-4041-99BE-64C2365CF1E9}" dt="2021-12-09T13:57:33.117" v="497" actId="14100"/>
          <ac:spMkLst>
            <pc:docMk/>
            <pc:sldMk cId="1183823403" sldId="1311"/>
            <ac:spMk id="2" creationId="{5C1087A4-ACC3-9A47-8FE7-314E4349FB15}"/>
          </ac:spMkLst>
        </pc:spChg>
        <pc:spChg chg="mod">
          <ac:chgData name="David Niculcar Castillo" userId="d614d94a-04f2-45d7-985f-4d79f0270be2" providerId="ADAL" clId="{82C79256-FE82-4041-99BE-64C2365CF1E9}" dt="2021-12-09T13:56:46.909" v="388" actId="20577"/>
          <ac:spMkLst>
            <pc:docMk/>
            <pc:sldMk cId="1183823403" sldId="1311"/>
            <ac:spMk id="4" creationId="{310E9CBF-029A-0E42-87D2-3E4824ACABBE}"/>
          </ac:spMkLst>
        </pc:spChg>
      </pc:sldChg>
      <pc:sldChg chg="modSp add setBg">
        <pc:chgData name="David Niculcar Castillo" userId="d614d94a-04f2-45d7-985f-4d79f0270be2" providerId="ADAL" clId="{82C79256-FE82-4041-99BE-64C2365CF1E9}" dt="2021-12-09T14:02:09.123" v="618" actId="20577"/>
        <pc:sldMkLst>
          <pc:docMk/>
          <pc:sldMk cId="2839029222" sldId="1312"/>
        </pc:sldMkLst>
        <pc:spChg chg="mod">
          <ac:chgData name="David Niculcar Castillo" userId="d614d94a-04f2-45d7-985f-4d79f0270be2" providerId="ADAL" clId="{82C79256-FE82-4041-99BE-64C2365CF1E9}" dt="2021-12-09T14:02:09.123" v="618" actId="20577"/>
          <ac:spMkLst>
            <pc:docMk/>
            <pc:sldMk cId="2839029222" sldId="1312"/>
            <ac:spMk id="2" creationId="{5C1087A4-ACC3-9A47-8FE7-314E4349FB15}"/>
          </ac:spMkLst>
        </pc:spChg>
        <pc:spChg chg="mod">
          <ac:chgData name="David Niculcar Castillo" userId="d614d94a-04f2-45d7-985f-4d79f0270be2" providerId="ADAL" clId="{82C79256-FE82-4041-99BE-64C2365CF1E9}" dt="2021-12-09T14:01:54.214" v="571" actId="20577"/>
          <ac:spMkLst>
            <pc:docMk/>
            <pc:sldMk cId="2839029222" sldId="1312"/>
            <ac:spMk id="4" creationId="{310E9CBF-029A-0E42-87D2-3E4824ACABBE}"/>
          </ac:spMkLst>
        </pc:spChg>
      </pc:sldChg>
      <pc:sldChg chg="modSp add setBg">
        <pc:chgData name="David Niculcar Castillo" userId="d614d94a-04f2-45d7-985f-4d79f0270be2" providerId="ADAL" clId="{82C79256-FE82-4041-99BE-64C2365CF1E9}" dt="2021-12-09T14:25:03.381" v="1443" actId="20577"/>
        <pc:sldMkLst>
          <pc:docMk/>
          <pc:sldMk cId="1107030532" sldId="1313"/>
        </pc:sldMkLst>
        <pc:spChg chg="mod">
          <ac:chgData name="David Niculcar Castillo" userId="d614d94a-04f2-45d7-985f-4d79f0270be2" providerId="ADAL" clId="{82C79256-FE82-4041-99BE-64C2365CF1E9}" dt="2021-12-09T14:25:03.381" v="1443" actId="20577"/>
          <ac:spMkLst>
            <pc:docMk/>
            <pc:sldMk cId="1107030532" sldId="1313"/>
            <ac:spMk id="2" creationId="{5C1087A4-ACC3-9A47-8FE7-314E4349FB15}"/>
          </ac:spMkLst>
        </pc:spChg>
      </pc:sldChg>
      <pc:sldChg chg="addSp modSp add setBg">
        <pc:chgData name="David Niculcar Castillo" userId="d614d94a-04f2-45d7-985f-4d79f0270be2" providerId="ADAL" clId="{82C79256-FE82-4041-99BE-64C2365CF1E9}" dt="2021-12-09T14:30:29.870" v="1481" actId="20577"/>
        <pc:sldMkLst>
          <pc:docMk/>
          <pc:sldMk cId="3434249050" sldId="1314"/>
        </pc:sldMkLst>
        <pc:spChg chg="mod">
          <ac:chgData name="David Niculcar Castillo" userId="d614d94a-04f2-45d7-985f-4d79f0270be2" providerId="ADAL" clId="{82C79256-FE82-4041-99BE-64C2365CF1E9}" dt="2021-12-09T14:30:29.870" v="1481" actId="20577"/>
          <ac:spMkLst>
            <pc:docMk/>
            <pc:sldMk cId="3434249050" sldId="1314"/>
            <ac:spMk id="11" creationId="{9AE59E7C-CCFC-4BA5-86D2-04DBE60470E9}"/>
          </ac:spMkLst>
        </pc:spChg>
        <pc:spChg chg="mod">
          <ac:chgData name="David Niculcar Castillo" userId="d614d94a-04f2-45d7-985f-4d79f0270be2" providerId="ADAL" clId="{82C79256-FE82-4041-99BE-64C2365CF1E9}" dt="2021-12-09T14:10:11.540" v="795" actId="20577"/>
          <ac:spMkLst>
            <pc:docMk/>
            <pc:sldMk cId="3434249050" sldId="1314"/>
            <ac:spMk id="43" creationId="{C6298F57-AA95-434B-9B72-750894147318}"/>
          </ac:spMkLst>
        </pc:spChg>
        <pc:cxnChg chg="add mod">
          <ac:chgData name="David Niculcar Castillo" userId="d614d94a-04f2-45d7-985f-4d79f0270be2" providerId="ADAL" clId="{82C79256-FE82-4041-99BE-64C2365CF1E9}" dt="2021-12-09T14:08:29.141" v="642" actId="1076"/>
          <ac:cxnSpMkLst>
            <pc:docMk/>
            <pc:sldMk cId="3434249050" sldId="1314"/>
            <ac:cxnSpMk id="5" creationId="{26B2CE96-17E7-4A39-A81B-A389C083A974}"/>
          </ac:cxnSpMkLst>
        </pc:cxnChg>
      </pc:sldChg>
      <pc:sldChg chg="addSp modSp add setBg">
        <pc:chgData name="David Niculcar Castillo" userId="d614d94a-04f2-45d7-985f-4d79f0270be2" providerId="ADAL" clId="{82C79256-FE82-4041-99BE-64C2365CF1E9}" dt="2021-12-09T14:12:46.027" v="880" actId="1037"/>
        <pc:sldMkLst>
          <pc:docMk/>
          <pc:sldMk cId="726218402" sldId="3994"/>
        </pc:sldMkLst>
        <pc:spChg chg="mod">
          <ac:chgData name="David Niculcar Castillo" userId="d614d94a-04f2-45d7-985f-4d79f0270be2" providerId="ADAL" clId="{82C79256-FE82-4041-99BE-64C2365CF1E9}" dt="2021-12-09T14:10:20.767" v="796" actId="179"/>
          <ac:spMkLst>
            <pc:docMk/>
            <pc:sldMk cId="726218402" sldId="3994"/>
            <ac:spMk id="5" creationId="{1052B0B0-8B3F-48DB-B396-C1B5BD7D447E}"/>
          </ac:spMkLst>
        </pc:spChg>
        <pc:spChg chg="mod">
          <ac:chgData name="David Niculcar Castillo" userId="d614d94a-04f2-45d7-985f-4d79f0270be2" providerId="ADAL" clId="{82C79256-FE82-4041-99BE-64C2365CF1E9}" dt="2021-12-09T14:11:12.088" v="871" actId="20577"/>
          <ac:spMkLst>
            <pc:docMk/>
            <pc:sldMk cId="726218402" sldId="3994"/>
            <ac:spMk id="6" creationId="{34E6C3A2-0157-4F29-AD01-BB931E6B05C6}"/>
          </ac:spMkLst>
        </pc:spChg>
        <pc:spChg chg="mod">
          <ac:chgData name="David Niculcar Castillo" userId="d614d94a-04f2-45d7-985f-4d79f0270be2" providerId="ADAL" clId="{82C79256-FE82-4041-99BE-64C2365CF1E9}" dt="2021-12-09T14:10:25.446" v="798" actId="1076"/>
          <ac:spMkLst>
            <pc:docMk/>
            <pc:sldMk cId="726218402" sldId="3994"/>
            <ac:spMk id="43" creationId="{C6298F57-AA95-434B-9B72-750894147318}"/>
          </ac:spMkLst>
        </pc:spChg>
        <pc:cxnChg chg="add mod">
          <ac:chgData name="David Niculcar Castillo" userId="d614d94a-04f2-45d7-985f-4d79f0270be2" providerId="ADAL" clId="{82C79256-FE82-4041-99BE-64C2365CF1E9}" dt="2021-12-09T14:12:46.027" v="880" actId="1037"/>
          <ac:cxnSpMkLst>
            <pc:docMk/>
            <pc:sldMk cId="726218402" sldId="3994"/>
            <ac:cxnSpMk id="7" creationId="{C46F50E4-0BD1-4E45-876F-EC041D1D7230}"/>
          </ac:cxnSpMkLst>
        </pc:cxnChg>
      </pc:sldChg>
    </pc:docChg>
  </pc:docChgLst>
  <pc:docChgLst>
    <pc:chgData name="Nicolas Agustin Ratto Ribo" userId="S::narattor@ine.gob.cl::70b28ca1-5c38-41dd-9052-721d2ef99499" providerId="AD" clId="Web-{918F3C1B-E218-D5FB-A0FE-799C807749C4}"/>
    <pc:docChg chg="delSld modSld sldOrd">
      <pc:chgData name="Nicolas Agustin Ratto Ribo" userId="S::narattor@ine.gob.cl::70b28ca1-5c38-41dd-9052-721d2ef99499" providerId="AD" clId="Web-{918F3C1B-E218-D5FB-A0FE-799C807749C4}" dt="2021-12-09T21:46:17.882" v="733" actId="20577"/>
      <pc:docMkLst>
        <pc:docMk/>
      </pc:docMkLst>
      <pc:sldChg chg="modSp">
        <pc:chgData name="Nicolas Agustin Ratto Ribo" userId="S::narattor@ine.gob.cl::70b28ca1-5c38-41dd-9052-721d2ef99499" providerId="AD" clId="Web-{918F3C1B-E218-D5FB-A0FE-799C807749C4}" dt="2021-12-09T21:11:38.057" v="27" actId="20577"/>
        <pc:sldMkLst>
          <pc:docMk/>
          <pc:sldMk cId="1764232740" sldId="260"/>
        </pc:sldMkLst>
        <pc:spChg chg="mod">
          <ac:chgData name="Nicolas Agustin Ratto Ribo" userId="S::narattor@ine.gob.cl::70b28ca1-5c38-41dd-9052-721d2ef99499" providerId="AD" clId="Web-{918F3C1B-E218-D5FB-A0FE-799C807749C4}" dt="2021-12-09T21:11:38.057" v="27" actId="20577"/>
          <ac:spMkLst>
            <pc:docMk/>
            <pc:sldMk cId="1764232740" sldId="260"/>
            <ac:spMk id="2" creationId="{5C1087A4-ACC3-9A47-8FE7-314E4349FB15}"/>
          </ac:spMkLst>
        </pc:spChg>
      </pc:sldChg>
      <pc:sldChg chg="modSp">
        <pc:chgData name="Nicolas Agustin Ratto Ribo" userId="S::narattor@ine.gob.cl::70b28ca1-5c38-41dd-9052-721d2ef99499" providerId="AD" clId="Web-{918F3C1B-E218-D5FB-A0FE-799C807749C4}" dt="2021-12-09T21:17:41.052" v="295" actId="20577"/>
        <pc:sldMkLst>
          <pc:docMk/>
          <pc:sldMk cId="1996660858" sldId="279"/>
        </pc:sldMkLst>
        <pc:spChg chg="mod">
          <ac:chgData name="Nicolas Agustin Ratto Ribo" userId="S::narattor@ine.gob.cl::70b28ca1-5c38-41dd-9052-721d2ef99499" providerId="AD" clId="Web-{918F3C1B-E218-D5FB-A0FE-799C807749C4}" dt="2021-12-09T21:17:41.052" v="295" actId="20577"/>
          <ac:spMkLst>
            <pc:docMk/>
            <pc:sldMk cId="1996660858" sldId="279"/>
            <ac:spMk id="4" creationId="{A0F8C20B-D383-DA4B-8399-31C512F428A9}"/>
          </ac:spMkLst>
        </pc:spChg>
      </pc:sldChg>
      <pc:sldChg chg="addSp delSp modSp ord">
        <pc:chgData name="Nicolas Agustin Ratto Ribo" userId="S::narattor@ine.gob.cl::70b28ca1-5c38-41dd-9052-721d2ef99499" providerId="AD" clId="Web-{918F3C1B-E218-D5FB-A0FE-799C807749C4}" dt="2021-12-09T21:13:07.263" v="199" actId="20577"/>
        <pc:sldMkLst>
          <pc:docMk/>
          <pc:sldMk cId="569507464" sldId="280"/>
        </pc:sldMkLst>
        <pc:spChg chg="add del mod">
          <ac:chgData name="Nicolas Agustin Ratto Ribo" userId="S::narattor@ine.gob.cl::70b28ca1-5c38-41dd-9052-721d2ef99499" providerId="AD" clId="Web-{918F3C1B-E218-D5FB-A0FE-799C807749C4}" dt="2021-12-09T21:13:07.263" v="199" actId="20577"/>
          <ac:spMkLst>
            <pc:docMk/>
            <pc:sldMk cId="569507464" sldId="280"/>
            <ac:spMk id="4" creationId="{A0F8C20B-D383-DA4B-8399-31C512F428A9}"/>
          </ac:spMkLst>
        </pc:spChg>
      </pc:sldChg>
      <pc:sldChg chg="modSp">
        <pc:chgData name="Nicolas Agustin Ratto Ribo" userId="S::narattor@ine.gob.cl::70b28ca1-5c38-41dd-9052-721d2ef99499" providerId="AD" clId="Web-{918F3C1B-E218-D5FB-A0FE-799C807749C4}" dt="2021-12-09T21:14:26.390" v="228" actId="20577"/>
        <pc:sldMkLst>
          <pc:docMk/>
          <pc:sldMk cId="4280484819" sldId="282"/>
        </pc:sldMkLst>
        <pc:spChg chg="mod">
          <ac:chgData name="Nicolas Agustin Ratto Ribo" userId="S::narattor@ine.gob.cl::70b28ca1-5c38-41dd-9052-721d2ef99499" providerId="AD" clId="Web-{918F3C1B-E218-D5FB-A0FE-799C807749C4}" dt="2021-12-09T21:14:26.390" v="228" actId="20577"/>
          <ac:spMkLst>
            <pc:docMk/>
            <pc:sldMk cId="4280484819" sldId="282"/>
            <ac:spMk id="4" creationId="{A0F8C20B-D383-DA4B-8399-31C512F428A9}"/>
          </ac:spMkLst>
        </pc:spChg>
      </pc:sldChg>
      <pc:sldChg chg="modSp">
        <pc:chgData name="Nicolas Agustin Ratto Ribo" userId="S::narattor@ine.gob.cl::70b28ca1-5c38-41dd-9052-721d2ef99499" providerId="AD" clId="Web-{918F3C1B-E218-D5FB-A0FE-799C807749C4}" dt="2021-12-09T21:15:28.548" v="239" actId="20577"/>
        <pc:sldMkLst>
          <pc:docMk/>
          <pc:sldMk cId="311504856" sldId="283"/>
        </pc:sldMkLst>
        <pc:spChg chg="mod">
          <ac:chgData name="Nicolas Agustin Ratto Ribo" userId="S::narattor@ine.gob.cl::70b28ca1-5c38-41dd-9052-721d2ef99499" providerId="AD" clId="Web-{918F3C1B-E218-D5FB-A0FE-799C807749C4}" dt="2021-12-09T21:15:28.548" v="239" actId="20577"/>
          <ac:spMkLst>
            <pc:docMk/>
            <pc:sldMk cId="311504856" sldId="283"/>
            <ac:spMk id="4" creationId="{A0F8C20B-D383-DA4B-8399-31C512F428A9}"/>
          </ac:spMkLst>
        </pc:spChg>
      </pc:sldChg>
      <pc:sldChg chg="modSp">
        <pc:chgData name="Nicolas Agustin Ratto Ribo" userId="S::narattor@ine.gob.cl::70b28ca1-5c38-41dd-9052-721d2ef99499" providerId="AD" clId="Web-{918F3C1B-E218-D5FB-A0FE-799C807749C4}" dt="2021-12-09T21:15:33.345" v="243" actId="20577"/>
        <pc:sldMkLst>
          <pc:docMk/>
          <pc:sldMk cId="2612445313" sldId="284"/>
        </pc:sldMkLst>
        <pc:spChg chg="mod">
          <ac:chgData name="Nicolas Agustin Ratto Ribo" userId="S::narattor@ine.gob.cl::70b28ca1-5c38-41dd-9052-721d2ef99499" providerId="AD" clId="Web-{918F3C1B-E218-D5FB-A0FE-799C807749C4}" dt="2021-12-09T21:15:33.345" v="243" actId="20577"/>
          <ac:spMkLst>
            <pc:docMk/>
            <pc:sldMk cId="2612445313" sldId="284"/>
            <ac:spMk id="4" creationId="{A0F8C20B-D383-DA4B-8399-31C512F428A9}"/>
          </ac:spMkLst>
        </pc:spChg>
      </pc:sldChg>
      <pc:sldChg chg="del">
        <pc:chgData name="Nicolas Agustin Ratto Ribo" userId="S::narattor@ine.gob.cl::70b28ca1-5c38-41dd-9052-721d2ef99499" providerId="AD" clId="Web-{918F3C1B-E218-D5FB-A0FE-799C807749C4}" dt="2021-12-09T21:17:15.301" v="284"/>
        <pc:sldMkLst>
          <pc:docMk/>
          <pc:sldMk cId="3141891705" sldId="285"/>
        </pc:sldMkLst>
      </pc:sldChg>
      <pc:sldChg chg="del">
        <pc:chgData name="Nicolas Agustin Ratto Ribo" userId="S::narattor@ine.gob.cl::70b28ca1-5c38-41dd-9052-721d2ef99499" providerId="AD" clId="Web-{918F3C1B-E218-D5FB-A0FE-799C807749C4}" dt="2021-12-09T21:13:47.201" v="212"/>
        <pc:sldMkLst>
          <pc:docMk/>
          <pc:sldMk cId="1168204172" sldId="287"/>
        </pc:sldMkLst>
      </pc:sldChg>
      <pc:sldChg chg="modSp">
        <pc:chgData name="Nicolas Agustin Ratto Ribo" userId="S::narattor@ine.gob.cl::70b28ca1-5c38-41dd-9052-721d2ef99499" providerId="AD" clId="Web-{918F3C1B-E218-D5FB-A0FE-799C807749C4}" dt="2021-12-09T21:15:25.407" v="238" actId="20577"/>
        <pc:sldMkLst>
          <pc:docMk/>
          <pc:sldMk cId="96887820" sldId="288"/>
        </pc:sldMkLst>
        <pc:spChg chg="mod">
          <ac:chgData name="Nicolas Agustin Ratto Ribo" userId="S::narattor@ine.gob.cl::70b28ca1-5c38-41dd-9052-721d2ef99499" providerId="AD" clId="Web-{918F3C1B-E218-D5FB-A0FE-799C807749C4}" dt="2021-12-09T21:15:25.407" v="238" actId="20577"/>
          <ac:spMkLst>
            <pc:docMk/>
            <pc:sldMk cId="96887820" sldId="288"/>
            <ac:spMk id="4" creationId="{310E9CBF-029A-0E42-87D2-3E4824ACABBE}"/>
          </ac:spMkLst>
        </pc:spChg>
      </pc:sldChg>
      <pc:sldChg chg="modSp">
        <pc:chgData name="Nicolas Agustin Ratto Ribo" userId="S::narattor@ine.gob.cl::70b28ca1-5c38-41dd-9052-721d2ef99499" providerId="AD" clId="Web-{918F3C1B-E218-D5FB-A0FE-799C807749C4}" dt="2021-12-09T21:17:27.082" v="287" actId="20577"/>
        <pc:sldMkLst>
          <pc:docMk/>
          <pc:sldMk cId="3120640761" sldId="289"/>
        </pc:sldMkLst>
        <pc:spChg chg="mod">
          <ac:chgData name="Nicolas Agustin Ratto Ribo" userId="S::narattor@ine.gob.cl::70b28ca1-5c38-41dd-9052-721d2ef99499" providerId="AD" clId="Web-{918F3C1B-E218-D5FB-A0FE-799C807749C4}" dt="2021-12-09T21:17:27.082" v="287" actId="20577"/>
          <ac:spMkLst>
            <pc:docMk/>
            <pc:sldMk cId="3120640761" sldId="289"/>
            <ac:spMk id="2" creationId="{5C1087A4-ACC3-9A47-8FE7-314E4349FB15}"/>
          </ac:spMkLst>
        </pc:spChg>
        <pc:spChg chg="mod">
          <ac:chgData name="Nicolas Agustin Ratto Ribo" userId="S::narattor@ine.gob.cl::70b28ca1-5c38-41dd-9052-721d2ef99499" providerId="AD" clId="Web-{918F3C1B-E218-D5FB-A0FE-799C807749C4}" dt="2021-12-09T21:16:45.222" v="272" actId="20577"/>
          <ac:spMkLst>
            <pc:docMk/>
            <pc:sldMk cId="3120640761" sldId="289"/>
            <ac:spMk id="4" creationId="{310E9CBF-029A-0E42-87D2-3E4824ACABBE}"/>
          </ac:spMkLst>
        </pc:spChg>
      </pc:sldChg>
      <pc:sldChg chg="modSp">
        <pc:chgData name="Nicolas Agustin Ratto Ribo" userId="S::narattor@ine.gob.cl::70b28ca1-5c38-41dd-9052-721d2ef99499" providerId="AD" clId="Web-{918F3C1B-E218-D5FB-A0FE-799C807749C4}" dt="2021-12-09T21:15:12.938" v="235" actId="20577"/>
        <pc:sldMkLst>
          <pc:docMk/>
          <pc:sldMk cId="871368227" sldId="290"/>
        </pc:sldMkLst>
        <pc:spChg chg="mod">
          <ac:chgData name="Nicolas Agustin Ratto Ribo" userId="S::narattor@ine.gob.cl::70b28ca1-5c38-41dd-9052-721d2ef99499" providerId="AD" clId="Web-{918F3C1B-E218-D5FB-A0FE-799C807749C4}" dt="2021-12-09T21:15:12.938" v="235" actId="20577"/>
          <ac:spMkLst>
            <pc:docMk/>
            <pc:sldMk cId="871368227" sldId="290"/>
            <ac:spMk id="4" creationId="{A0F8C20B-D383-DA4B-8399-31C512F428A9}"/>
          </ac:spMkLst>
        </pc:spChg>
      </pc:sldChg>
      <pc:sldChg chg="modSp">
        <pc:chgData name="Nicolas Agustin Ratto Ribo" userId="S::narattor@ine.gob.cl::70b28ca1-5c38-41dd-9052-721d2ef99499" providerId="AD" clId="Web-{918F3C1B-E218-D5FB-A0FE-799C807749C4}" dt="2021-12-09T21:15:20.720" v="237" actId="20577"/>
        <pc:sldMkLst>
          <pc:docMk/>
          <pc:sldMk cId="1945901637" sldId="292"/>
        </pc:sldMkLst>
        <pc:spChg chg="mod">
          <ac:chgData name="Nicolas Agustin Ratto Ribo" userId="S::narattor@ine.gob.cl::70b28ca1-5c38-41dd-9052-721d2ef99499" providerId="AD" clId="Web-{918F3C1B-E218-D5FB-A0FE-799C807749C4}" dt="2021-12-09T21:15:20.720" v="237" actId="20577"/>
          <ac:spMkLst>
            <pc:docMk/>
            <pc:sldMk cId="1945901637" sldId="292"/>
            <ac:spMk id="4" creationId="{A0F8C20B-D383-DA4B-8399-31C512F428A9}"/>
          </ac:spMkLst>
        </pc:spChg>
      </pc:sldChg>
      <pc:sldChg chg="modSp">
        <pc:chgData name="Nicolas Agustin Ratto Ribo" userId="S::narattor@ine.gob.cl::70b28ca1-5c38-41dd-9052-721d2ef99499" providerId="AD" clId="Web-{918F3C1B-E218-D5FB-A0FE-799C807749C4}" dt="2021-12-09T21:41:36.312" v="651" actId="20577"/>
        <pc:sldMkLst>
          <pc:docMk/>
          <pc:sldMk cId="1761328312" sldId="293"/>
        </pc:sldMkLst>
        <pc:spChg chg="mod">
          <ac:chgData name="Nicolas Agustin Ratto Ribo" userId="S::narattor@ine.gob.cl::70b28ca1-5c38-41dd-9052-721d2ef99499" providerId="AD" clId="Web-{918F3C1B-E218-D5FB-A0FE-799C807749C4}" dt="2021-12-09T21:17:55.239" v="299" actId="20577"/>
          <ac:spMkLst>
            <pc:docMk/>
            <pc:sldMk cId="1761328312" sldId="293"/>
            <ac:spMk id="5" creationId="{6A9444E1-65BB-4E04-A30A-935CEA1FAA7C}"/>
          </ac:spMkLst>
        </pc:spChg>
        <pc:spChg chg="mod">
          <ac:chgData name="Nicolas Agustin Ratto Ribo" userId="S::narattor@ine.gob.cl::70b28ca1-5c38-41dd-9052-721d2ef99499" providerId="AD" clId="Web-{918F3C1B-E218-D5FB-A0FE-799C807749C4}" dt="2021-12-09T21:41:36.312" v="651" actId="20577"/>
          <ac:spMkLst>
            <pc:docMk/>
            <pc:sldMk cId="1761328312" sldId="293"/>
            <ac:spMk id="7" creationId="{1981D1C5-7168-4C4A-AA0D-BC55FDF63470}"/>
          </ac:spMkLst>
        </pc:spChg>
      </pc:sldChg>
      <pc:sldChg chg="modSp">
        <pc:chgData name="Nicolas Agustin Ratto Ribo" userId="S::narattor@ine.gob.cl::70b28ca1-5c38-41dd-9052-721d2ef99499" providerId="AD" clId="Web-{918F3C1B-E218-D5FB-A0FE-799C807749C4}" dt="2021-12-09T21:17:48.286" v="296" actId="20577"/>
        <pc:sldMkLst>
          <pc:docMk/>
          <pc:sldMk cId="3824354330" sldId="294"/>
        </pc:sldMkLst>
        <pc:spChg chg="mod">
          <ac:chgData name="Nicolas Agustin Ratto Ribo" userId="S::narattor@ine.gob.cl::70b28ca1-5c38-41dd-9052-721d2ef99499" providerId="AD" clId="Web-{918F3C1B-E218-D5FB-A0FE-799C807749C4}" dt="2021-12-09T21:17:48.286" v="296" actId="20577"/>
          <ac:spMkLst>
            <pc:docMk/>
            <pc:sldMk cId="3824354330" sldId="294"/>
            <ac:spMk id="4" creationId="{A0F8C20B-D383-DA4B-8399-31C512F428A9}"/>
          </ac:spMkLst>
        </pc:spChg>
      </pc:sldChg>
      <pc:sldChg chg="modSp">
        <pc:chgData name="Nicolas Agustin Ratto Ribo" userId="S::narattor@ine.gob.cl::70b28ca1-5c38-41dd-9052-721d2ef99499" providerId="AD" clId="Web-{918F3C1B-E218-D5FB-A0FE-799C807749C4}" dt="2021-12-09T21:24:32.141" v="402" actId="20577"/>
        <pc:sldMkLst>
          <pc:docMk/>
          <pc:sldMk cId="3617140585" sldId="296"/>
        </pc:sldMkLst>
        <pc:spChg chg="mod">
          <ac:chgData name="Nicolas Agustin Ratto Ribo" userId="S::narattor@ine.gob.cl::70b28ca1-5c38-41dd-9052-721d2ef99499" providerId="AD" clId="Web-{918F3C1B-E218-D5FB-A0FE-799C807749C4}" dt="2021-12-09T21:24:32.141" v="402" actId="20577"/>
          <ac:spMkLst>
            <pc:docMk/>
            <pc:sldMk cId="3617140585" sldId="296"/>
            <ac:spMk id="3" creationId="{E6001A8E-6F43-7245-80BA-90F7C826EE11}"/>
          </ac:spMkLst>
        </pc:spChg>
      </pc:sldChg>
      <pc:sldChg chg="modSp del">
        <pc:chgData name="Nicolas Agustin Ratto Ribo" userId="S::narattor@ine.gob.cl::70b28ca1-5c38-41dd-9052-721d2ef99499" providerId="AD" clId="Web-{918F3C1B-E218-D5FB-A0FE-799C807749C4}" dt="2021-12-09T21:39:09.870" v="583"/>
        <pc:sldMkLst>
          <pc:docMk/>
          <pc:sldMk cId="1160193837" sldId="298"/>
        </pc:sldMkLst>
        <pc:spChg chg="mod">
          <ac:chgData name="Nicolas Agustin Ratto Ribo" userId="S::narattor@ine.gob.cl::70b28ca1-5c38-41dd-9052-721d2ef99499" providerId="AD" clId="Web-{918F3C1B-E218-D5FB-A0FE-799C807749C4}" dt="2021-12-09T21:16:24.362" v="261" actId="14100"/>
          <ac:spMkLst>
            <pc:docMk/>
            <pc:sldMk cId="1160193837" sldId="298"/>
            <ac:spMk id="4" creationId="{A0F8C20B-D383-DA4B-8399-31C512F428A9}"/>
          </ac:spMkLst>
        </pc:spChg>
      </pc:sldChg>
      <pc:sldChg chg="modSp">
        <pc:chgData name="Nicolas Agustin Ratto Ribo" userId="S::narattor@ine.gob.cl::70b28ca1-5c38-41dd-9052-721d2ef99499" providerId="AD" clId="Web-{918F3C1B-E218-D5FB-A0FE-799C807749C4}" dt="2021-12-09T21:39:13.073" v="584" actId="20577"/>
        <pc:sldMkLst>
          <pc:docMk/>
          <pc:sldMk cId="2176891165" sldId="299"/>
        </pc:sldMkLst>
        <pc:spChg chg="mod">
          <ac:chgData name="Nicolas Agustin Ratto Ribo" userId="S::narattor@ine.gob.cl::70b28ca1-5c38-41dd-9052-721d2ef99499" providerId="AD" clId="Web-{918F3C1B-E218-D5FB-A0FE-799C807749C4}" dt="2021-12-09T21:39:13.073" v="584" actId="20577"/>
          <ac:spMkLst>
            <pc:docMk/>
            <pc:sldMk cId="2176891165" sldId="299"/>
            <ac:spMk id="4" creationId="{A0F8C20B-D383-DA4B-8399-31C512F428A9}"/>
          </ac:spMkLst>
        </pc:spChg>
      </pc:sldChg>
      <pc:sldChg chg="modSp">
        <pc:chgData name="Nicolas Agustin Ratto Ribo" userId="S::narattor@ine.gob.cl::70b28ca1-5c38-41dd-9052-721d2ef99499" providerId="AD" clId="Web-{918F3C1B-E218-D5FB-A0FE-799C807749C4}" dt="2021-12-09T21:38:29.791" v="581" actId="20577"/>
        <pc:sldMkLst>
          <pc:docMk/>
          <pc:sldMk cId="2794574258" sldId="303"/>
        </pc:sldMkLst>
        <pc:spChg chg="mod">
          <ac:chgData name="Nicolas Agustin Ratto Ribo" userId="S::narattor@ine.gob.cl::70b28ca1-5c38-41dd-9052-721d2ef99499" providerId="AD" clId="Web-{918F3C1B-E218-D5FB-A0FE-799C807749C4}" dt="2021-12-09T21:38:29.791" v="581" actId="20577"/>
          <ac:spMkLst>
            <pc:docMk/>
            <pc:sldMk cId="2794574258" sldId="303"/>
            <ac:spMk id="2" creationId="{00000000-0000-0000-0000-000000000000}"/>
          </ac:spMkLst>
        </pc:spChg>
        <pc:spChg chg="mod">
          <ac:chgData name="Nicolas Agustin Ratto Ribo" userId="S::narattor@ine.gob.cl::70b28ca1-5c38-41dd-9052-721d2ef99499" providerId="AD" clId="Web-{918F3C1B-E218-D5FB-A0FE-799C807749C4}" dt="2021-12-09T21:15:39.830" v="245" actId="20577"/>
          <ac:spMkLst>
            <pc:docMk/>
            <pc:sldMk cId="2794574258" sldId="303"/>
            <ac:spMk id="4" creationId="{A0F8C20B-D383-DA4B-8399-31C512F428A9}"/>
          </ac:spMkLst>
        </pc:spChg>
      </pc:sldChg>
      <pc:sldChg chg="delSp modSp">
        <pc:chgData name="Nicolas Agustin Ratto Ribo" userId="S::narattor@ine.gob.cl::70b28ca1-5c38-41dd-9052-721d2ef99499" providerId="AD" clId="Web-{918F3C1B-E218-D5FB-A0FE-799C807749C4}" dt="2021-12-09T21:28:19.321" v="468" actId="20577"/>
        <pc:sldMkLst>
          <pc:docMk/>
          <pc:sldMk cId="4136262837" sldId="311"/>
        </pc:sldMkLst>
        <pc:spChg chg="mod">
          <ac:chgData name="Nicolas Agustin Ratto Ribo" userId="S::narattor@ine.gob.cl::70b28ca1-5c38-41dd-9052-721d2ef99499" providerId="AD" clId="Web-{918F3C1B-E218-D5FB-A0FE-799C807749C4}" dt="2021-12-09T21:22:24.528" v="376" actId="1076"/>
          <ac:spMkLst>
            <pc:docMk/>
            <pc:sldMk cId="4136262837" sldId="311"/>
            <ac:spMk id="11" creationId="{E6001A8E-6F43-7245-80BA-90F7C826EE11}"/>
          </ac:spMkLst>
        </pc:spChg>
        <pc:spChg chg="del mod">
          <ac:chgData name="Nicolas Agustin Ratto Ribo" userId="S::narattor@ine.gob.cl::70b28ca1-5c38-41dd-9052-721d2ef99499" providerId="AD" clId="Web-{918F3C1B-E218-D5FB-A0FE-799C807749C4}" dt="2021-12-09T21:22:52.326" v="386"/>
          <ac:spMkLst>
            <pc:docMk/>
            <pc:sldMk cId="4136262837" sldId="311"/>
            <ac:spMk id="12" creationId="{E6001A8E-6F43-7245-80BA-90F7C826EE11}"/>
          </ac:spMkLst>
        </pc:spChg>
        <pc:spChg chg="mod">
          <ac:chgData name="Nicolas Agustin Ratto Ribo" userId="S::narattor@ine.gob.cl::70b28ca1-5c38-41dd-9052-721d2ef99499" providerId="AD" clId="Web-{918F3C1B-E218-D5FB-A0FE-799C807749C4}" dt="2021-12-09T21:28:19.321" v="468" actId="20577"/>
          <ac:spMkLst>
            <pc:docMk/>
            <pc:sldMk cId="4136262837" sldId="311"/>
            <ac:spMk id="19" creationId="{48766398-9D21-6640-AD6F-A2EFE1F9A119}"/>
          </ac:spMkLst>
        </pc:spChg>
        <pc:spChg chg="mod">
          <ac:chgData name="Nicolas Agustin Ratto Ribo" userId="S::narattor@ine.gob.cl::70b28ca1-5c38-41dd-9052-721d2ef99499" providerId="AD" clId="Web-{918F3C1B-E218-D5FB-A0FE-799C807749C4}" dt="2021-12-09T21:22:26.481" v="377" actId="1076"/>
          <ac:spMkLst>
            <pc:docMk/>
            <pc:sldMk cId="4136262837" sldId="311"/>
            <ac:spMk id="21" creationId="{9DAA9EDF-ECB0-47F2-931E-CCBE329CA136}"/>
          </ac:spMkLst>
        </pc:spChg>
        <pc:spChg chg="mod">
          <ac:chgData name="Nicolas Agustin Ratto Ribo" userId="S::narattor@ine.gob.cl::70b28ca1-5c38-41dd-9052-721d2ef99499" providerId="AD" clId="Web-{918F3C1B-E218-D5FB-A0FE-799C807749C4}" dt="2021-12-09T21:23:15.748" v="390" actId="1076"/>
          <ac:spMkLst>
            <pc:docMk/>
            <pc:sldMk cId="4136262837" sldId="311"/>
            <ac:spMk id="22" creationId="{89B41C1A-C91D-4460-A43A-F1AE8EEA2C3F}"/>
          </ac:spMkLst>
        </pc:spChg>
      </pc:sldChg>
      <pc:sldChg chg="modSp ord">
        <pc:chgData name="Nicolas Agustin Ratto Ribo" userId="S::narattor@ine.gob.cl::70b28ca1-5c38-41dd-9052-721d2ef99499" providerId="AD" clId="Web-{918F3C1B-E218-D5FB-A0FE-799C807749C4}" dt="2021-12-09T21:34:47.473" v="542" actId="20577"/>
        <pc:sldMkLst>
          <pc:docMk/>
          <pc:sldMk cId="3014753483" sldId="312"/>
        </pc:sldMkLst>
        <pc:spChg chg="mod">
          <ac:chgData name="Nicolas Agustin Ratto Ribo" userId="S::narattor@ine.gob.cl::70b28ca1-5c38-41dd-9052-721d2ef99499" providerId="AD" clId="Web-{918F3C1B-E218-D5FB-A0FE-799C807749C4}" dt="2021-12-09T21:34:47.473" v="542" actId="20577"/>
          <ac:spMkLst>
            <pc:docMk/>
            <pc:sldMk cId="3014753483" sldId="312"/>
            <ac:spMk id="3" creationId="{E6001A8E-6F43-7245-80BA-90F7C826EE11}"/>
          </ac:spMkLst>
        </pc:spChg>
        <pc:spChg chg="mod">
          <ac:chgData name="Nicolas Agustin Ratto Ribo" userId="S::narattor@ine.gob.cl::70b28ca1-5c38-41dd-9052-721d2ef99499" providerId="AD" clId="Web-{918F3C1B-E218-D5FB-A0FE-799C807749C4}" dt="2021-12-09T21:14:19.515" v="227" actId="20577"/>
          <ac:spMkLst>
            <pc:docMk/>
            <pc:sldMk cId="3014753483" sldId="312"/>
            <ac:spMk id="4" creationId="{A0F8C20B-D383-DA4B-8399-31C512F428A9}"/>
          </ac:spMkLst>
        </pc:spChg>
      </pc:sldChg>
      <pc:sldChg chg="modSp">
        <pc:chgData name="Nicolas Agustin Ratto Ribo" userId="S::narattor@ine.gob.cl::70b28ca1-5c38-41dd-9052-721d2ef99499" providerId="AD" clId="Web-{918F3C1B-E218-D5FB-A0FE-799C807749C4}" dt="2021-12-09T21:12:58.106" v="195" actId="20577"/>
        <pc:sldMkLst>
          <pc:docMk/>
          <pc:sldMk cId="997211141" sldId="316"/>
        </pc:sldMkLst>
        <pc:spChg chg="mod">
          <ac:chgData name="Nicolas Agustin Ratto Ribo" userId="S::narattor@ine.gob.cl::70b28ca1-5c38-41dd-9052-721d2ef99499" providerId="AD" clId="Web-{918F3C1B-E218-D5FB-A0FE-799C807749C4}" dt="2021-12-09T21:12:58.106" v="195" actId="20577"/>
          <ac:spMkLst>
            <pc:docMk/>
            <pc:sldMk cId="997211141" sldId="316"/>
            <ac:spMk id="2" creationId="{5C1087A4-ACC3-9A47-8FE7-314E4349FB15}"/>
          </ac:spMkLst>
        </pc:spChg>
      </pc:sldChg>
      <pc:sldChg chg="modSp">
        <pc:chgData name="Nicolas Agustin Ratto Ribo" userId="S::narattor@ine.gob.cl::70b28ca1-5c38-41dd-9052-721d2ef99499" providerId="AD" clId="Web-{918F3C1B-E218-D5FB-A0FE-799C807749C4}" dt="2021-12-09T21:46:17.882" v="733" actId="20577"/>
        <pc:sldMkLst>
          <pc:docMk/>
          <pc:sldMk cId="2997463868" sldId="318"/>
        </pc:sldMkLst>
        <pc:spChg chg="mod">
          <ac:chgData name="Nicolas Agustin Ratto Ribo" userId="S::narattor@ine.gob.cl::70b28ca1-5c38-41dd-9052-721d2ef99499" providerId="AD" clId="Web-{918F3C1B-E218-D5FB-A0FE-799C807749C4}" dt="2021-12-09T21:46:17.882" v="733" actId="20577"/>
          <ac:spMkLst>
            <pc:docMk/>
            <pc:sldMk cId="2997463868" sldId="318"/>
            <ac:spMk id="2" creationId="{00000000-0000-0000-0000-000000000000}"/>
          </ac:spMkLst>
        </pc:spChg>
        <pc:spChg chg="mod">
          <ac:chgData name="Nicolas Agustin Ratto Ribo" userId="S::narattor@ine.gob.cl::70b28ca1-5c38-41dd-9052-721d2ef99499" providerId="AD" clId="Web-{918F3C1B-E218-D5FB-A0FE-799C807749C4}" dt="2021-12-09T21:13:58.155" v="213" actId="20577"/>
          <ac:spMkLst>
            <pc:docMk/>
            <pc:sldMk cId="2997463868" sldId="318"/>
            <ac:spMk id="4" creationId="{A0F8C20B-D383-DA4B-8399-31C512F428A9}"/>
          </ac:spMkLst>
        </pc:spChg>
      </pc:sldChg>
      <pc:sldChg chg="modSp">
        <pc:chgData name="Nicolas Agustin Ratto Ribo" userId="S::narattor@ine.gob.cl::70b28ca1-5c38-41dd-9052-721d2ef99499" providerId="AD" clId="Web-{918F3C1B-E218-D5FB-A0FE-799C807749C4}" dt="2021-12-09T21:14:36.640" v="231" actId="20577"/>
        <pc:sldMkLst>
          <pc:docMk/>
          <pc:sldMk cId="675283927" sldId="319"/>
        </pc:sldMkLst>
        <pc:spChg chg="mod">
          <ac:chgData name="Nicolas Agustin Ratto Ribo" userId="S::narattor@ine.gob.cl::70b28ca1-5c38-41dd-9052-721d2ef99499" providerId="AD" clId="Web-{918F3C1B-E218-D5FB-A0FE-799C807749C4}" dt="2021-12-09T21:14:36.640" v="231" actId="20577"/>
          <ac:spMkLst>
            <pc:docMk/>
            <pc:sldMk cId="675283927" sldId="319"/>
            <ac:spMk id="4" creationId="{310E9CBF-029A-0E42-87D2-3E4824ACABBE}"/>
          </ac:spMkLst>
        </pc:spChg>
      </pc:sldChg>
      <pc:sldChg chg="modSp">
        <pc:chgData name="Nicolas Agustin Ratto Ribo" userId="S::narattor@ine.gob.cl::70b28ca1-5c38-41dd-9052-721d2ef99499" providerId="AD" clId="Web-{918F3C1B-E218-D5FB-A0FE-799C807749C4}" dt="2021-12-09T21:14:30.078" v="230" actId="20577"/>
        <pc:sldMkLst>
          <pc:docMk/>
          <pc:sldMk cId="45754461" sldId="321"/>
        </pc:sldMkLst>
        <pc:spChg chg="mod">
          <ac:chgData name="Nicolas Agustin Ratto Ribo" userId="S::narattor@ine.gob.cl::70b28ca1-5c38-41dd-9052-721d2ef99499" providerId="AD" clId="Web-{918F3C1B-E218-D5FB-A0FE-799C807749C4}" dt="2021-12-09T21:14:30.078" v="230" actId="20577"/>
          <ac:spMkLst>
            <pc:docMk/>
            <pc:sldMk cId="45754461" sldId="321"/>
            <ac:spMk id="4" creationId="{A0F8C20B-D383-DA4B-8399-31C512F428A9}"/>
          </ac:spMkLst>
        </pc:spChg>
      </pc:sldChg>
      <pc:sldChg chg="modSp">
        <pc:chgData name="Nicolas Agustin Ratto Ribo" userId="S::narattor@ine.gob.cl::70b28ca1-5c38-41dd-9052-721d2ef99499" providerId="AD" clId="Web-{918F3C1B-E218-D5FB-A0FE-799C807749C4}" dt="2021-12-09T21:28:58.604" v="480" actId="20577"/>
        <pc:sldMkLst>
          <pc:docMk/>
          <pc:sldMk cId="1239479084" sldId="322"/>
        </pc:sldMkLst>
        <pc:spChg chg="mod">
          <ac:chgData name="Nicolas Agustin Ratto Ribo" userId="S::narattor@ine.gob.cl::70b28ca1-5c38-41dd-9052-721d2ef99499" providerId="AD" clId="Web-{918F3C1B-E218-D5FB-A0FE-799C807749C4}" dt="2021-12-09T21:28:58.604" v="480" actId="20577"/>
          <ac:spMkLst>
            <pc:docMk/>
            <pc:sldMk cId="1239479084" sldId="322"/>
            <ac:spMk id="19" creationId="{48766398-9D21-6640-AD6F-A2EFE1F9A119}"/>
          </ac:spMkLst>
        </pc:spChg>
      </pc:sldChg>
      <pc:sldChg chg="modSp ord">
        <pc:chgData name="Nicolas Agustin Ratto Ribo" userId="S::narattor@ine.gob.cl::70b28ca1-5c38-41dd-9052-721d2ef99499" providerId="AD" clId="Web-{918F3C1B-E218-D5FB-A0FE-799C807749C4}" dt="2021-12-09T21:13:14.044" v="205" actId="20577"/>
        <pc:sldMkLst>
          <pc:docMk/>
          <pc:sldMk cId="1780673845" sldId="323"/>
        </pc:sldMkLst>
        <pc:spChg chg="mod">
          <ac:chgData name="Nicolas Agustin Ratto Ribo" userId="S::narattor@ine.gob.cl::70b28ca1-5c38-41dd-9052-721d2ef99499" providerId="AD" clId="Web-{918F3C1B-E218-D5FB-A0FE-799C807749C4}" dt="2021-12-09T21:13:14.044" v="205" actId="20577"/>
          <ac:spMkLst>
            <pc:docMk/>
            <pc:sldMk cId="1780673845" sldId="323"/>
            <ac:spMk id="4" creationId="{A0F8C20B-D383-DA4B-8399-31C512F428A9}"/>
          </ac:spMkLst>
        </pc:spChg>
      </pc:sldChg>
      <pc:sldChg chg="modSp del ord">
        <pc:chgData name="Nicolas Agustin Ratto Ribo" userId="S::narattor@ine.gob.cl::70b28ca1-5c38-41dd-9052-721d2ef99499" providerId="AD" clId="Web-{918F3C1B-E218-D5FB-A0FE-799C807749C4}" dt="2021-12-09T21:31:38.717" v="487"/>
        <pc:sldMkLst>
          <pc:docMk/>
          <pc:sldMk cId="290478366" sldId="324"/>
        </pc:sldMkLst>
        <pc:spChg chg="mod">
          <ac:chgData name="Nicolas Agustin Ratto Ribo" userId="S::narattor@ine.gob.cl::70b28ca1-5c38-41dd-9052-721d2ef99499" providerId="AD" clId="Web-{918F3C1B-E218-D5FB-A0FE-799C807749C4}" dt="2021-12-09T21:26:36.678" v="436" actId="20577"/>
          <ac:spMkLst>
            <pc:docMk/>
            <pc:sldMk cId="290478366" sldId="324"/>
            <ac:spMk id="4" creationId="{A0F8C20B-D383-DA4B-8399-31C512F428A9}"/>
          </ac:spMkLst>
        </pc:spChg>
        <pc:spChg chg="mod">
          <ac:chgData name="Nicolas Agustin Ratto Ribo" userId="S::narattor@ine.gob.cl::70b28ca1-5c38-41dd-9052-721d2ef99499" providerId="AD" clId="Web-{918F3C1B-E218-D5FB-A0FE-799C807749C4}" dt="2021-12-09T21:26:53.194" v="445" actId="20577"/>
          <ac:spMkLst>
            <pc:docMk/>
            <pc:sldMk cId="290478366" sldId="324"/>
            <ac:spMk id="11" creationId="{51DE4CB7-5BFA-4139-BEBA-30AD888C0F21}"/>
          </ac:spMkLst>
        </pc:spChg>
      </pc:sldChg>
      <pc:sldChg chg="addSp modSp">
        <pc:chgData name="Nicolas Agustin Ratto Ribo" userId="S::narattor@ine.gob.cl::70b28ca1-5c38-41dd-9052-721d2ef99499" providerId="AD" clId="Web-{918F3C1B-E218-D5FB-A0FE-799C807749C4}" dt="2021-12-09T21:31:44.639" v="489" actId="20577"/>
        <pc:sldMkLst>
          <pc:docMk/>
          <pc:sldMk cId="2478003315" sldId="326"/>
        </pc:sldMkLst>
        <pc:spChg chg="add mod">
          <ac:chgData name="Nicolas Agustin Ratto Ribo" userId="S::narattor@ine.gob.cl::70b28ca1-5c38-41dd-9052-721d2ef99499" providerId="AD" clId="Web-{918F3C1B-E218-D5FB-A0FE-799C807749C4}" dt="2021-12-09T21:31:21.139" v="484" actId="1076"/>
          <ac:spMkLst>
            <pc:docMk/>
            <pc:sldMk cId="2478003315" sldId="326"/>
            <ac:spMk id="3" creationId="{BE2D038E-0EA6-4EE9-8BF5-1C20B8039CD9}"/>
          </ac:spMkLst>
        </pc:spChg>
        <pc:spChg chg="mod">
          <ac:chgData name="Nicolas Agustin Ratto Ribo" userId="S::narattor@ine.gob.cl::70b28ca1-5c38-41dd-9052-721d2ef99499" providerId="AD" clId="Web-{918F3C1B-E218-D5FB-A0FE-799C807749C4}" dt="2021-12-09T21:14:13.218" v="225" actId="20577"/>
          <ac:spMkLst>
            <pc:docMk/>
            <pc:sldMk cId="2478003315" sldId="326"/>
            <ac:spMk id="4" creationId="{A0F8C20B-D383-DA4B-8399-31C512F428A9}"/>
          </ac:spMkLst>
        </pc:spChg>
        <pc:spChg chg="add mod">
          <ac:chgData name="Nicolas Agustin Ratto Ribo" userId="S::narattor@ine.gob.cl::70b28ca1-5c38-41dd-9052-721d2ef99499" providerId="AD" clId="Web-{918F3C1B-E218-D5FB-A0FE-799C807749C4}" dt="2021-12-09T21:31:44.639" v="489" actId="20577"/>
          <ac:spMkLst>
            <pc:docMk/>
            <pc:sldMk cId="2478003315" sldId="326"/>
            <ac:spMk id="7" creationId="{4F4FC4AC-4239-475D-AB4C-C71DC6A7F5C6}"/>
          </ac:spMkLst>
        </pc:spChg>
      </pc:sldChg>
      <pc:sldChg chg="modSp">
        <pc:chgData name="Nicolas Agustin Ratto Ribo" userId="S::narattor@ine.gob.cl::70b28ca1-5c38-41dd-9052-721d2ef99499" providerId="AD" clId="Web-{918F3C1B-E218-D5FB-A0FE-799C807749C4}" dt="2021-12-09T21:36:05.725" v="575" actId="20577"/>
        <pc:sldMkLst>
          <pc:docMk/>
          <pc:sldMk cId="3256817843" sldId="328"/>
        </pc:sldMkLst>
        <pc:spChg chg="mod">
          <ac:chgData name="Nicolas Agustin Ratto Ribo" userId="S::narattor@ine.gob.cl::70b28ca1-5c38-41dd-9052-721d2ef99499" providerId="AD" clId="Web-{918F3C1B-E218-D5FB-A0FE-799C807749C4}" dt="2021-12-09T21:36:05.725" v="575" actId="20577"/>
          <ac:spMkLst>
            <pc:docMk/>
            <pc:sldMk cId="3256817843" sldId="328"/>
            <ac:spMk id="3" creationId="{2E96DFEB-70AA-479C-A721-2BC629696307}"/>
          </ac:spMkLst>
        </pc:spChg>
        <pc:spChg chg="mod">
          <ac:chgData name="Nicolas Agustin Ratto Ribo" userId="S::narattor@ine.gob.cl::70b28ca1-5c38-41dd-9052-721d2ef99499" providerId="AD" clId="Web-{918F3C1B-E218-D5FB-A0FE-799C807749C4}" dt="2021-12-09T21:14:59.797" v="232" actId="20577"/>
          <ac:spMkLst>
            <pc:docMk/>
            <pc:sldMk cId="3256817843" sldId="328"/>
            <ac:spMk id="4" creationId="{A0F8C20B-D383-DA4B-8399-31C512F428A9}"/>
          </ac:spMkLst>
        </pc:spChg>
      </pc:sldChg>
      <pc:sldChg chg="modSp">
        <pc:chgData name="Nicolas Agustin Ratto Ribo" userId="S::narattor@ine.gob.cl::70b28ca1-5c38-41dd-9052-721d2ef99499" providerId="AD" clId="Web-{918F3C1B-E218-D5FB-A0FE-799C807749C4}" dt="2021-12-09T21:15:03.969" v="233" actId="20577"/>
        <pc:sldMkLst>
          <pc:docMk/>
          <pc:sldMk cId="3021581499" sldId="329"/>
        </pc:sldMkLst>
        <pc:spChg chg="mod">
          <ac:chgData name="Nicolas Agustin Ratto Ribo" userId="S::narattor@ine.gob.cl::70b28ca1-5c38-41dd-9052-721d2ef99499" providerId="AD" clId="Web-{918F3C1B-E218-D5FB-A0FE-799C807749C4}" dt="2021-12-09T21:15:03.969" v="233" actId="20577"/>
          <ac:spMkLst>
            <pc:docMk/>
            <pc:sldMk cId="3021581499" sldId="329"/>
            <ac:spMk id="4" creationId="{A0F8C20B-D383-DA4B-8399-31C512F428A9}"/>
          </ac:spMkLst>
        </pc:spChg>
      </pc:sldChg>
      <pc:sldChg chg="modSp">
        <pc:chgData name="Nicolas Agustin Ratto Ribo" userId="S::narattor@ine.gob.cl::70b28ca1-5c38-41dd-9052-721d2ef99499" providerId="AD" clId="Web-{918F3C1B-E218-D5FB-A0FE-799C807749C4}" dt="2021-12-09T21:37:21.961" v="579" actId="20577"/>
        <pc:sldMkLst>
          <pc:docMk/>
          <pc:sldMk cId="2740037648" sldId="330"/>
        </pc:sldMkLst>
        <pc:spChg chg="mod">
          <ac:chgData name="Nicolas Agustin Ratto Ribo" userId="S::narattor@ine.gob.cl::70b28ca1-5c38-41dd-9052-721d2ef99499" providerId="AD" clId="Web-{918F3C1B-E218-D5FB-A0FE-799C807749C4}" dt="2021-12-09T21:15:07.704" v="234" actId="20577"/>
          <ac:spMkLst>
            <pc:docMk/>
            <pc:sldMk cId="2740037648" sldId="330"/>
            <ac:spMk id="4" creationId="{A0F8C20B-D383-DA4B-8399-31C512F428A9}"/>
          </ac:spMkLst>
        </pc:spChg>
        <pc:spChg chg="mod">
          <ac:chgData name="Nicolas Agustin Ratto Ribo" userId="S::narattor@ine.gob.cl::70b28ca1-5c38-41dd-9052-721d2ef99499" providerId="AD" clId="Web-{918F3C1B-E218-D5FB-A0FE-799C807749C4}" dt="2021-12-09T21:37:21.961" v="579" actId="20577"/>
          <ac:spMkLst>
            <pc:docMk/>
            <pc:sldMk cId="2740037648" sldId="330"/>
            <ac:spMk id="8" creationId="{00000000-0000-0000-0000-000000000000}"/>
          </ac:spMkLst>
        </pc:spChg>
      </pc:sldChg>
      <pc:sldChg chg="modSp">
        <pc:chgData name="Nicolas Agustin Ratto Ribo" userId="S::narattor@ine.gob.cl::70b28ca1-5c38-41dd-9052-721d2ef99499" providerId="AD" clId="Web-{918F3C1B-E218-D5FB-A0FE-799C807749C4}" dt="2021-12-09T21:15:44.127" v="246" actId="20577"/>
        <pc:sldMkLst>
          <pc:docMk/>
          <pc:sldMk cId="3183558332" sldId="331"/>
        </pc:sldMkLst>
        <pc:spChg chg="mod">
          <ac:chgData name="Nicolas Agustin Ratto Ribo" userId="S::narattor@ine.gob.cl::70b28ca1-5c38-41dd-9052-721d2ef99499" providerId="AD" clId="Web-{918F3C1B-E218-D5FB-A0FE-799C807749C4}" dt="2021-12-09T21:15:44.127" v="246" actId="20577"/>
          <ac:spMkLst>
            <pc:docMk/>
            <pc:sldMk cId="3183558332" sldId="331"/>
            <ac:spMk id="4" creationId="{A0F8C20B-D383-DA4B-8399-31C512F428A9}"/>
          </ac:spMkLst>
        </pc:spChg>
      </pc:sldChg>
      <pc:sldChg chg="modSp del">
        <pc:chgData name="Nicolas Agustin Ratto Ribo" userId="S::narattor@ine.gob.cl::70b28ca1-5c38-41dd-9052-721d2ef99499" providerId="AD" clId="Web-{918F3C1B-E218-D5FB-A0FE-799C807749C4}" dt="2021-12-09T21:39:09.870" v="582"/>
        <pc:sldMkLst>
          <pc:docMk/>
          <pc:sldMk cId="1193344864" sldId="332"/>
        </pc:sldMkLst>
        <pc:spChg chg="mod">
          <ac:chgData name="Nicolas Agustin Ratto Ribo" userId="S::narattor@ine.gob.cl::70b28ca1-5c38-41dd-9052-721d2ef99499" providerId="AD" clId="Web-{918F3C1B-E218-D5FB-A0FE-799C807749C4}" dt="2021-12-09T21:16:31.331" v="268" actId="14100"/>
          <ac:spMkLst>
            <pc:docMk/>
            <pc:sldMk cId="1193344864" sldId="332"/>
            <ac:spMk id="4" creationId="{A0F8C20B-D383-DA4B-8399-31C512F428A9}"/>
          </ac:spMkLst>
        </pc:spChg>
      </pc:sldChg>
      <pc:sldChg chg="modSp">
        <pc:chgData name="Nicolas Agustin Ratto Ribo" userId="S::narattor@ine.gob.cl::70b28ca1-5c38-41dd-9052-721d2ef99499" providerId="AD" clId="Web-{918F3C1B-E218-D5FB-A0FE-799C807749C4}" dt="2021-12-09T21:39:40.168" v="585" actId="20577"/>
        <pc:sldMkLst>
          <pc:docMk/>
          <pc:sldMk cId="586342049" sldId="337"/>
        </pc:sldMkLst>
        <pc:spChg chg="mod">
          <ac:chgData name="Nicolas Agustin Ratto Ribo" userId="S::narattor@ine.gob.cl::70b28ca1-5c38-41dd-9052-721d2ef99499" providerId="AD" clId="Web-{918F3C1B-E218-D5FB-A0FE-799C807749C4}" dt="2021-12-09T21:39:40.168" v="585" actId="20577"/>
          <ac:spMkLst>
            <pc:docMk/>
            <pc:sldMk cId="586342049" sldId="337"/>
            <ac:spMk id="4" creationId="{A0F8C20B-D383-DA4B-8399-31C512F428A9}"/>
          </ac:spMkLst>
        </pc:spChg>
      </pc:sldChg>
      <pc:sldChg chg="modSp">
        <pc:chgData name="Nicolas Agustin Ratto Ribo" userId="S::narattor@ine.gob.cl::70b28ca1-5c38-41dd-9052-721d2ef99499" providerId="AD" clId="Web-{918F3C1B-E218-D5FB-A0FE-799C807749C4}" dt="2021-12-09T21:15:16.907" v="236" actId="20577"/>
        <pc:sldMkLst>
          <pc:docMk/>
          <pc:sldMk cId="996438239" sldId="340"/>
        </pc:sldMkLst>
        <pc:spChg chg="mod">
          <ac:chgData name="Nicolas Agustin Ratto Ribo" userId="S::narattor@ine.gob.cl::70b28ca1-5c38-41dd-9052-721d2ef99499" providerId="AD" clId="Web-{918F3C1B-E218-D5FB-A0FE-799C807749C4}" dt="2021-12-09T21:15:16.907" v="236" actId="20577"/>
          <ac:spMkLst>
            <pc:docMk/>
            <pc:sldMk cId="996438239" sldId="340"/>
            <ac:spMk id="4" creationId="{A0F8C20B-D383-DA4B-8399-31C512F428A9}"/>
          </ac:spMkLst>
        </pc:spChg>
      </pc:sldChg>
      <pc:sldChg chg="modSp">
        <pc:chgData name="Nicolas Agustin Ratto Ribo" userId="S::narattor@ine.gob.cl::70b28ca1-5c38-41dd-9052-721d2ef99499" providerId="AD" clId="Web-{918F3C1B-E218-D5FB-A0FE-799C807749C4}" dt="2021-12-09T21:15:49.236" v="247" actId="20577"/>
        <pc:sldMkLst>
          <pc:docMk/>
          <pc:sldMk cId="946795944" sldId="342"/>
        </pc:sldMkLst>
        <pc:spChg chg="mod">
          <ac:chgData name="Nicolas Agustin Ratto Ribo" userId="S::narattor@ine.gob.cl::70b28ca1-5c38-41dd-9052-721d2ef99499" providerId="AD" clId="Web-{918F3C1B-E218-D5FB-A0FE-799C807749C4}" dt="2021-12-09T21:15:49.236" v="247" actId="20577"/>
          <ac:spMkLst>
            <pc:docMk/>
            <pc:sldMk cId="946795944" sldId="342"/>
            <ac:spMk id="4" creationId="{A0F8C20B-D383-DA4B-8399-31C512F428A9}"/>
          </ac:spMkLst>
        </pc:spChg>
      </pc:sldChg>
      <pc:sldChg chg="modSp">
        <pc:chgData name="Nicolas Agustin Ratto Ribo" userId="S::narattor@ine.gob.cl::70b28ca1-5c38-41dd-9052-721d2ef99499" providerId="AD" clId="Web-{918F3C1B-E218-D5FB-A0FE-799C807749C4}" dt="2021-12-09T21:16:06.955" v="254" actId="20577"/>
        <pc:sldMkLst>
          <pc:docMk/>
          <pc:sldMk cId="2245779814" sldId="343"/>
        </pc:sldMkLst>
        <pc:spChg chg="mod">
          <ac:chgData name="Nicolas Agustin Ratto Ribo" userId="S::narattor@ine.gob.cl::70b28ca1-5c38-41dd-9052-721d2ef99499" providerId="AD" clId="Web-{918F3C1B-E218-D5FB-A0FE-799C807749C4}" dt="2021-12-09T21:16:06.955" v="254" actId="20577"/>
          <ac:spMkLst>
            <pc:docMk/>
            <pc:sldMk cId="2245779814" sldId="343"/>
            <ac:spMk id="4" creationId="{A0F8C20B-D383-DA4B-8399-31C512F428A9}"/>
          </ac:spMkLst>
        </pc:spChg>
      </pc:sldChg>
      <pc:sldChg chg="modSp modCm">
        <pc:chgData name="Nicolas Agustin Ratto Ribo" userId="S::narattor@ine.gob.cl::70b28ca1-5c38-41dd-9052-721d2ef99499" providerId="AD" clId="Web-{918F3C1B-E218-D5FB-A0FE-799C807749C4}" dt="2021-12-09T21:44:42.192" v="688" actId="20577"/>
        <pc:sldMkLst>
          <pc:docMk/>
          <pc:sldMk cId="53412718" sldId="1310"/>
        </pc:sldMkLst>
        <pc:spChg chg="mod">
          <ac:chgData name="Nicolas Agustin Ratto Ribo" userId="S::narattor@ine.gob.cl::70b28ca1-5c38-41dd-9052-721d2ef99499" providerId="AD" clId="Web-{918F3C1B-E218-D5FB-A0FE-799C807749C4}" dt="2021-12-09T21:44:42.192" v="688" actId="20577"/>
          <ac:spMkLst>
            <pc:docMk/>
            <pc:sldMk cId="53412718" sldId="1310"/>
            <ac:spMk id="4" creationId="{EA40C462-2695-8640-837B-C02A9332300C}"/>
          </ac:spMkLst>
        </pc:spChg>
        <pc:spChg chg="mod">
          <ac:chgData name="Nicolas Agustin Ratto Ribo" userId="S::narattor@ine.gob.cl::70b28ca1-5c38-41dd-9052-721d2ef99499" providerId="AD" clId="Web-{918F3C1B-E218-D5FB-A0FE-799C807749C4}" dt="2021-12-09T21:18:59.335" v="338" actId="1076"/>
          <ac:spMkLst>
            <pc:docMk/>
            <pc:sldMk cId="53412718" sldId="1310"/>
            <ac:spMk id="7" creationId="{AE303B7A-903E-284F-A9D9-E3C177CEEC92}"/>
          </ac:spMkLst>
        </pc:spChg>
        <pc:picChg chg="mod">
          <ac:chgData name="Nicolas Agustin Ratto Ribo" userId="S::narattor@ine.gob.cl::70b28ca1-5c38-41dd-9052-721d2ef99499" providerId="AD" clId="Web-{918F3C1B-E218-D5FB-A0FE-799C807749C4}" dt="2021-12-09T21:19:06.679" v="339" actId="1076"/>
          <ac:picMkLst>
            <pc:docMk/>
            <pc:sldMk cId="53412718" sldId="1310"/>
            <ac:picMk id="9" creationId="{E6FB2914-6131-459D-A869-91C6745B4F2A}"/>
          </ac:picMkLst>
        </pc:picChg>
      </pc:sldChg>
    </pc:docChg>
  </pc:docChgLst>
</pc:chgInfo>
</file>

<file path=ppt/comments/modernComment_51E_32F036E.xml><?xml version="1.0" encoding="utf-8"?>
<p188:cmLst xmlns:a="http://schemas.openxmlformats.org/drawingml/2006/main" xmlns:r="http://schemas.openxmlformats.org/officeDocument/2006/relationships" xmlns:p188="http://schemas.microsoft.com/office/powerpoint/2018/8/main">
  <p188:cm id="{441C6082-C64E-4745-B829-410DDCE78C05}" authorId="{0540969A-576A-9605-A663-30C59DD12724}" status="resolved" created="2021-12-09T21:00:32.591" complete="100000">
    <pc:sldMkLst xmlns:pc="http://schemas.microsoft.com/office/powerpoint/2013/main/command">
      <pc:docMk/>
      <pc:sldMk cId="53412718" sldId="1310"/>
    </pc:sldMkLst>
    <p188:pos x="9347200" y="3956050"/>
    <p188:txBody>
      <a:bodyPr/>
      <a:lstStyle/>
      <a:p>
        <a:r>
          <a:rPr lang="es-CL"/>
          <a:t>No es necesario un temario tan específico para la tasa de rotación laboral, por favor reducir</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522CA4-FB22-4B72-A26A-1AA06EF4C3BC}" type="doc">
      <dgm:prSet loTypeId="urn:microsoft.com/office/officeart/2005/8/layout/process1" loCatId="process" qsTypeId="urn:microsoft.com/office/officeart/2005/8/quickstyle/simple1" qsCatId="simple" csTypeId="urn:microsoft.com/office/officeart/2005/8/colors/accent1_2" csCatId="accent1" phldr="1"/>
      <dgm:spPr/>
    </dgm:pt>
    <dgm:pt modelId="{552DCCED-9BD6-458C-B2D4-A98AC0EE5F77}">
      <dgm:prSet phldrT="[Texto]"/>
      <dgm:spPr/>
      <dgm:t>
        <a:bodyPr/>
        <a:lstStyle/>
        <a:p>
          <a:r>
            <a:rPr lang="es-MX"/>
            <a:t>Ronda 1</a:t>
          </a:r>
          <a:endParaRPr lang="es-CL"/>
        </a:p>
      </dgm:t>
    </dgm:pt>
    <dgm:pt modelId="{A7401FE4-90E7-49E5-BCD5-53FCD1E7A25C}" type="parTrans" cxnId="{112907DC-61F8-45A2-944E-F23553C5859D}">
      <dgm:prSet/>
      <dgm:spPr/>
      <dgm:t>
        <a:bodyPr/>
        <a:lstStyle/>
        <a:p>
          <a:endParaRPr lang="es-CL"/>
        </a:p>
      </dgm:t>
    </dgm:pt>
    <dgm:pt modelId="{104BB073-DD73-44A7-80E0-A5776D3D751C}" type="sibTrans" cxnId="{112907DC-61F8-45A2-944E-F23553C5859D}">
      <dgm:prSet/>
      <dgm:spPr/>
      <dgm:t>
        <a:bodyPr/>
        <a:lstStyle/>
        <a:p>
          <a:endParaRPr lang="es-CL"/>
        </a:p>
      </dgm:t>
    </dgm:pt>
    <dgm:pt modelId="{228361E0-CBFF-4B3B-B1AE-35F4E372BC99}">
      <dgm:prSet phldrT="[Texto]"/>
      <dgm:spPr/>
      <dgm:t>
        <a:bodyPr/>
        <a:lstStyle/>
        <a:p>
          <a:r>
            <a:rPr lang="es-MX"/>
            <a:t>Ronda 2</a:t>
          </a:r>
          <a:endParaRPr lang="es-CL"/>
        </a:p>
      </dgm:t>
    </dgm:pt>
    <dgm:pt modelId="{F2BB6A73-65F1-481D-9114-EA8CFADEEA41}" type="parTrans" cxnId="{D8AE72E1-632D-40CA-8083-B1C71A4E14EC}">
      <dgm:prSet/>
      <dgm:spPr/>
      <dgm:t>
        <a:bodyPr/>
        <a:lstStyle/>
        <a:p>
          <a:endParaRPr lang="es-CL"/>
        </a:p>
      </dgm:t>
    </dgm:pt>
    <dgm:pt modelId="{1931D366-9E5C-4D94-AF8C-9854A0EF0FDF}" type="sibTrans" cxnId="{D8AE72E1-632D-40CA-8083-B1C71A4E14EC}">
      <dgm:prSet/>
      <dgm:spPr/>
      <dgm:t>
        <a:bodyPr/>
        <a:lstStyle/>
        <a:p>
          <a:endParaRPr lang="es-CL"/>
        </a:p>
      </dgm:t>
    </dgm:pt>
    <dgm:pt modelId="{46632B5C-DD57-41A0-9AC0-EC1AA59832ED}">
      <dgm:prSet phldrT="[Texto]"/>
      <dgm:spPr/>
      <dgm:t>
        <a:bodyPr/>
        <a:lstStyle/>
        <a:p>
          <a:r>
            <a:rPr lang="es-MX"/>
            <a:t>Ronda 3</a:t>
          </a:r>
          <a:endParaRPr lang="es-CL"/>
        </a:p>
      </dgm:t>
    </dgm:pt>
    <dgm:pt modelId="{128BE498-A16B-46BB-BCCD-4C81C320D3C1}" type="parTrans" cxnId="{7467CF2F-8937-47F3-B22B-5C16BC9658FF}">
      <dgm:prSet/>
      <dgm:spPr/>
      <dgm:t>
        <a:bodyPr/>
        <a:lstStyle/>
        <a:p>
          <a:endParaRPr lang="es-CL"/>
        </a:p>
      </dgm:t>
    </dgm:pt>
    <dgm:pt modelId="{4365B25C-08AB-424B-88D2-939B631A1665}" type="sibTrans" cxnId="{7467CF2F-8937-47F3-B22B-5C16BC9658FF}">
      <dgm:prSet/>
      <dgm:spPr/>
      <dgm:t>
        <a:bodyPr/>
        <a:lstStyle/>
        <a:p>
          <a:endParaRPr lang="es-CL"/>
        </a:p>
      </dgm:t>
    </dgm:pt>
    <dgm:pt modelId="{1655D166-F5A5-46CB-971B-1F870DAC3135}">
      <dgm:prSet phldrT="[Texto]"/>
      <dgm:spPr/>
      <dgm:t>
        <a:bodyPr/>
        <a:lstStyle/>
        <a:p>
          <a:r>
            <a:rPr lang="es-MX"/>
            <a:t>Ronda 4</a:t>
          </a:r>
          <a:endParaRPr lang="es-CL"/>
        </a:p>
      </dgm:t>
    </dgm:pt>
    <dgm:pt modelId="{C4ACDC8A-A3FD-4950-BAA7-69CA86B747DF}" type="parTrans" cxnId="{38EC6066-E080-45E8-9A00-67456B898FCD}">
      <dgm:prSet/>
      <dgm:spPr/>
      <dgm:t>
        <a:bodyPr/>
        <a:lstStyle/>
        <a:p>
          <a:endParaRPr lang="es-CL"/>
        </a:p>
      </dgm:t>
    </dgm:pt>
    <dgm:pt modelId="{A5185779-2264-470B-95B1-05966A84E42B}" type="sibTrans" cxnId="{38EC6066-E080-45E8-9A00-67456B898FCD}">
      <dgm:prSet/>
      <dgm:spPr/>
      <dgm:t>
        <a:bodyPr/>
        <a:lstStyle/>
        <a:p>
          <a:endParaRPr lang="es-CL"/>
        </a:p>
      </dgm:t>
    </dgm:pt>
    <dgm:pt modelId="{35EBF200-2F49-4D33-865D-550DB9A1B379}">
      <dgm:prSet phldrT="[Texto]"/>
      <dgm:spPr/>
      <dgm:t>
        <a:bodyPr/>
        <a:lstStyle/>
        <a:p>
          <a:r>
            <a:rPr lang="es-MX"/>
            <a:t>Ronda 5</a:t>
          </a:r>
          <a:endParaRPr lang="es-CL"/>
        </a:p>
      </dgm:t>
    </dgm:pt>
    <dgm:pt modelId="{A92526DC-CBD1-4581-8126-B175C6C6E54C}" type="parTrans" cxnId="{BD53962A-102D-4E4B-9B16-C2A77A890272}">
      <dgm:prSet/>
      <dgm:spPr/>
      <dgm:t>
        <a:bodyPr/>
        <a:lstStyle/>
        <a:p>
          <a:endParaRPr lang="es-CL"/>
        </a:p>
      </dgm:t>
    </dgm:pt>
    <dgm:pt modelId="{3B48B8AA-1A08-4CB7-9B6D-CDC2F70E98CE}" type="sibTrans" cxnId="{BD53962A-102D-4E4B-9B16-C2A77A890272}">
      <dgm:prSet/>
      <dgm:spPr/>
      <dgm:t>
        <a:bodyPr/>
        <a:lstStyle/>
        <a:p>
          <a:endParaRPr lang="es-CL"/>
        </a:p>
      </dgm:t>
    </dgm:pt>
    <dgm:pt modelId="{5A3BA7D6-C822-4D37-BFAF-F8B18741B5BC}">
      <dgm:prSet phldrT="[Texto]"/>
      <dgm:spPr/>
      <dgm:t>
        <a:bodyPr/>
        <a:lstStyle/>
        <a:p>
          <a:r>
            <a:rPr lang="es-MX"/>
            <a:t>Ronda 6</a:t>
          </a:r>
          <a:endParaRPr lang="es-CL"/>
        </a:p>
      </dgm:t>
    </dgm:pt>
    <dgm:pt modelId="{E6EC75B9-D564-41D4-8B9E-D800AB97524E}" type="parTrans" cxnId="{9B0B08E5-03F8-4DB2-A052-FDCBCA857EBF}">
      <dgm:prSet/>
      <dgm:spPr/>
      <dgm:t>
        <a:bodyPr/>
        <a:lstStyle/>
        <a:p>
          <a:endParaRPr lang="es-CL"/>
        </a:p>
      </dgm:t>
    </dgm:pt>
    <dgm:pt modelId="{7AF21795-4266-46F6-87E2-C3261AA765BF}" type="sibTrans" cxnId="{9B0B08E5-03F8-4DB2-A052-FDCBCA857EBF}">
      <dgm:prSet/>
      <dgm:spPr/>
      <dgm:t>
        <a:bodyPr/>
        <a:lstStyle/>
        <a:p>
          <a:endParaRPr lang="es-CL"/>
        </a:p>
      </dgm:t>
    </dgm:pt>
    <dgm:pt modelId="{2E25EC2F-5FA7-4EDD-9249-08A2B6DA5517}" type="pres">
      <dgm:prSet presAssocID="{0F522CA4-FB22-4B72-A26A-1AA06EF4C3BC}" presName="Name0" presStyleCnt="0">
        <dgm:presLayoutVars>
          <dgm:dir/>
          <dgm:resizeHandles val="exact"/>
        </dgm:presLayoutVars>
      </dgm:prSet>
      <dgm:spPr/>
    </dgm:pt>
    <dgm:pt modelId="{867AE28E-E5F9-4A64-AF69-47EF7E89076A}" type="pres">
      <dgm:prSet presAssocID="{552DCCED-9BD6-458C-B2D4-A98AC0EE5F77}" presName="node" presStyleLbl="node1" presStyleIdx="0" presStyleCnt="6" custLinFactNeighborY="0">
        <dgm:presLayoutVars>
          <dgm:bulletEnabled val="1"/>
        </dgm:presLayoutVars>
      </dgm:prSet>
      <dgm:spPr/>
    </dgm:pt>
    <dgm:pt modelId="{CF0764A1-6FB2-4BDB-8512-87352DC87C7D}" type="pres">
      <dgm:prSet presAssocID="{104BB073-DD73-44A7-80E0-A5776D3D751C}" presName="sibTrans" presStyleLbl="sibTrans2D1" presStyleIdx="0" presStyleCnt="5"/>
      <dgm:spPr/>
    </dgm:pt>
    <dgm:pt modelId="{E0FBCD79-6BF8-499C-8DFC-C1CE72FC5C4F}" type="pres">
      <dgm:prSet presAssocID="{104BB073-DD73-44A7-80E0-A5776D3D751C}" presName="connectorText" presStyleLbl="sibTrans2D1" presStyleIdx="0" presStyleCnt="5"/>
      <dgm:spPr/>
    </dgm:pt>
    <dgm:pt modelId="{61868CD3-EA7B-4F33-9835-07D6A37CF6DF}" type="pres">
      <dgm:prSet presAssocID="{228361E0-CBFF-4B3B-B1AE-35F4E372BC99}" presName="node" presStyleLbl="node1" presStyleIdx="1" presStyleCnt="6">
        <dgm:presLayoutVars>
          <dgm:bulletEnabled val="1"/>
        </dgm:presLayoutVars>
      </dgm:prSet>
      <dgm:spPr/>
    </dgm:pt>
    <dgm:pt modelId="{DAC3E073-66C0-4134-8B8D-72E04AD477EB}" type="pres">
      <dgm:prSet presAssocID="{1931D366-9E5C-4D94-AF8C-9854A0EF0FDF}" presName="sibTrans" presStyleLbl="sibTrans2D1" presStyleIdx="1" presStyleCnt="5"/>
      <dgm:spPr/>
    </dgm:pt>
    <dgm:pt modelId="{F65C0C3D-E953-44C5-A4A7-3698B025C958}" type="pres">
      <dgm:prSet presAssocID="{1931D366-9E5C-4D94-AF8C-9854A0EF0FDF}" presName="connectorText" presStyleLbl="sibTrans2D1" presStyleIdx="1" presStyleCnt="5"/>
      <dgm:spPr/>
    </dgm:pt>
    <dgm:pt modelId="{2F66A61D-E185-4419-92CD-900174480A50}" type="pres">
      <dgm:prSet presAssocID="{46632B5C-DD57-41A0-9AC0-EC1AA59832ED}" presName="node" presStyleLbl="node1" presStyleIdx="2" presStyleCnt="6">
        <dgm:presLayoutVars>
          <dgm:bulletEnabled val="1"/>
        </dgm:presLayoutVars>
      </dgm:prSet>
      <dgm:spPr/>
    </dgm:pt>
    <dgm:pt modelId="{8D5A3352-C270-4CF9-812C-297B91776F37}" type="pres">
      <dgm:prSet presAssocID="{4365B25C-08AB-424B-88D2-939B631A1665}" presName="sibTrans" presStyleLbl="sibTrans2D1" presStyleIdx="2" presStyleCnt="5"/>
      <dgm:spPr/>
    </dgm:pt>
    <dgm:pt modelId="{1F2E66A5-9AFD-4562-BBB3-D9328FD15B7F}" type="pres">
      <dgm:prSet presAssocID="{4365B25C-08AB-424B-88D2-939B631A1665}" presName="connectorText" presStyleLbl="sibTrans2D1" presStyleIdx="2" presStyleCnt="5"/>
      <dgm:spPr/>
    </dgm:pt>
    <dgm:pt modelId="{681659EA-042F-48CC-9B76-F9899F18B6C3}" type="pres">
      <dgm:prSet presAssocID="{1655D166-F5A5-46CB-971B-1F870DAC3135}" presName="node" presStyleLbl="node1" presStyleIdx="3" presStyleCnt="6">
        <dgm:presLayoutVars>
          <dgm:bulletEnabled val="1"/>
        </dgm:presLayoutVars>
      </dgm:prSet>
      <dgm:spPr/>
    </dgm:pt>
    <dgm:pt modelId="{76951E22-88D4-4AD3-B40C-35999BEF9C2B}" type="pres">
      <dgm:prSet presAssocID="{A5185779-2264-470B-95B1-05966A84E42B}" presName="sibTrans" presStyleLbl="sibTrans2D1" presStyleIdx="3" presStyleCnt="5"/>
      <dgm:spPr/>
    </dgm:pt>
    <dgm:pt modelId="{698E6497-1B31-434C-B23F-57B03BE6A081}" type="pres">
      <dgm:prSet presAssocID="{A5185779-2264-470B-95B1-05966A84E42B}" presName="connectorText" presStyleLbl="sibTrans2D1" presStyleIdx="3" presStyleCnt="5"/>
      <dgm:spPr/>
    </dgm:pt>
    <dgm:pt modelId="{0C803AA2-AD05-49A8-8425-ED972BD4380A}" type="pres">
      <dgm:prSet presAssocID="{35EBF200-2F49-4D33-865D-550DB9A1B379}" presName="node" presStyleLbl="node1" presStyleIdx="4" presStyleCnt="6">
        <dgm:presLayoutVars>
          <dgm:bulletEnabled val="1"/>
        </dgm:presLayoutVars>
      </dgm:prSet>
      <dgm:spPr/>
    </dgm:pt>
    <dgm:pt modelId="{F675D5F8-7886-4385-9A27-BD45A26799AB}" type="pres">
      <dgm:prSet presAssocID="{3B48B8AA-1A08-4CB7-9B6D-CDC2F70E98CE}" presName="sibTrans" presStyleLbl="sibTrans2D1" presStyleIdx="4" presStyleCnt="5"/>
      <dgm:spPr/>
    </dgm:pt>
    <dgm:pt modelId="{B0DCEEEE-0309-460F-A1FF-F9AE779F43D1}" type="pres">
      <dgm:prSet presAssocID="{3B48B8AA-1A08-4CB7-9B6D-CDC2F70E98CE}" presName="connectorText" presStyleLbl="sibTrans2D1" presStyleIdx="4" presStyleCnt="5"/>
      <dgm:spPr/>
    </dgm:pt>
    <dgm:pt modelId="{554C0BAB-04B9-4B4D-BFAE-D25A9B48B9D4}" type="pres">
      <dgm:prSet presAssocID="{5A3BA7D6-C822-4D37-BFAF-F8B18741B5BC}" presName="node" presStyleLbl="node1" presStyleIdx="5" presStyleCnt="6">
        <dgm:presLayoutVars>
          <dgm:bulletEnabled val="1"/>
        </dgm:presLayoutVars>
      </dgm:prSet>
      <dgm:spPr/>
    </dgm:pt>
  </dgm:ptLst>
  <dgm:cxnLst>
    <dgm:cxn modelId="{F461A907-07A5-4FF8-B112-1A2482AD355E}" type="presOf" srcId="{5A3BA7D6-C822-4D37-BFAF-F8B18741B5BC}" destId="{554C0BAB-04B9-4B4D-BFAE-D25A9B48B9D4}" srcOrd="0" destOrd="0" presId="urn:microsoft.com/office/officeart/2005/8/layout/process1"/>
    <dgm:cxn modelId="{74FD5A14-1CA6-4893-A2C8-50C6EBDAAF27}" type="presOf" srcId="{A5185779-2264-470B-95B1-05966A84E42B}" destId="{76951E22-88D4-4AD3-B40C-35999BEF9C2B}" srcOrd="0" destOrd="0" presId="urn:microsoft.com/office/officeart/2005/8/layout/process1"/>
    <dgm:cxn modelId="{BD53962A-102D-4E4B-9B16-C2A77A890272}" srcId="{0F522CA4-FB22-4B72-A26A-1AA06EF4C3BC}" destId="{35EBF200-2F49-4D33-865D-550DB9A1B379}" srcOrd="4" destOrd="0" parTransId="{A92526DC-CBD1-4581-8126-B175C6C6E54C}" sibTransId="{3B48B8AA-1A08-4CB7-9B6D-CDC2F70E98CE}"/>
    <dgm:cxn modelId="{4E708E2C-CD3B-414C-8101-270D2F45F3CB}" type="presOf" srcId="{4365B25C-08AB-424B-88D2-939B631A1665}" destId="{1F2E66A5-9AFD-4562-BBB3-D9328FD15B7F}" srcOrd="1" destOrd="0" presId="urn:microsoft.com/office/officeart/2005/8/layout/process1"/>
    <dgm:cxn modelId="{7467CF2F-8937-47F3-B22B-5C16BC9658FF}" srcId="{0F522CA4-FB22-4B72-A26A-1AA06EF4C3BC}" destId="{46632B5C-DD57-41A0-9AC0-EC1AA59832ED}" srcOrd="2" destOrd="0" parTransId="{128BE498-A16B-46BB-BCCD-4C81C320D3C1}" sibTransId="{4365B25C-08AB-424B-88D2-939B631A1665}"/>
    <dgm:cxn modelId="{80E56144-2A79-44A6-A9D8-56713A816FCA}" type="presOf" srcId="{104BB073-DD73-44A7-80E0-A5776D3D751C}" destId="{E0FBCD79-6BF8-499C-8DFC-C1CE72FC5C4F}" srcOrd="1" destOrd="0" presId="urn:microsoft.com/office/officeart/2005/8/layout/process1"/>
    <dgm:cxn modelId="{A6B77E64-3A8E-4875-ADE2-5F61F0D2F5B4}" type="presOf" srcId="{1931D366-9E5C-4D94-AF8C-9854A0EF0FDF}" destId="{F65C0C3D-E953-44C5-A4A7-3698B025C958}" srcOrd="1" destOrd="0" presId="urn:microsoft.com/office/officeart/2005/8/layout/process1"/>
    <dgm:cxn modelId="{38EC6066-E080-45E8-9A00-67456B898FCD}" srcId="{0F522CA4-FB22-4B72-A26A-1AA06EF4C3BC}" destId="{1655D166-F5A5-46CB-971B-1F870DAC3135}" srcOrd="3" destOrd="0" parTransId="{C4ACDC8A-A3FD-4950-BAA7-69CA86B747DF}" sibTransId="{A5185779-2264-470B-95B1-05966A84E42B}"/>
    <dgm:cxn modelId="{8A30F04C-E858-488C-9303-E5EEB63E0C94}" type="presOf" srcId="{35EBF200-2F49-4D33-865D-550DB9A1B379}" destId="{0C803AA2-AD05-49A8-8425-ED972BD4380A}" srcOrd="0" destOrd="0" presId="urn:microsoft.com/office/officeart/2005/8/layout/process1"/>
    <dgm:cxn modelId="{C6615D8E-1564-4172-86FB-9CCA37259D24}" type="presOf" srcId="{A5185779-2264-470B-95B1-05966A84E42B}" destId="{698E6497-1B31-434C-B23F-57B03BE6A081}" srcOrd="1" destOrd="0" presId="urn:microsoft.com/office/officeart/2005/8/layout/process1"/>
    <dgm:cxn modelId="{8E7EC6A0-A8DB-4C41-A9C3-0BD8C7136638}" type="presOf" srcId="{3B48B8AA-1A08-4CB7-9B6D-CDC2F70E98CE}" destId="{B0DCEEEE-0309-460F-A1FF-F9AE779F43D1}" srcOrd="1" destOrd="0" presId="urn:microsoft.com/office/officeart/2005/8/layout/process1"/>
    <dgm:cxn modelId="{AB9817AC-05C7-4CCE-8E73-F336DFB23026}" type="presOf" srcId="{1931D366-9E5C-4D94-AF8C-9854A0EF0FDF}" destId="{DAC3E073-66C0-4134-8B8D-72E04AD477EB}" srcOrd="0" destOrd="0" presId="urn:microsoft.com/office/officeart/2005/8/layout/process1"/>
    <dgm:cxn modelId="{6A108FAE-258D-4D49-9B19-C7D12954C155}" type="presOf" srcId="{0F522CA4-FB22-4B72-A26A-1AA06EF4C3BC}" destId="{2E25EC2F-5FA7-4EDD-9249-08A2B6DA5517}" srcOrd="0" destOrd="0" presId="urn:microsoft.com/office/officeart/2005/8/layout/process1"/>
    <dgm:cxn modelId="{75F5C8B5-0A89-4D86-80D5-33780AAD6CB9}" type="presOf" srcId="{46632B5C-DD57-41A0-9AC0-EC1AA59832ED}" destId="{2F66A61D-E185-4419-92CD-900174480A50}" srcOrd="0" destOrd="0" presId="urn:microsoft.com/office/officeart/2005/8/layout/process1"/>
    <dgm:cxn modelId="{E313D8BF-936C-4F41-ABF7-E6CF69CE3462}" type="presOf" srcId="{552DCCED-9BD6-458C-B2D4-A98AC0EE5F77}" destId="{867AE28E-E5F9-4A64-AF69-47EF7E89076A}" srcOrd="0" destOrd="0" presId="urn:microsoft.com/office/officeart/2005/8/layout/process1"/>
    <dgm:cxn modelId="{D9C4A7C5-B88C-4FF9-98FF-89F2267967B2}" type="presOf" srcId="{3B48B8AA-1A08-4CB7-9B6D-CDC2F70E98CE}" destId="{F675D5F8-7886-4385-9A27-BD45A26799AB}" srcOrd="0" destOrd="0" presId="urn:microsoft.com/office/officeart/2005/8/layout/process1"/>
    <dgm:cxn modelId="{876DE5CF-C3D6-44DD-8E24-2C975468BA66}" type="presOf" srcId="{1655D166-F5A5-46CB-971B-1F870DAC3135}" destId="{681659EA-042F-48CC-9B76-F9899F18B6C3}" srcOrd="0" destOrd="0" presId="urn:microsoft.com/office/officeart/2005/8/layout/process1"/>
    <dgm:cxn modelId="{1721CCD0-746C-4F01-AD3B-0710E0292927}" type="presOf" srcId="{228361E0-CBFF-4B3B-B1AE-35F4E372BC99}" destId="{61868CD3-EA7B-4F33-9835-07D6A37CF6DF}" srcOrd="0" destOrd="0" presId="urn:microsoft.com/office/officeart/2005/8/layout/process1"/>
    <dgm:cxn modelId="{112907DC-61F8-45A2-944E-F23553C5859D}" srcId="{0F522CA4-FB22-4B72-A26A-1AA06EF4C3BC}" destId="{552DCCED-9BD6-458C-B2D4-A98AC0EE5F77}" srcOrd="0" destOrd="0" parTransId="{A7401FE4-90E7-49E5-BCD5-53FCD1E7A25C}" sibTransId="{104BB073-DD73-44A7-80E0-A5776D3D751C}"/>
    <dgm:cxn modelId="{D8AE72E1-632D-40CA-8083-B1C71A4E14EC}" srcId="{0F522CA4-FB22-4B72-A26A-1AA06EF4C3BC}" destId="{228361E0-CBFF-4B3B-B1AE-35F4E372BC99}" srcOrd="1" destOrd="0" parTransId="{F2BB6A73-65F1-481D-9114-EA8CFADEEA41}" sibTransId="{1931D366-9E5C-4D94-AF8C-9854A0EF0FDF}"/>
    <dgm:cxn modelId="{9B0B08E5-03F8-4DB2-A052-FDCBCA857EBF}" srcId="{0F522CA4-FB22-4B72-A26A-1AA06EF4C3BC}" destId="{5A3BA7D6-C822-4D37-BFAF-F8B18741B5BC}" srcOrd="5" destOrd="0" parTransId="{E6EC75B9-D564-41D4-8B9E-D800AB97524E}" sibTransId="{7AF21795-4266-46F6-87E2-C3261AA765BF}"/>
    <dgm:cxn modelId="{7E3902F5-0C9C-41C4-87A8-E9DCDE290031}" type="presOf" srcId="{4365B25C-08AB-424B-88D2-939B631A1665}" destId="{8D5A3352-C270-4CF9-812C-297B91776F37}" srcOrd="0" destOrd="0" presId="urn:microsoft.com/office/officeart/2005/8/layout/process1"/>
    <dgm:cxn modelId="{4F326DFC-3ED5-494D-BD04-0DF6D1612ABC}" type="presOf" srcId="{104BB073-DD73-44A7-80E0-A5776D3D751C}" destId="{CF0764A1-6FB2-4BDB-8512-87352DC87C7D}" srcOrd="0" destOrd="0" presId="urn:microsoft.com/office/officeart/2005/8/layout/process1"/>
    <dgm:cxn modelId="{D45592E3-1406-4A45-9DCE-609E4D425B09}" type="presParOf" srcId="{2E25EC2F-5FA7-4EDD-9249-08A2B6DA5517}" destId="{867AE28E-E5F9-4A64-AF69-47EF7E89076A}" srcOrd="0" destOrd="0" presId="urn:microsoft.com/office/officeart/2005/8/layout/process1"/>
    <dgm:cxn modelId="{0ED767D0-FAA9-4C26-BEAB-A873891AC4DB}" type="presParOf" srcId="{2E25EC2F-5FA7-4EDD-9249-08A2B6DA5517}" destId="{CF0764A1-6FB2-4BDB-8512-87352DC87C7D}" srcOrd="1" destOrd="0" presId="urn:microsoft.com/office/officeart/2005/8/layout/process1"/>
    <dgm:cxn modelId="{15F0A639-83D6-45A7-A06C-A3278BDB9286}" type="presParOf" srcId="{CF0764A1-6FB2-4BDB-8512-87352DC87C7D}" destId="{E0FBCD79-6BF8-499C-8DFC-C1CE72FC5C4F}" srcOrd="0" destOrd="0" presId="urn:microsoft.com/office/officeart/2005/8/layout/process1"/>
    <dgm:cxn modelId="{74ECE256-C944-47B6-8C97-8F1986E23A80}" type="presParOf" srcId="{2E25EC2F-5FA7-4EDD-9249-08A2B6DA5517}" destId="{61868CD3-EA7B-4F33-9835-07D6A37CF6DF}" srcOrd="2" destOrd="0" presId="urn:microsoft.com/office/officeart/2005/8/layout/process1"/>
    <dgm:cxn modelId="{506CA4DE-67EF-484F-8B9A-B95720165EFB}" type="presParOf" srcId="{2E25EC2F-5FA7-4EDD-9249-08A2B6DA5517}" destId="{DAC3E073-66C0-4134-8B8D-72E04AD477EB}" srcOrd="3" destOrd="0" presId="urn:microsoft.com/office/officeart/2005/8/layout/process1"/>
    <dgm:cxn modelId="{C452A371-BE47-484B-BC22-F38328CDFDEA}" type="presParOf" srcId="{DAC3E073-66C0-4134-8B8D-72E04AD477EB}" destId="{F65C0C3D-E953-44C5-A4A7-3698B025C958}" srcOrd="0" destOrd="0" presId="urn:microsoft.com/office/officeart/2005/8/layout/process1"/>
    <dgm:cxn modelId="{379B2C02-A6C3-4E24-B846-8F337F541A0F}" type="presParOf" srcId="{2E25EC2F-5FA7-4EDD-9249-08A2B6DA5517}" destId="{2F66A61D-E185-4419-92CD-900174480A50}" srcOrd="4" destOrd="0" presId="urn:microsoft.com/office/officeart/2005/8/layout/process1"/>
    <dgm:cxn modelId="{6FA79CCB-0D4B-4F73-AB07-5FB7ED48EAAF}" type="presParOf" srcId="{2E25EC2F-5FA7-4EDD-9249-08A2B6DA5517}" destId="{8D5A3352-C270-4CF9-812C-297B91776F37}" srcOrd="5" destOrd="0" presId="urn:microsoft.com/office/officeart/2005/8/layout/process1"/>
    <dgm:cxn modelId="{C093FE84-6C2B-4594-A433-791F09C15EAA}" type="presParOf" srcId="{8D5A3352-C270-4CF9-812C-297B91776F37}" destId="{1F2E66A5-9AFD-4562-BBB3-D9328FD15B7F}" srcOrd="0" destOrd="0" presId="urn:microsoft.com/office/officeart/2005/8/layout/process1"/>
    <dgm:cxn modelId="{299820F2-79E6-49F7-8738-C99C59C70423}" type="presParOf" srcId="{2E25EC2F-5FA7-4EDD-9249-08A2B6DA5517}" destId="{681659EA-042F-48CC-9B76-F9899F18B6C3}" srcOrd="6" destOrd="0" presId="urn:microsoft.com/office/officeart/2005/8/layout/process1"/>
    <dgm:cxn modelId="{8E82B672-DA01-45CE-8D8D-6E0F3730F460}" type="presParOf" srcId="{2E25EC2F-5FA7-4EDD-9249-08A2B6DA5517}" destId="{76951E22-88D4-4AD3-B40C-35999BEF9C2B}" srcOrd="7" destOrd="0" presId="urn:microsoft.com/office/officeart/2005/8/layout/process1"/>
    <dgm:cxn modelId="{DF70D4CC-9FFB-4B72-94D3-D6CB527116CB}" type="presParOf" srcId="{76951E22-88D4-4AD3-B40C-35999BEF9C2B}" destId="{698E6497-1B31-434C-B23F-57B03BE6A081}" srcOrd="0" destOrd="0" presId="urn:microsoft.com/office/officeart/2005/8/layout/process1"/>
    <dgm:cxn modelId="{94326073-0C3C-4211-BFFD-9D362A71A15F}" type="presParOf" srcId="{2E25EC2F-5FA7-4EDD-9249-08A2B6DA5517}" destId="{0C803AA2-AD05-49A8-8425-ED972BD4380A}" srcOrd="8" destOrd="0" presId="urn:microsoft.com/office/officeart/2005/8/layout/process1"/>
    <dgm:cxn modelId="{3C2618C9-6E33-4B79-849C-49292E5C907A}" type="presParOf" srcId="{2E25EC2F-5FA7-4EDD-9249-08A2B6DA5517}" destId="{F675D5F8-7886-4385-9A27-BD45A26799AB}" srcOrd="9" destOrd="0" presId="urn:microsoft.com/office/officeart/2005/8/layout/process1"/>
    <dgm:cxn modelId="{A90B084F-103A-4518-8774-F6BA79836ECC}" type="presParOf" srcId="{F675D5F8-7886-4385-9A27-BD45A26799AB}" destId="{B0DCEEEE-0309-460F-A1FF-F9AE779F43D1}" srcOrd="0" destOrd="0" presId="urn:microsoft.com/office/officeart/2005/8/layout/process1"/>
    <dgm:cxn modelId="{EFA1F7FE-D721-47D3-ACB2-4DA53D922DF7}" type="presParOf" srcId="{2E25EC2F-5FA7-4EDD-9249-08A2B6DA5517}" destId="{554C0BAB-04B9-4B4D-BFAE-D25A9B48B9D4}" srcOrd="1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7AE28E-E5F9-4A64-AF69-47EF7E89076A}">
      <dsp:nvSpPr>
        <dsp:cNvPr id="0" name=""/>
        <dsp:cNvSpPr/>
      </dsp:nvSpPr>
      <dsp:spPr>
        <a:xfrm>
          <a:off x="0" y="2363316"/>
          <a:ext cx="1153390" cy="692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s-MX" sz="2200" kern="1200"/>
            <a:t>Ronda 1</a:t>
          </a:r>
          <a:endParaRPr lang="es-CL" sz="2200" kern="1200"/>
        </a:p>
      </dsp:txBody>
      <dsp:txXfrm>
        <a:off x="20269" y="2383585"/>
        <a:ext cx="1112852" cy="651496"/>
      </dsp:txXfrm>
    </dsp:sp>
    <dsp:sp modelId="{CF0764A1-6FB2-4BDB-8512-87352DC87C7D}">
      <dsp:nvSpPr>
        <dsp:cNvPr id="0" name=""/>
        <dsp:cNvSpPr/>
      </dsp:nvSpPr>
      <dsp:spPr>
        <a:xfrm>
          <a:off x="1268729" y="2566313"/>
          <a:ext cx="244518" cy="28604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CL" sz="1200" kern="1200"/>
        </a:p>
      </dsp:txBody>
      <dsp:txXfrm>
        <a:off x="1268729" y="2623521"/>
        <a:ext cx="171163" cy="171624"/>
      </dsp:txXfrm>
    </dsp:sp>
    <dsp:sp modelId="{61868CD3-EA7B-4F33-9835-07D6A37CF6DF}">
      <dsp:nvSpPr>
        <dsp:cNvPr id="0" name=""/>
        <dsp:cNvSpPr/>
      </dsp:nvSpPr>
      <dsp:spPr>
        <a:xfrm>
          <a:off x="1614747" y="2363316"/>
          <a:ext cx="1153390" cy="692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s-MX" sz="2200" kern="1200"/>
            <a:t>Ronda 2</a:t>
          </a:r>
          <a:endParaRPr lang="es-CL" sz="2200" kern="1200"/>
        </a:p>
      </dsp:txBody>
      <dsp:txXfrm>
        <a:off x="1635016" y="2383585"/>
        <a:ext cx="1112852" cy="651496"/>
      </dsp:txXfrm>
    </dsp:sp>
    <dsp:sp modelId="{DAC3E073-66C0-4134-8B8D-72E04AD477EB}">
      <dsp:nvSpPr>
        <dsp:cNvPr id="0" name=""/>
        <dsp:cNvSpPr/>
      </dsp:nvSpPr>
      <dsp:spPr>
        <a:xfrm>
          <a:off x="2883477" y="2566313"/>
          <a:ext cx="244518" cy="28604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CL" sz="1200" kern="1200"/>
        </a:p>
      </dsp:txBody>
      <dsp:txXfrm>
        <a:off x="2883477" y="2623521"/>
        <a:ext cx="171163" cy="171624"/>
      </dsp:txXfrm>
    </dsp:sp>
    <dsp:sp modelId="{2F66A61D-E185-4419-92CD-900174480A50}">
      <dsp:nvSpPr>
        <dsp:cNvPr id="0" name=""/>
        <dsp:cNvSpPr/>
      </dsp:nvSpPr>
      <dsp:spPr>
        <a:xfrm>
          <a:off x="3229494" y="2363316"/>
          <a:ext cx="1153390" cy="692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s-MX" sz="2200" kern="1200"/>
            <a:t>Ronda 3</a:t>
          </a:r>
          <a:endParaRPr lang="es-CL" sz="2200" kern="1200"/>
        </a:p>
      </dsp:txBody>
      <dsp:txXfrm>
        <a:off x="3249763" y="2383585"/>
        <a:ext cx="1112852" cy="651496"/>
      </dsp:txXfrm>
    </dsp:sp>
    <dsp:sp modelId="{8D5A3352-C270-4CF9-812C-297B91776F37}">
      <dsp:nvSpPr>
        <dsp:cNvPr id="0" name=""/>
        <dsp:cNvSpPr/>
      </dsp:nvSpPr>
      <dsp:spPr>
        <a:xfrm>
          <a:off x="4498224" y="2566313"/>
          <a:ext cx="244518" cy="28604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CL" sz="1200" kern="1200"/>
        </a:p>
      </dsp:txBody>
      <dsp:txXfrm>
        <a:off x="4498224" y="2623521"/>
        <a:ext cx="171163" cy="171624"/>
      </dsp:txXfrm>
    </dsp:sp>
    <dsp:sp modelId="{681659EA-042F-48CC-9B76-F9899F18B6C3}">
      <dsp:nvSpPr>
        <dsp:cNvPr id="0" name=""/>
        <dsp:cNvSpPr/>
      </dsp:nvSpPr>
      <dsp:spPr>
        <a:xfrm>
          <a:off x="4844241" y="2363316"/>
          <a:ext cx="1153390" cy="692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s-MX" sz="2200" kern="1200"/>
            <a:t>Ronda 4</a:t>
          </a:r>
          <a:endParaRPr lang="es-CL" sz="2200" kern="1200"/>
        </a:p>
      </dsp:txBody>
      <dsp:txXfrm>
        <a:off x="4864510" y="2383585"/>
        <a:ext cx="1112852" cy="651496"/>
      </dsp:txXfrm>
    </dsp:sp>
    <dsp:sp modelId="{76951E22-88D4-4AD3-B40C-35999BEF9C2B}">
      <dsp:nvSpPr>
        <dsp:cNvPr id="0" name=""/>
        <dsp:cNvSpPr/>
      </dsp:nvSpPr>
      <dsp:spPr>
        <a:xfrm>
          <a:off x="6112971" y="2566313"/>
          <a:ext cx="244518" cy="28604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CL" sz="1200" kern="1200"/>
        </a:p>
      </dsp:txBody>
      <dsp:txXfrm>
        <a:off x="6112971" y="2623521"/>
        <a:ext cx="171163" cy="171624"/>
      </dsp:txXfrm>
    </dsp:sp>
    <dsp:sp modelId="{0C803AA2-AD05-49A8-8425-ED972BD4380A}">
      <dsp:nvSpPr>
        <dsp:cNvPr id="0" name=""/>
        <dsp:cNvSpPr/>
      </dsp:nvSpPr>
      <dsp:spPr>
        <a:xfrm>
          <a:off x="6458988" y="2363316"/>
          <a:ext cx="1153390" cy="692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s-MX" sz="2200" kern="1200"/>
            <a:t>Ronda 5</a:t>
          </a:r>
          <a:endParaRPr lang="es-CL" sz="2200" kern="1200"/>
        </a:p>
      </dsp:txBody>
      <dsp:txXfrm>
        <a:off x="6479257" y="2383585"/>
        <a:ext cx="1112852" cy="651496"/>
      </dsp:txXfrm>
    </dsp:sp>
    <dsp:sp modelId="{F675D5F8-7886-4385-9A27-BD45A26799AB}">
      <dsp:nvSpPr>
        <dsp:cNvPr id="0" name=""/>
        <dsp:cNvSpPr/>
      </dsp:nvSpPr>
      <dsp:spPr>
        <a:xfrm>
          <a:off x="7727718" y="2566313"/>
          <a:ext cx="244518" cy="28604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s-CL" sz="1200" kern="1200"/>
        </a:p>
      </dsp:txBody>
      <dsp:txXfrm>
        <a:off x="7727718" y="2623521"/>
        <a:ext cx="171163" cy="171624"/>
      </dsp:txXfrm>
    </dsp:sp>
    <dsp:sp modelId="{554C0BAB-04B9-4B4D-BFAE-D25A9B48B9D4}">
      <dsp:nvSpPr>
        <dsp:cNvPr id="0" name=""/>
        <dsp:cNvSpPr/>
      </dsp:nvSpPr>
      <dsp:spPr>
        <a:xfrm>
          <a:off x="8073736" y="2363316"/>
          <a:ext cx="1153390" cy="6920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s-MX" sz="2200" kern="1200"/>
            <a:t>Ronda 6</a:t>
          </a:r>
          <a:endParaRPr lang="es-CL" sz="2200" kern="1200"/>
        </a:p>
      </dsp:txBody>
      <dsp:txXfrm>
        <a:off x="8094005" y="2383585"/>
        <a:ext cx="1112852" cy="65149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3.jpe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321EAB-EEE1-4DE5-A488-58588B649800}" type="datetimeFigureOut">
              <a:rPr lang="es-CL" smtClean="0"/>
              <a:t>09-12-2021</a:t>
            </a:fld>
            <a:endParaRPr lang="es-C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E8850F-2267-438A-8139-9DC192CBAD2B}" type="slidenum">
              <a:rPr lang="es-CL" smtClean="0"/>
              <a:t>‹#›</a:t>
            </a:fld>
            <a:endParaRPr lang="es-CL"/>
          </a:p>
        </p:txBody>
      </p:sp>
    </p:spTree>
    <p:extLst>
      <p:ext uri="{BB962C8B-B14F-4D97-AF65-F5344CB8AC3E}">
        <p14:creationId xmlns:p14="http://schemas.microsoft.com/office/powerpoint/2010/main" val="1309321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a:p>
        </p:txBody>
      </p:sp>
      <p:sp>
        <p:nvSpPr>
          <p:cNvPr id="4" name="3 Marcador de encabezado"/>
          <p:cNvSpPr>
            <a:spLocks noGrp="1"/>
          </p:cNvSpPr>
          <p:nvPr>
            <p:ph type="hdr" sz="quarter" idx="10"/>
          </p:nvPr>
        </p:nvSpPr>
        <p:spPr/>
        <p:txBody>
          <a:bodyPr/>
          <a:lstStyle/>
          <a:p>
            <a:pPr defTabSz="990478">
              <a:defRPr/>
            </a:pPr>
            <a:r>
              <a:rPr lang="es-CL">
                <a:solidFill>
                  <a:prstClr val="black"/>
                </a:solidFill>
                <a:latin typeface="Calibri"/>
              </a:rPr>
              <a:t>Departamento de Presupuestos Familiares</a:t>
            </a:r>
          </a:p>
        </p:txBody>
      </p:sp>
      <p:sp>
        <p:nvSpPr>
          <p:cNvPr id="5" name="4 Marcador de pie de página"/>
          <p:cNvSpPr>
            <a:spLocks noGrp="1"/>
          </p:cNvSpPr>
          <p:nvPr>
            <p:ph type="ftr" sz="quarter" idx="11"/>
          </p:nvPr>
        </p:nvSpPr>
        <p:spPr/>
        <p:txBody>
          <a:bodyPr/>
          <a:lstStyle/>
          <a:p>
            <a:pPr defTabSz="990478">
              <a:defRPr/>
            </a:pPr>
            <a:r>
              <a:rPr lang="es-CL">
                <a:solidFill>
                  <a:prstClr val="black"/>
                </a:solidFill>
                <a:latin typeface="Calibri"/>
              </a:rPr>
              <a:t>TR03 con ajustes metodológicos VIII EPF</a:t>
            </a:r>
          </a:p>
        </p:txBody>
      </p:sp>
      <p:sp>
        <p:nvSpPr>
          <p:cNvPr id="6" name="5 Marcador de número de diapositiva"/>
          <p:cNvSpPr>
            <a:spLocks noGrp="1"/>
          </p:cNvSpPr>
          <p:nvPr>
            <p:ph type="sldNum" sz="quarter" idx="12"/>
          </p:nvPr>
        </p:nvSpPr>
        <p:spPr/>
        <p:txBody>
          <a:bodyPr/>
          <a:lstStyle/>
          <a:p>
            <a:pPr defTabSz="990478">
              <a:defRPr/>
            </a:pPr>
            <a:fld id="{4C780A39-5B02-4E33-A3F5-5D2677B1B88C}" type="slidenum">
              <a:rPr lang="es-CL" smtClean="0">
                <a:solidFill>
                  <a:prstClr val="black"/>
                </a:solidFill>
                <a:latin typeface="Calibri"/>
              </a:rPr>
              <a:pPr defTabSz="990478">
                <a:defRPr/>
              </a:pPr>
              <a:t>2</a:t>
            </a:fld>
            <a:endParaRPr lang="es-CL">
              <a:solidFill>
                <a:prstClr val="black"/>
              </a:solidFill>
              <a:latin typeface="Calibri"/>
            </a:endParaRPr>
          </a:p>
        </p:txBody>
      </p:sp>
    </p:spTree>
    <p:extLst>
      <p:ext uri="{BB962C8B-B14F-4D97-AF65-F5344CB8AC3E}">
        <p14:creationId xmlns:p14="http://schemas.microsoft.com/office/powerpoint/2010/main" val="8613242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sz="1200" b="0" i="0" u="none" strike="noStrike" kern="1200" baseline="0">
                <a:solidFill>
                  <a:schemeClr val="tx1"/>
                </a:solidFill>
                <a:latin typeface="+mn-lt"/>
                <a:ea typeface="+mn-ea"/>
                <a:cs typeface="+mn-cs"/>
              </a:rPr>
              <a:t>Tras una revisión </a:t>
            </a:r>
            <a:r>
              <a:rPr lang="es-ES" sz="1200" b="0" i="0" u="none" strike="noStrike" kern="1200" baseline="0">
                <a:solidFill>
                  <a:schemeClr val="tx1"/>
                </a:solidFill>
                <a:latin typeface="+mn-lt"/>
                <a:ea typeface="+mn-ea"/>
                <a:cs typeface="+mn-cs"/>
              </a:rPr>
              <a:t>metodológica del IMACON, el nuevo indicador (base 100=2014) se basa solamente en fuentes</a:t>
            </a:r>
          </a:p>
          <a:p>
            <a:r>
              <a:rPr lang="es-ES" sz="1200" b="0" i="0" u="none" strike="noStrike" kern="1200" baseline="0">
                <a:solidFill>
                  <a:schemeClr val="tx1"/>
                </a:solidFill>
                <a:latin typeface="+mn-lt"/>
                <a:ea typeface="+mn-ea"/>
                <a:cs typeface="+mn-cs"/>
              </a:rPr>
              <a:t>oficiales (INE), considerando empleo en el sector (Sección F de CIIU4.CL 2012), permisos de</a:t>
            </a:r>
          </a:p>
          <a:p>
            <a:r>
              <a:rPr lang="es-ES" sz="1200" b="0" i="0" u="none" strike="noStrike" kern="1200" baseline="0">
                <a:solidFill>
                  <a:schemeClr val="tx1"/>
                </a:solidFill>
                <a:latin typeface="+mn-lt"/>
                <a:ea typeface="+mn-ea"/>
                <a:cs typeface="+mn-cs"/>
              </a:rPr>
              <a:t>edificación (habitacional y no habitacional) y ventas del comercio (mayorista y minorista).</a:t>
            </a:r>
          </a:p>
          <a:p>
            <a:r>
              <a:rPr lang="es-ES" sz="1200" b="0" i="0" u="none" strike="noStrike" kern="1200" baseline="0">
                <a:solidFill>
                  <a:schemeClr val="tx1"/>
                </a:solidFill>
                <a:latin typeface="+mn-lt"/>
                <a:ea typeface="+mn-ea"/>
                <a:cs typeface="+mn-cs"/>
              </a:rPr>
              <a:t>Las ventas del comercio corresponden a dos series de indicadores relacionados con las ventas</a:t>
            </a:r>
          </a:p>
          <a:p>
            <a:r>
              <a:rPr lang="es-ES" sz="1200" b="0" i="0" u="none" strike="noStrike" kern="1200" baseline="0">
                <a:solidFill>
                  <a:schemeClr val="tx1"/>
                </a:solidFill>
                <a:latin typeface="+mn-lt"/>
                <a:ea typeface="+mn-ea"/>
                <a:cs typeface="+mn-cs"/>
              </a:rPr>
              <a:t>de materiales de construcción, separando los insumos que se transan en el comercio mayorista</a:t>
            </a:r>
          </a:p>
          <a:p>
            <a:r>
              <a:rPr lang="es-ES" sz="1200" b="0" i="0" u="none" strike="noStrike" kern="1200" baseline="0">
                <a:solidFill>
                  <a:schemeClr val="tx1"/>
                </a:solidFill>
                <a:latin typeface="+mn-lt"/>
                <a:ea typeface="+mn-ea"/>
                <a:cs typeface="+mn-cs"/>
              </a:rPr>
              <a:t>de aquellos propios del comercio minorista.</a:t>
            </a:r>
            <a:endParaRPr lang="es-CL"/>
          </a:p>
        </p:txBody>
      </p:sp>
      <p:sp>
        <p:nvSpPr>
          <p:cNvPr id="4" name="Marcador de número de diapositiva 3"/>
          <p:cNvSpPr>
            <a:spLocks noGrp="1"/>
          </p:cNvSpPr>
          <p:nvPr>
            <p:ph type="sldNum" sz="quarter" idx="10"/>
          </p:nvPr>
        </p:nvSpPr>
        <p:spPr/>
        <p:txBody>
          <a:bodyPr/>
          <a:lstStyle/>
          <a:p>
            <a:fld id="{94E8850F-2267-438A-8139-9DC192CBAD2B}" type="slidenum">
              <a:rPr lang="es-CL" smtClean="0"/>
              <a:t>31</a:t>
            </a:fld>
            <a:endParaRPr lang="es-CL"/>
          </a:p>
        </p:txBody>
      </p:sp>
    </p:spTree>
    <p:extLst>
      <p:ext uri="{BB962C8B-B14F-4D97-AF65-F5344CB8AC3E}">
        <p14:creationId xmlns:p14="http://schemas.microsoft.com/office/powerpoint/2010/main" val="27553065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a:p>
        </p:txBody>
      </p:sp>
      <p:sp>
        <p:nvSpPr>
          <p:cNvPr id="4" name="Marcador de número de diapositiva 3"/>
          <p:cNvSpPr>
            <a:spLocks noGrp="1"/>
          </p:cNvSpPr>
          <p:nvPr>
            <p:ph type="sldNum" sz="quarter" idx="10"/>
          </p:nvPr>
        </p:nvSpPr>
        <p:spPr/>
        <p:txBody>
          <a:bodyPr/>
          <a:lstStyle/>
          <a:p>
            <a:fld id="{94E8850F-2267-438A-8139-9DC192CBAD2B}" type="slidenum">
              <a:rPr lang="es-CL" smtClean="0"/>
              <a:t>35</a:t>
            </a:fld>
            <a:endParaRPr lang="es-CL"/>
          </a:p>
        </p:txBody>
      </p:sp>
    </p:spTree>
    <p:extLst>
      <p:ext uri="{BB962C8B-B14F-4D97-AF65-F5344CB8AC3E}">
        <p14:creationId xmlns:p14="http://schemas.microsoft.com/office/powerpoint/2010/main" val="40638764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a:p>
        </p:txBody>
      </p:sp>
      <p:sp>
        <p:nvSpPr>
          <p:cNvPr id="4" name="Marcador de número de diapositiva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5657563-4A46-4E14-B810-4ED547A2429F}" type="slidenum">
              <a:rPr kumimoji="0" lang="es-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s-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9196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a:p>
        </p:txBody>
      </p:sp>
      <p:sp>
        <p:nvSpPr>
          <p:cNvPr id="4" name="Marcador de número de diapositiva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5657563-4A46-4E14-B810-4ED547A2429F}" type="slidenum">
              <a:rPr kumimoji="0" lang="es-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s-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3925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a:p>
        </p:txBody>
      </p:sp>
      <p:sp>
        <p:nvSpPr>
          <p:cNvPr id="4" name="Marcador de número de diapositiva 3"/>
          <p:cNvSpPr>
            <a:spLocks noGrp="1"/>
          </p:cNvSpPr>
          <p:nvPr>
            <p:ph type="sldNum" sz="quarter" idx="5"/>
          </p:nvPr>
        </p:nvSpPr>
        <p:spPr/>
        <p:txBody>
          <a:bodyPr/>
          <a:lstStyle/>
          <a:p>
            <a:fld id="{45657563-4A46-4E14-B810-4ED547A2429F}" type="slidenum">
              <a:rPr lang="es-CL" smtClean="0"/>
              <a:t>42</a:t>
            </a:fld>
            <a:endParaRPr lang="es-CL"/>
          </a:p>
        </p:txBody>
      </p:sp>
    </p:spTree>
    <p:extLst>
      <p:ext uri="{BB962C8B-B14F-4D97-AF65-F5344CB8AC3E}">
        <p14:creationId xmlns:p14="http://schemas.microsoft.com/office/powerpoint/2010/main" val="2675382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a:t>Pendiente. </a:t>
            </a:r>
          </a:p>
        </p:txBody>
      </p:sp>
      <p:sp>
        <p:nvSpPr>
          <p:cNvPr id="4" name="Marcador de número de diapositiva 3"/>
          <p:cNvSpPr>
            <a:spLocks noGrp="1"/>
          </p:cNvSpPr>
          <p:nvPr>
            <p:ph type="sldNum" sz="quarter" idx="5"/>
          </p:nvPr>
        </p:nvSpPr>
        <p:spPr/>
        <p:txBody>
          <a:bodyPr/>
          <a:lstStyle/>
          <a:p>
            <a:fld id="{94E8850F-2267-438A-8139-9DC192CBAD2B}" type="slidenum">
              <a:rPr lang="es-CL" smtClean="0"/>
              <a:t>8</a:t>
            </a:fld>
            <a:endParaRPr lang="es-CL"/>
          </a:p>
        </p:txBody>
      </p:sp>
    </p:spTree>
    <p:extLst>
      <p:ext uri="{BB962C8B-B14F-4D97-AF65-F5344CB8AC3E}">
        <p14:creationId xmlns:p14="http://schemas.microsoft.com/office/powerpoint/2010/main" val="37417577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a:t>Pendiente. </a:t>
            </a:r>
          </a:p>
        </p:txBody>
      </p:sp>
      <p:sp>
        <p:nvSpPr>
          <p:cNvPr id="4" name="Marcador de número de diapositiva 3"/>
          <p:cNvSpPr>
            <a:spLocks noGrp="1"/>
          </p:cNvSpPr>
          <p:nvPr>
            <p:ph type="sldNum" sz="quarter" idx="5"/>
          </p:nvPr>
        </p:nvSpPr>
        <p:spPr/>
        <p:txBody>
          <a:bodyPr/>
          <a:lstStyle/>
          <a:p>
            <a:fld id="{94E8850F-2267-438A-8139-9DC192CBAD2B}" type="slidenum">
              <a:rPr lang="es-CL" smtClean="0"/>
              <a:t>9</a:t>
            </a:fld>
            <a:endParaRPr lang="es-CL"/>
          </a:p>
        </p:txBody>
      </p:sp>
    </p:spTree>
    <p:extLst>
      <p:ext uri="{BB962C8B-B14F-4D97-AF65-F5344CB8AC3E}">
        <p14:creationId xmlns:p14="http://schemas.microsoft.com/office/powerpoint/2010/main" val="335929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a:t> ## Puestos de trabajo repetidos,</a:t>
            </a:r>
            <a:r>
              <a:rPr lang="es-ES" baseline="0"/>
              <a:t> la misma combinación trabajador-empresa aparece más de una vez.</a:t>
            </a:r>
            <a:r>
              <a:rPr lang="es-ES"/>
              <a:t> Por ejemplo, en un periodo una empresa le cotiza a un trabajador hasta 33 veces.</a:t>
            </a:r>
          </a:p>
          <a:p>
            <a:endParaRPr lang="es-ES"/>
          </a:p>
          <a:p>
            <a:r>
              <a:rPr lang="es-ES"/>
              <a:t>(Sobre optar entre </a:t>
            </a:r>
            <a:r>
              <a:rPr lang="es-ES" err="1"/>
              <a:t>nt</a:t>
            </a:r>
            <a:r>
              <a:rPr lang="es-ES"/>
              <a:t> o pt) no creo que existan impactos en los movimientos (ciclo o tendencia) si puede haber un impacto en el nivel... en la ENE, actualmente más o menos el 2-5% de los ocupados tiene una segunda actividad...</a:t>
            </a:r>
            <a:endParaRPr lang="es-CL"/>
          </a:p>
        </p:txBody>
      </p:sp>
      <p:sp>
        <p:nvSpPr>
          <p:cNvPr id="4" name="Marcador de número de diapositiva 3"/>
          <p:cNvSpPr>
            <a:spLocks noGrp="1"/>
          </p:cNvSpPr>
          <p:nvPr>
            <p:ph type="sldNum" sz="quarter" idx="10"/>
          </p:nvPr>
        </p:nvSpPr>
        <p:spPr/>
        <p:txBody>
          <a:bodyPr/>
          <a:lstStyle/>
          <a:p>
            <a:fld id="{94E8850F-2267-438A-8139-9DC192CBAD2B}" type="slidenum">
              <a:rPr lang="es-CL" smtClean="0"/>
              <a:t>11</a:t>
            </a:fld>
            <a:endParaRPr lang="es-CL"/>
          </a:p>
        </p:txBody>
      </p:sp>
    </p:spTree>
    <p:extLst>
      <p:ext uri="{BB962C8B-B14F-4D97-AF65-F5344CB8AC3E}">
        <p14:creationId xmlns:p14="http://schemas.microsoft.com/office/powerpoint/2010/main" val="20393168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a:t>Pendiente. </a:t>
            </a:r>
          </a:p>
        </p:txBody>
      </p:sp>
      <p:sp>
        <p:nvSpPr>
          <p:cNvPr id="4" name="Marcador de número de diapositiva 3"/>
          <p:cNvSpPr>
            <a:spLocks noGrp="1"/>
          </p:cNvSpPr>
          <p:nvPr>
            <p:ph type="sldNum" sz="quarter" idx="5"/>
          </p:nvPr>
        </p:nvSpPr>
        <p:spPr/>
        <p:txBody>
          <a:bodyPr/>
          <a:lstStyle/>
          <a:p>
            <a:fld id="{94E8850F-2267-438A-8139-9DC192CBAD2B}" type="slidenum">
              <a:rPr lang="es-CL" smtClean="0"/>
              <a:t>12</a:t>
            </a:fld>
            <a:endParaRPr lang="es-CL"/>
          </a:p>
        </p:txBody>
      </p:sp>
    </p:spTree>
    <p:extLst>
      <p:ext uri="{BB962C8B-B14F-4D97-AF65-F5344CB8AC3E}">
        <p14:creationId xmlns:p14="http://schemas.microsoft.com/office/powerpoint/2010/main" val="3575541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a:t>Pendiente. </a:t>
            </a:r>
          </a:p>
        </p:txBody>
      </p:sp>
      <p:sp>
        <p:nvSpPr>
          <p:cNvPr id="4" name="Marcador de número de diapositiva 3"/>
          <p:cNvSpPr>
            <a:spLocks noGrp="1"/>
          </p:cNvSpPr>
          <p:nvPr>
            <p:ph type="sldNum" sz="quarter" idx="5"/>
          </p:nvPr>
        </p:nvSpPr>
        <p:spPr/>
        <p:txBody>
          <a:bodyPr/>
          <a:lstStyle/>
          <a:p>
            <a:fld id="{94E8850F-2267-438A-8139-9DC192CBAD2B}" type="slidenum">
              <a:rPr lang="es-CL" smtClean="0"/>
              <a:t>13</a:t>
            </a:fld>
            <a:endParaRPr lang="es-CL"/>
          </a:p>
        </p:txBody>
      </p:sp>
    </p:spTree>
    <p:extLst>
      <p:ext uri="{BB962C8B-B14F-4D97-AF65-F5344CB8AC3E}">
        <p14:creationId xmlns:p14="http://schemas.microsoft.com/office/powerpoint/2010/main" val="1198507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a:t>Pendiente. </a:t>
            </a:r>
          </a:p>
        </p:txBody>
      </p:sp>
      <p:sp>
        <p:nvSpPr>
          <p:cNvPr id="4" name="Marcador de número de diapositiva 3"/>
          <p:cNvSpPr>
            <a:spLocks noGrp="1"/>
          </p:cNvSpPr>
          <p:nvPr>
            <p:ph type="sldNum" sz="quarter" idx="5"/>
          </p:nvPr>
        </p:nvSpPr>
        <p:spPr/>
        <p:txBody>
          <a:bodyPr/>
          <a:lstStyle/>
          <a:p>
            <a:fld id="{94E8850F-2267-438A-8139-9DC192CBAD2B}" type="slidenum">
              <a:rPr lang="es-CL" smtClean="0"/>
              <a:t>14</a:t>
            </a:fld>
            <a:endParaRPr lang="es-CL"/>
          </a:p>
        </p:txBody>
      </p:sp>
    </p:spTree>
    <p:extLst>
      <p:ext uri="{BB962C8B-B14F-4D97-AF65-F5344CB8AC3E}">
        <p14:creationId xmlns:p14="http://schemas.microsoft.com/office/powerpoint/2010/main" val="2087636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cs typeface="Calibri"/>
            </a:endParaRPr>
          </a:p>
        </p:txBody>
      </p:sp>
      <p:sp>
        <p:nvSpPr>
          <p:cNvPr id="4" name="Marcador de número de diapositiva 3"/>
          <p:cNvSpPr>
            <a:spLocks noGrp="1"/>
          </p:cNvSpPr>
          <p:nvPr>
            <p:ph type="sldNum" sz="quarter" idx="10"/>
          </p:nvPr>
        </p:nvSpPr>
        <p:spPr/>
        <p:txBody>
          <a:bodyPr/>
          <a:lstStyle/>
          <a:p>
            <a:fld id="{94E8850F-2267-438A-8139-9DC192CBAD2B}" type="slidenum">
              <a:rPr lang="es-CL" smtClean="0"/>
              <a:t>23</a:t>
            </a:fld>
            <a:endParaRPr lang="es-CL"/>
          </a:p>
        </p:txBody>
      </p:sp>
    </p:spTree>
    <p:extLst>
      <p:ext uri="{BB962C8B-B14F-4D97-AF65-F5344CB8AC3E}">
        <p14:creationId xmlns:p14="http://schemas.microsoft.com/office/powerpoint/2010/main" val="10696947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a:p>
        </p:txBody>
      </p:sp>
      <p:sp>
        <p:nvSpPr>
          <p:cNvPr id="4" name="Marcador de número de diapositiva 3"/>
          <p:cNvSpPr>
            <a:spLocks noGrp="1"/>
          </p:cNvSpPr>
          <p:nvPr>
            <p:ph type="sldNum" sz="quarter" idx="10"/>
          </p:nvPr>
        </p:nvSpPr>
        <p:spPr/>
        <p:txBody>
          <a:bodyPr/>
          <a:lstStyle/>
          <a:p>
            <a:fld id="{94E8850F-2267-438A-8139-9DC192CBAD2B}" type="slidenum">
              <a:rPr lang="es-CL" smtClean="0"/>
              <a:t>24</a:t>
            </a:fld>
            <a:endParaRPr lang="es-CL"/>
          </a:p>
        </p:txBody>
      </p:sp>
    </p:spTree>
    <p:extLst>
      <p:ext uri="{BB962C8B-B14F-4D97-AF65-F5344CB8AC3E}">
        <p14:creationId xmlns:p14="http://schemas.microsoft.com/office/powerpoint/2010/main" val="1058245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1 Título">
            <a:extLst>
              <a:ext uri="{FF2B5EF4-FFF2-40B4-BE49-F238E27FC236}">
                <a16:creationId xmlns:a16="http://schemas.microsoft.com/office/drawing/2014/main" id="{7BCADC4B-B7AF-E24F-8CBB-D370A33EE325}"/>
              </a:ext>
            </a:extLst>
          </p:cNvPr>
          <p:cNvSpPr>
            <a:spLocks noGrp="1"/>
          </p:cNvSpPr>
          <p:nvPr>
            <p:ph type="ctrTitle" hasCustomPrompt="1"/>
          </p:nvPr>
        </p:nvSpPr>
        <p:spPr>
          <a:xfrm>
            <a:off x="2414016" y="2636412"/>
            <a:ext cx="7735824" cy="1076052"/>
          </a:xfrm>
          <a:prstGeom prst="rect">
            <a:avLst/>
          </a:prstGeom>
        </p:spPr>
        <p:txBody>
          <a:bodyPr>
            <a:noAutofit/>
          </a:bodyPr>
          <a:lstStyle>
            <a:lvl1pPr marL="0" algn="ctr" defTabSz="914400" rtl="0" eaLnBrk="1" latinLnBrk="0" hangingPunct="1">
              <a:lnSpc>
                <a:spcPct val="100000"/>
              </a:lnSpc>
              <a:defRPr lang="es-CL" sz="3000" b="1" kern="1200" spc="200" baseline="0" dirty="0">
                <a:solidFill>
                  <a:srgbClr val="0A2A75"/>
                </a:solidFill>
                <a:latin typeface="+mj-lt"/>
                <a:ea typeface="+mn-ea"/>
                <a:cs typeface="+mn-cs"/>
              </a:defRPr>
            </a:lvl1pPr>
          </a:lstStyle>
          <a:p>
            <a:r>
              <a:rPr lang="es-ES"/>
              <a:t>TÍTULO RELATIVO A LA PRESENTACIÓN</a:t>
            </a:r>
            <a:br>
              <a:rPr lang="es-ES"/>
            </a:br>
            <a:r>
              <a:rPr lang="es-ES"/>
              <a:t>SEGUNDA LÍNEA DE TÍTULO</a:t>
            </a:r>
            <a:endParaRPr lang="es-CL"/>
          </a:p>
        </p:txBody>
      </p:sp>
      <p:sp>
        <p:nvSpPr>
          <p:cNvPr id="8" name="2 Subtítulo">
            <a:extLst>
              <a:ext uri="{FF2B5EF4-FFF2-40B4-BE49-F238E27FC236}">
                <a16:creationId xmlns:a16="http://schemas.microsoft.com/office/drawing/2014/main" id="{19530FDC-3527-7B48-8E0C-F6E580515272}"/>
              </a:ext>
            </a:extLst>
          </p:cNvPr>
          <p:cNvSpPr>
            <a:spLocks noGrp="1"/>
          </p:cNvSpPr>
          <p:nvPr>
            <p:ph type="subTitle" idx="1" hasCustomPrompt="1"/>
          </p:nvPr>
        </p:nvSpPr>
        <p:spPr>
          <a:xfrm>
            <a:off x="2414016" y="3940010"/>
            <a:ext cx="7735824" cy="668566"/>
          </a:xfrm>
          <a:prstGeom prst="rect">
            <a:avLst/>
          </a:prstGeom>
        </p:spPr>
        <p:txBody>
          <a:bodyPr anchor="ctr" anchorCtr="0">
            <a:noAutofit/>
          </a:bodyPr>
          <a:lstStyle>
            <a:lvl1pPr marL="0" indent="0" algn="ctr">
              <a:buNone/>
              <a:defRPr lang="es-CL" sz="2200" kern="1200" spc="200" baseline="0" dirty="0">
                <a:solidFill>
                  <a:srgbClr val="062B76"/>
                </a:solidFill>
                <a:latin typeface="+mj-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Bajada Conceptual del Contenido de la Presentación</a:t>
            </a:r>
            <a:endParaRPr lang="es-CL"/>
          </a:p>
        </p:txBody>
      </p:sp>
      <p:sp>
        <p:nvSpPr>
          <p:cNvPr id="9" name="10 Marcador de texto">
            <a:extLst>
              <a:ext uri="{FF2B5EF4-FFF2-40B4-BE49-F238E27FC236}">
                <a16:creationId xmlns:a16="http://schemas.microsoft.com/office/drawing/2014/main" id="{4ABAF63D-3E84-3F46-9026-D828749C409C}"/>
              </a:ext>
            </a:extLst>
          </p:cNvPr>
          <p:cNvSpPr>
            <a:spLocks noGrp="1"/>
          </p:cNvSpPr>
          <p:nvPr>
            <p:ph type="body" sz="quarter" idx="13" hasCustomPrompt="1"/>
          </p:nvPr>
        </p:nvSpPr>
        <p:spPr>
          <a:xfrm>
            <a:off x="2942695" y="5242307"/>
            <a:ext cx="6626225" cy="288652"/>
          </a:xfrm>
          <a:prstGeom prst="rect">
            <a:avLst/>
          </a:prstGeom>
        </p:spPr>
        <p:txBody>
          <a:bodyPr>
            <a:noAutofit/>
          </a:bodyPr>
          <a:lstStyle>
            <a:lvl1pPr marL="0" indent="0" algn="ctr">
              <a:lnSpc>
                <a:spcPct val="100000"/>
              </a:lnSpc>
              <a:spcBef>
                <a:spcPts val="0"/>
              </a:spcBef>
              <a:buNone/>
              <a:defRPr sz="1800" b="1" baseline="0">
                <a:solidFill>
                  <a:schemeClr val="tx1">
                    <a:lumMod val="65000"/>
                    <a:lumOff val="35000"/>
                  </a:schemeClr>
                </a:solidFill>
              </a:defRPr>
            </a:lvl1pPr>
          </a:lstStyle>
          <a:p>
            <a:pPr lvl="0"/>
            <a:r>
              <a:rPr lang="es-ES"/>
              <a:t>DATOS RELEVANTES COMO FECHA O LUGAR</a:t>
            </a:r>
            <a:endParaRPr lang="es-CL"/>
          </a:p>
        </p:txBody>
      </p:sp>
    </p:spTree>
    <p:extLst>
      <p:ext uri="{BB962C8B-B14F-4D97-AF65-F5344CB8AC3E}">
        <p14:creationId xmlns:p14="http://schemas.microsoft.com/office/powerpoint/2010/main" val="3027888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D35CAC8-3FCC-514B-A6F1-7993DF4F4FB5}"/>
              </a:ext>
            </a:extLst>
          </p:cNvPr>
          <p:cNvPicPr>
            <a:picLocks noChangeAspect="1"/>
          </p:cNvPicPr>
          <p:nvPr userDrawn="1"/>
        </p:nvPicPr>
        <p:blipFill>
          <a:blip r:embed="rId2"/>
          <a:stretch>
            <a:fillRect/>
          </a:stretch>
        </p:blipFill>
        <p:spPr>
          <a:xfrm>
            <a:off x="11201123" y="559308"/>
            <a:ext cx="701040" cy="671830"/>
          </a:xfrm>
          <a:prstGeom prst="rect">
            <a:avLst/>
          </a:prstGeom>
        </p:spPr>
      </p:pic>
      <p:pic>
        <p:nvPicPr>
          <p:cNvPr id="15" name="Picture 14">
            <a:extLst>
              <a:ext uri="{FF2B5EF4-FFF2-40B4-BE49-F238E27FC236}">
                <a16:creationId xmlns:a16="http://schemas.microsoft.com/office/drawing/2014/main" id="{B5478B0A-BCA1-0945-A876-A90BAAFA4FC5}"/>
              </a:ext>
            </a:extLst>
          </p:cNvPr>
          <p:cNvPicPr>
            <a:picLocks noChangeAspect="1"/>
          </p:cNvPicPr>
          <p:nvPr userDrawn="1"/>
        </p:nvPicPr>
        <p:blipFill>
          <a:blip r:embed="rId3"/>
          <a:stretch>
            <a:fillRect/>
          </a:stretch>
        </p:blipFill>
        <p:spPr>
          <a:xfrm>
            <a:off x="11189607" y="5772648"/>
            <a:ext cx="711188" cy="476187"/>
          </a:xfrm>
          <a:prstGeom prst="rect">
            <a:avLst/>
          </a:prstGeom>
        </p:spPr>
      </p:pic>
    </p:spTree>
    <p:extLst>
      <p:ext uri="{BB962C8B-B14F-4D97-AF65-F5344CB8AC3E}">
        <p14:creationId xmlns:p14="http://schemas.microsoft.com/office/powerpoint/2010/main" val="2852876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6178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n-US"/>
          </a:p>
        </p:txBody>
      </p:sp>
      <p:sp>
        <p:nvSpPr>
          <p:cNvPr id="4" name="Date Placeholder 3"/>
          <p:cNvSpPr>
            <a:spLocks noGrp="1"/>
          </p:cNvSpPr>
          <p:nvPr>
            <p:ph type="dt" sz="half" idx="10"/>
          </p:nvPr>
        </p:nvSpPr>
        <p:spPr/>
        <p:txBody>
          <a:bodyPr/>
          <a:lstStyle/>
          <a:p>
            <a:fld id="{1AAB0DF8-48F2-435D-864D-52D3B06437D0}" type="datetimeFigureOut">
              <a:rPr lang="es-ES" smtClean="0"/>
              <a:t>09/12/2021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2F59D5BD-03F6-4DF9-BE92-2CA958E51C5C}" type="slidenum">
              <a:rPr lang="es-ES" smtClean="0"/>
              <a:t>‹#›</a:t>
            </a:fld>
            <a:endParaRPr lang="es-ES"/>
          </a:p>
        </p:txBody>
      </p:sp>
    </p:spTree>
    <p:extLst>
      <p:ext uri="{BB962C8B-B14F-4D97-AF65-F5344CB8AC3E}">
        <p14:creationId xmlns:p14="http://schemas.microsoft.com/office/powerpoint/2010/main" val="873140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4" name="Slide Number Placeholder 3">
            <a:extLst>
              <a:ext uri="{FF2B5EF4-FFF2-40B4-BE49-F238E27FC236}">
                <a16:creationId xmlns:a16="http://schemas.microsoft.com/office/drawing/2014/main" id="{D095A632-F9AA-A745-8AB9-8E7755EB1D7F}"/>
              </a:ext>
            </a:extLst>
          </p:cNvPr>
          <p:cNvSpPr>
            <a:spLocks noGrp="1"/>
          </p:cNvSpPr>
          <p:nvPr>
            <p:ph type="sldNum" sz="quarter" idx="4"/>
          </p:nvPr>
        </p:nvSpPr>
        <p:spPr>
          <a:xfrm>
            <a:off x="11362322" y="6433685"/>
            <a:ext cx="285750" cy="269830"/>
          </a:xfrm>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a:t>
            </a:fld>
            <a:endParaRPr lang="en-US"/>
          </a:p>
        </p:txBody>
      </p:sp>
    </p:spTree>
    <p:extLst>
      <p:ext uri="{BB962C8B-B14F-4D97-AF65-F5344CB8AC3E}">
        <p14:creationId xmlns:p14="http://schemas.microsoft.com/office/powerpoint/2010/main" val="1372113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n-US"/>
          </a:p>
        </p:txBody>
      </p:sp>
      <p:sp>
        <p:nvSpPr>
          <p:cNvPr id="4" name="Date Placeholder 3"/>
          <p:cNvSpPr>
            <a:spLocks noGrp="1"/>
          </p:cNvSpPr>
          <p:nvPr>
            <p:ph type="dt" sz="half" idx="10"/>
          </p:nvPr>
        </p:nvSpPr>
        <p:spPr/>
        <p:txBody>
          <a:bodyPr/>
          <a:lstStyle/>
          <a:p>
            <a:fld id="{1AAB0DF8-48F2-435D-864D-52D3B06437D0}" type="datetimeFigureOut">
              <a:rPr lang="es-ES" smtClean="0"/>
              <a:t>09/12/2021</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2F59D5BD-03F6-4DF9-BE92-2CA958E51C5C}" type="slidenum">
              <a:rPr lang="es-ES" smtClean="0"/>
              <a:t>‹#›</a:t>
            </a:fld>
            <a:endParaRPr lang="es-ES"/>
          </a:p>
        </p:txBody>
      </p:sp>
    </p:spTree>
    <p:extLst>
      <p:ext uri="{BB962C8B-B14F-4D97-AF65-F5344CB8AC3E}">
        <p14:creationId xmlns:p14="http://schemas.microsoft.com/office/powerpoint/2010/main" val="3506299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06919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9625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1241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9F8CC65-E7A4-0445-AC10-7CB5C8235B60}"/>
              </a:ext>
            </a:extLst>
          </p:cNvPr>
          <p:cNvSpPr/>
          <p:nvPr userDrawn="1"/>
        </p:nvSpPr>
        <p:spPr>
          <a:xfrm>
            <a:off x="0" y="0"/>
            <a:ext cx="10716768" cy="6858000"/>
          </a:xfrm>
          <a:prstGeom prst="rect">
            <a:avLst/>
          </a:prstGeom>
          <a:solidFill>
            <a:srgbClr val="3444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01567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1 Título">
            <a:extLst>
              <a:ext uri="{FF2B5EF4-FFF2-40B4-BE49-F238E27FC236}">
                <a16:creationId xmlns:a16="http://schemas.microsoft.com/office/drawing/2014/main" id="{177C5A10-C4EA-9A43-B39C-D32AEB97537D}"/>
              </a:ext>
            </a:extLst>
          </p:cNvPr>
          <p:cNvSpPr>
            <a:spLocks noGrp="1"/>
          </p:cNvSpPr>
          <p:nvPr>
            <p:ph type="ctrTitle" hasCustomPrompt="1"/>
          </p:nvPr>
        </p:nvSpPr>
        <p:spPr>
          <a:xfrm>
            <a:off x="2414016" y="2636412"/>
            <a:ext cx="7735824" cy="1076052"/>
          </a:xfrm>
          <a:prstGeom prst="rect">
            <a:avLst/>
          </a:prstGeom>
        </p:spPr>
        <p:txBody>
          <a:bodyPr>
            <a:noAutofit/>
          </a:bodyPr>
          <a:lstStyle>
            <a:lvl1pPr marL="0" algn="ctr" defTabSz="914400" rtl="0" eaLnBrk="1" latinLnBrk="0" hangingPunct="1">
              <a:lnSpc>
                <a:spcPct val="100000"/>
              </a:lnSpc>
              <a:defRPr lang="es-CL" sz="3000" b="1" kern="1200" spc="200" baseline="0" dirty="0">
                <a:solidFill>
                  <a:schemeClr val="bg1"/>
                </a:solidFill>
                <a:latin typeface="+mj-lt"/>
                <a:ea typeface="+mn-ea"/>
                <a:cs typeface="+mn-cs"/>
              </a:defRPr>
            </a:lvl1pPr>
          </a:lstStyle>
          <a:p>
            <a:r>
              <a:rPr lang="es-ES"/>
              <a:t>TÍTULO RELATIVO A LA PRESENTACIÓN</a:t>
            </a:r>
            <a:br>
              <a:rPr lang="es-ES"/>
            </a:br>
            <a:r>
              <a:rPr lang="es-ES"/>
              <a:t>SEGUNDA LÍNEA DE TÍTULO</a:t>
            </a:r>
            <a:endParaRPr lang="es-CL"/>
          </a:p>
        </p:txBody>
      </p:sp>
      <p:sp>
        <p:nvSpPr>
          <p:cNvPr id="8" name="2 Subtítulo">
            <a:extLst>
              <a:ext uri="{FF2B5EF4-FFF2-40B4-BE49-F238E27FC236}">
                <a16:creationId xmlns:a16="http://schemas.microsoft.com/office/drawing/2014/main" id="{2D83DC89-7647-FB4A-937D-E31122E56B16}"/>
              </a:ext>
            </a:extLst>
          </p:cNvPr>
          <p:cNvSpPr>
            <a:spLocks noGrp="1"/>
          </p:cNvSpPr>
          <p:nvPr>
            <p:ph type="subTitle" idx="1" hasCustomPrompt="1"/>
          </p:nvPr>
        </p:nvSpPr>
        <p:spPr>
          <a:xfrm>
            <a:off x="2414016" y="3940010"/>
            <a:ext cx="7735824" cy="668566"/>
          </a:xfrm>
          <a:prstGeom prst="rect">
            <a:avLst/>
          </a:prstGeom>
        </p:spPr>
        <p:txBody>
          <a:bodyPr anchor="ctr" anchorCtr="0">
            <a:noAutofit/>
          </a:bodyPr>
          <a:lstStyle>
            <a:lvl1pPr marL="0" indent="0" algn="ctr">
              <a:buNone/>
              <a:defRPr lang="es-CL" sz="2200" kern="1200" spc="200" baseline="0" dirty="0">
                <a:solidFill>
                  <a:schemeClr val="bg1"/>
                </a:solidFill>
                <a:latin typeface="+mj-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Bajada Conceptual del Contenido de la Presentación</a:t>
            </a:r>
            <a:endParaRPr lang="es-CL"/>
          </a:p>
        </p:txBody>
      </p:sp>
      <p:sp>
        <p:nvSpPr>
          <p:cNvPr id="9" name="10 Marcador de texto">
            <a:extLst>
              <a:ext uri="{FF2B5EF4-FFF2-40B4-BE49-F238E27FC236}">
                <a16:creationId xmlns:a16="http://schemas.microsoft.com/office/drawing/2014/main" id="{517B9C73-76DD-DC4E-9DD6-D6987DF6122E}"/>
              </a:ext>
            </a:extLst>
          </p:cNvPr>
          <p:cNvSpPr>
            <a:spLocks noGrp="1"/>
          </p:cNvSpPr>
          <p:nvPr>
            <p:ph type="body" sz="quarter" idx="13" hasCustomPrompt="1"/>
          </p:nvPr>
        </p:nvSpPr>
        <p:spPr>
          <a:xfrm>
            <a:off x="2942695" y="5242307"/>
            <a:ext cx="6626225" cy="288652"/>
          </a:xfrm>
          <a:prstGeom prst="rect">
            <a:avLst/>
          </a:prstGeom>
        </p:spPr>
        <p:txBody>
          <a:bodyPr>
            <a:noAutofit/>
          </a:bodyPr>
          <a:lstStyle>
            <a:lvl1pPr marL="0" indent="0" algn="ctr">
              <a:lnSpc>
                <a:spcPct val="100000"/>
              </a:lnSpc>
              <a:spcBef>
                <a:spcPts val="0"/>
              </a:spcBef>
              <a:buNone/>
              <a:defRPr sz="1800" b="1" baseline="0">
                <a:solidFill>
                  <a:schemeClr val="bg1"/>
                </a:solidFill>
              </a:defRPr>
            </a:lvl1pPr>
          </a:lstStyle>
          <a:p>
            <a:pPr lvl="0"/>
            <a:r>
              <a:rPr lang="es-ES"/>
              <a:t>DATOS RELEVANTES COMO FECHA O LUGAR</a:t>
            </a:r>
            <a:endParaRPr lang="es-CL"/>
          </a:p>
        </p:txBody>
      </p:sp>
      <p:pic>
        <p:nvPicPr>
          <p:cNvPr id="10" name="Picture 9">
            <a:extLst>
              <a:ext uri="{FF2B5EF4-FFF2-40B4-BE49-F238E27FC236}">
                <a16:creationId xmlns:a16="http://schemas.microsoft.com/office/drawing/2014/main" id="{6BEF03B5-3AC9-5E4D-9225-68B6B115A4DE}"/>
              </a:ext>
            </a:extLst>
          </p:cNvPr>
          <p:cNvPicPr>
            <a:picLocks noChangeAspect="1"/>
          </p:cNvPicPr>
          <p:nvPr userDrawn="1"/>
        </p:nvPicPr>
        <p:blipFill>
          <a:blip r:embed="rId2"/>
          <a:stretch>
            <a:fillRect/>
          </a:stretch>
        </p:blipFill>
        <p:spPr>
          <a:xfrm>
            <a:off x="5545883" y="854485"/>
            <a:ext cx="1100235" cy="1052913"/>
          </a:xfrm>
          <a:prstGeom prst="rect">
            <a:avLst/>
          </a:prstGeom>
        </p:spPr>
      </p:pic>
      <p:pic>
        <p:nvPicPr>
          <p:cNvPr id="11" name="Picture 10">
            <a:extLst>
              <a:ext uri="{FF2B5EF4-FFF2-40B4-BE49-F238E27FC236}">
                <a16:creationId xmlns:a16="http://schemas.microsoft.com/office/drawing/2014/main" id="{F1A4FA43-AF56-9C44-93A0-49680E31B494}"/>
              </a:ext>
            </a:extLst>
          </p:cNvPr>
          <p:cNvPicPr>
            <a:picLocks noChangeAspect="1"/>
          </p:cNvPicPr>
          <p:nvPr userDrawn="1"/>
        </p:nvPicPr>
        <p:blipFill>
          <a:blip r:embed="rId3"/>
          <a:stretch>
            <a:fillRect/>
          </a:stretch>
        </p:blipFill>
        <p:spPr>
          <a:xfrm>
            <a:off x="5545883" y="6050474"/>
            <a:ext cx="1104275" cy="854088"/>
          </a:xfrm>
          <a:prstGeom prst="rect">
            <a:avLst/>
          </a:prstGeom>
        </p:spPr>
      </p:pic>
    </p:spTree>
    <p:extLst>
      <p:ext uri="{BB962C8B-B14F-4D97-AF65-F5344CB8AC3E}">
        <p14:creationId xmlns:p14="http://schemas.microsoft.com/office/powerpoint/2010/main" val="141792790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image" Target="../media/image4.emf"/></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theme" Target="../theme/theme3.xml"/><Relationship Id="rId1" Type="http://schemas.openxmlformats.org/officeDocument/2006/relationships/slideLayout" Target="../slideLayouts/slideLayout5.xml"/><Relationship Id="rId4" Type="http://schemas.openxmlformats.org/officeDocument/2006/relationships/image" Target="../media/image6.emf"/></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theme" Target="../theme/theme4.xml"/><Relationship Id="rId1" Type="http://schemas.openxmlformats.org/officeDocument/2006/relationships/slideLayout" Target="../slideLayouts/slideLayout6.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image" Target="../media/image8.emf"/></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image" Target="../media/image9.jpe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theme" Target="../theme/theme7.xml"/><Relationship Id="rId1" Type="http://schemas.openxmlformats.org/officeDocument/2006/relationships/slideLayout" Target="../slideLayouts/slideLayout11.xml"/><Relationship Id="rId4" Type="http://schemas.openxmlformats.org/officeDocument/2006/relationships/image" Target="../media/image14.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D81A5D5-1A9E-0C4E-9350-F8C321A3AC59}"/>
              </a:ext>
            </a:extLst>
          </p:cNvPr>
          <p:cNvPicPr>
            <a:picLocks noChangeAspect="1"/>
          </p:cNvPicPr>
          <p:nvPr userDrawn="1"/>
        </p:nvPicPr>
        <p:blipFill>
          <a:blip r:embed="rId4"/>
          <a:stretch>
            <a:fillRect/>
          </a:stretch>
        </p:blipFill>
        <p:spPr>
          <a:xfrm>
            <a:off x="0" y="-1"/>
            <a:ext cx="12260424" cy="7001381"/>
          </a:xfrm>
          <a:prstGeom prst="rect">
            <a:avLst/>
          </a:prstGeom>
        </p:spPr>
      </p:pic>
      <p:pic>
        <p:nvPicPr>
          <p:cNvPr id="8" name="Picture 7">
            <a:extLst>
              <a:ext uri="{FF2B5EF4-FFF2-40B4-BE49-F238E27FC236}">
                <a16:creationId xmlns:a16="http://schemas.microsoft.com/office/drawing/2014/main" id="{7AE3CA76-26EC-ED46-A66C-D8BFB16E61DF}"/>
              </a:ext>
            </a:extLst>
          </p:cNvPr>
          <p:cNvPicPr>
            <a:picLocks noChangeAspect="1"/>
          </p:cNvPicPr>
          <p:nvPr userDrawn="1"/>
        </p:nvPicPr>
        <p:blipFill>
          <a:blip r:embed="rId5"/>
          <a:stretch>
            <a:fillRect/>
          </a:stretch>
        </p:blipFill>
        <p:spPr>
          <a:xfrm>
            <a:off x="5545883" y="973753"/>
            <a:ext cx="1100235" cy="1052913"/>
          </a:xfrm>
          <a:prstGeom prst="rect">
            <a:avLst/>
          </a:prstGeom>
        </p:spPr>
      </p:pic>
      <p:pic>
        <p:nvPicPr>
          <p:cNvPr id="9" name="Picture 8">
            <a:extLst>
              <a:ext uri="{FF2B5EF4-FFF2-40B4-BE49-F238E27FC236}">
                <a16:creationId xmlns:a16="http://schemas.microsoft.com/office/drawing/2014/main" id="{133B3F7C-C760-154E-B230-BB812AB0BB58}"/>
              </a:ext>
            </a:extLst>
          </p:cNvPr>
          <p:cNvPicPr>
            <a:picLocks noChangeAspect="1"/>
          </p:cNvPicPr>
          <p:nvPr userDrawn="1"/>
        </p:nvPicPr>
        <p:blipFill>
          <a:blip r:embed="rId6"/>
          <a:stretch>
            <a:fillRect/>
          </a:stretch>
        </p:blipFill>
        <p:spPr>
          <a:xfrm>
            <a:off x="5545883" y="6143837"/>
            <a:ext cx="1100235" cy="850963"/>
          </a:xfrm>
          <a:prstGeom prst="rect">
            <a:avLst/>
          </a:prstGeom>
        </p:spPr>
      </p:pic>
    </p:spTree>
    <p:extLst>
      <p:ext uri="{BB962C8B-B14F-4D97-AF65-F5344CB8AC3E}">
        <p14:creationId xmlns:p14="http://schemas.microsoft.com/office/powerpoint/2010/main" val="1141645547"/>
      </p:ext>
    </p:extLst>
  </p:cSld>
  <p:clrMap bg1="lt1" tx1="dk1" bg2="lt2" tx2="dk2" accent1="accent1" accent2="accent2" accent3="accent3" accent4="accent4" accent5="accent5" accent6="accent6" hlink="hlink" folHlink="folHlink"/>
  <p:sldLayoutIdLst>
    <p:sldLayoutId id="2147483661" r:id="rId1"/>
    <p:sldLayoutId id="214748367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31D1154-4EDD-7E47-AFC2-BF97BDCC6563}"/>
              </a:ext>
            </a:extLst>
          </p:cNvPr>
          <p:cNvPicPr>
            <a:picLocks noChangeAspect="1"/>
          </p:cNvPicPr>
          <p:nvPr userDrawn="1"/>
        </p:nvPicPr>
        <p:blipFill>
          <a:blip r:embed="rId4"/>
          <a:stretch>
            <a:fillRect/>
          </a:stretch>
        </p:blipFill>
        <p:spPr>
          <a:xfrm>
            <a:off x="10741514" y="0"/>
            <a:ext cx="1450486" cy="6858000"/>
          </a:xfrm>
          <a:prstGeom prst="rect">
            <a:avLst/>
          </a:prstGeom>
        </p:spPr>
      </p:pic>
    </p:spTree>
    <p:extLst>
      <p:ext uri="{BB962C8B-B14F-4D97-AF65-F5344CB8AC3E}">
        <p14:creationId xmlns:p14="http://schemas.microsoft.com/office/powerpoint/2010/main" val="2825750791"/>
      </p:ext>
    </p:extLst>
  </p:cSld>
  <p:clrMap bg1="lt1" tx1="dk1" bg2="lt2" tx2="dk2" accent1="accent1" accent2="accent2" accent3="accent3" accent4="accent4" accent5="accent5" accent6="accent6" hlink="hlink" folHlink="folHlink"/>
  <p:sldLayoutIdLst>
    <p:sldLayoutId id="2147483664" r:id="rId1"/>
    <p:sldLayoutId id="214748367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C8A35AF-FC06-8241-91F0-750C3C70A66A}"/>
              </a:ext>
            </a:extLst>
          </p:cNvPr>
          <p:cNvPicPr>
            <a:picLocks noChangeAspect="1"/>
          </p:cNvPicPr>
          <p:nvPr userDrawn="1"/>
        </p:nvPicPr>
        <p:blipFill>
          <a:blip r:embed="rId3"/>
          <a:stretch>
            <a:fillRect/>
          </a:stretch>
        </p:blipFill>
        <p:spPr>
          <a:xfrm>
            <a:off x="9544050" y="0"/>
            <a:ext cx="2647950" cy="6858000"/>
          </a:xfrm>
          <a:prstGeom prst="rect">
            <a:avLst/>
          </a:prstGeom>
        </p:spPr>
      </p:pic>
      <p:pic>
        <p:nvPicPr>
          <p:cNvPr id="8" name="Picture 7">
            <a:extLst>
              <a:ext uri="{FF2B5EF4-FFF2-40B4-BE49-F238E27FC236}">
                <a16:creationId xmlns:a16="http://schemas.microsoft.com/office/drawing/2014/main" id="{50CD271B-665C-0E4C-ADAD-4231989DCE27}"/>
              </a:ext>
            </a:extLst>
          </p:cNvPr>
          <p:cNvPicPr>
            <a:picLocks noChangeAspect="1"/>
          </p:cNvPicPr>
          <p:nvPr userDrawn="1"/>
        </p:nvPicPr>
        <p:blipFill>
          <a:blip r:embed="rId4"/>
          <a:stretch>
            <a:fillRect/>
          </a:stretch>
        </p:blipFill>
        <p:spPr>
          <a:xfrm>
            <a:off x="10506896" y="512801"/>
            <a:ext cx="750898" cy="718602"/>
          </a:xfrm>
          <a:prstGeom prst="rect">
            <a:avLst/>
          </a:prstGeom>
        </p:spPr>
      </p:pic>
    </p:spTree>
    <p:extLst>
      <p:ext uri="{BB962C8B-B14F-4D97-AF65-F5344CB8AC3E}">
        <p14:creationId xmlns:p14="http://schemas.microsoft.com/office/powerpoint/2010/main" val="2602569527"/>
      </p:ext>
    </p:extLst>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5E0E129-D4B6-B146-BBB9-BB83F4EF0B0F}"/>
              </a:ext>
            </a:extLst>
          </p:cNvPr>
          <p:cNvPicPr>
            <a:picLocks noChangeAspect="1"/>
          </p:cNvPicPr>
          <p:nvPr userDrawn="1"/>
        </p:nvPicPr>
        <p:blipFill>
          <a:blip r:embed="rId3"/>
          <a:stretch>
            <a:fillRect/>
          </a:stretch>
        </p:blipFill>
        <p:spPr>
          <a:xfrm>
            <a:off x="0" y="0"/>
            <a:ext cx="12192000" cy="1028700"/>
          </a:xfrm>
          <a:prstGeom prst="rect">
            <a:avLst/>
          </a:prstGeom>
        </p:spPr>
      </p:pic>
    </p:spTree>
    <p:extLst>
      <p:ext uri="{BB962C8B-B14F-4D97-AF65-F5344CB8AC3E}">
        <p14:creationId xmlns:p14="http://schemas.microsoft.com/office/powerpoint/2010/main" val="1876723532"/>
      </p:ext>
    </p:extLst>
  </p:cSld>
  <p:clrMap bg1="lt1" tx1="dk1" bg2="lt2" tx2="dk2" accent1="accent1" accent2="accent2" accent3="accent3" accent4="accent4" accent5="accent5" accent6="accent6" hlink="hlink" folHlink="folHlink"/>
  <p:sldLayoutIdLst>
    <p:sldLayoutId id="2147483666"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C32B554-9AEE-9B41-A822-F48204EE19A1}"/>
              </a:ext>
            </a:extLst>
          </p:cNvPr>
          <p:cNvPicPr>
            <a:picLocks noChangeAspect="1"/>
          </p:cNvPicPr>
          <p:nvPr userDrawn="1"/>
        </p:nvPicPr>
        <p:blipFill>
          <a:blip r:embed="rId4"/>
          <a:stretch>
            <a:fillRect/>
          </a:stretch>
        </p:blipFill>
        <p:spPr>
          <a:xfrm>
            <a:off x="10731500" y="0"/>
            <a:ext cx="1460500" cy="6858000"/>
          </a:xfrm>
          <a:prstGeom prst="rect">
            <a:avLst/>
          </a:prstGeom>
        </p:spPr>
      </p:pic>
    </p:spTree>
    <p:extLst>
      <p:ext uri="{BB962C8B-B14F-4D97-AF65-F5344CB8AC3E}">
        <p14:creationId xmlns:p14="http://schemas.microsoft.com/office/powerpoint/2010/main" val="1882329864"/>
      </p:ext>
    </p:extLst>
  </p:cSld>
  <p:clrMap bg1="lt1" tx1="dk1" bg2="lt2" tx2="dk2" accent1="accent1" accent2="accent2" accent3="accent3" accent4="accent4" accent5="accent5" accent6="accent6" hlink="hlink" folHlink="folHlink"/>
  <p:sldLayoutIdLst>
    <p:sldLayoutId id="2147483673" r:id="rId1"/>
    <p:sldLayoutId id="2147483674"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069CBC-5724-0649-A9FA-55BE418817C6}"/>
              </a:ext>
            </a:extLst>
          </p:cNvPr>
          <p:cNvPicPr>
            <a:picLocks noChangeAspect="1"/>
          </p:cNvPicPr>
          <p:nvPr userDrawn="1"/>
        </p:nvPicPr>
        <p:blipFill>
          <a:blip r:embed="rId4"/>
          <a:stretch>
            <a:fillRect/>
          </a:stretch>
        </p:blipFill>
        <p:spPr>
          <a:xfrm>
            <a:off x="-193431" y="-64573"/>
            <a:ext cx="12467493" cy="6970758"/>
          </a:xfrm>
          <a:prstGeom prst="rect">
            <a:avLst/>
          </a:prstGeom>
        </p:spPr>
      </p:pic>
    </p:spTree>
    <p:extLst>
      <p:ext uri="{BB962C8B-B14F-4D97-AF65-F5344CB8AC3E}">
        <p14:creationId xmlns:p14="http://schemas.microsoft.com/office/powerpoint/2010/main" val="187372769"/>
      </p:ext>
    </p:extLst>
  </p:cSld>
  <p:clrMap bg1="lt1" tx1="dk1" bg2="lt2" tx2="dk2" accent1="accent1" accent2="accent2" accent3="accent3" accent4="accent4" accent5="accent5" accent6="accent6" hlink="hlink" folHlink="folHlink"/>
  <p:sldLayoutIdLst>
    <p:sldLayoutId id="2147483668" r:id="rId1"/>
    <p:sldLayoutId id="2147483669"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F657787-F7F0-3745-A755-3388E41E46A9}"/>
              </a:ext>
            </a:extLst>
          </p:cNvPr>
          <p:cNvPicPr>
            <a:picLocks noChangeAspect="1"/>
          </p:cNvPicPr>
          <p:nvPr userDrawn="1"/>
        </p:nvPicPr>
        <p:blipFill>
          <a:blip r:embed="rId3"/>
          <a:stretch>
            <a:fillRect/>
          </a:stretch>
        </p:blipFill>
        <p:spPr>
          <a:xfrm>
            <a:off x="9544050" y="0"/>
            <a:ext cx="2647950" cy="6858000"/>
          </a:xfrm>
          <a:prstGeom prst="rect">
            <a:avLst/>
          </a:prstGeom>
        </p:spPr>
      </p:pic>
      <p:pic>
        <p:nvPicPr>
          <p:cNvPr id="8" name="Picture 7">
            <a:extLst>
              <a:ext uri="{FF2B5EF4-FFF2-40B4-BE49-F238E27FC236}">
                <a16:creationId xmlns:a16="http://schemas.microsoft.com/office/drawing/2014/main" id="{1362631D-C882-6A44-A5C3-BF04B6EEE1B0}"/>
              </a:ext>
            </a:extLst>
          </p:cNvPr>
          <p:cNvPicPr>
            <a:picLocks noChangeAspect="1"/>
          </p:cNvPicPr>
          <p:nvPr userDrawn="1"/>
        </p:nvPicPr>
        <p:blipFill>
          <a:blip r:embed="rId4"/>
          <a:stretch>
            <a:fillRect/>
          </a:stretch>
        </p:blipFill>
        <p:spPr>
          <a:xfrm>
            <a:off x="10563949" y="351263"/>
            <a:ext cx="731308" cy="5869537"/>
          </a:xfrm>
          <a:prstGeom prst="rect">
            <a:avLst/>
          </a:prstGeom>
        </p:spPr>
      </p:pic>
    </p:spTree>
    <p:extLst>
      <p:ext uri="{BB962C8B-B14F-4D97-AF65-F5344CB8AC3E}">
        <p14:creationId xmlns:p14="http://schemas.microsoft.com/office/powerpoint/2010/main" val="3860867447"/>
      </p:ext>
    </p:extLst>
  </p:cSld>
  <p:clrMap bg1="lt1" tx1="dk1" bg2="lt2" tx2="dk2" accent1="accent1" accent2="accent2" accent3="accent3" accent4="accent4" accent5="accent5" accent6="accent6" hlink="hlink" folHlink="folHlink"/>
  <p:sldLayoutIdLst>
    <p:sldLayoutId id="2147483676"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hemeOverride" Target="../theme/themeOverride1.xml"/><Relationship Id="rId5" Type="http://schemas.openxmlformats.org/officeDocument/2006/relationships/image" Target="../media/image15.png"/><Relationship Id="rId4" Type="http://schemas.microsoft.com/office/2018/10/relationships/comments" Target="../comments/modernComment_51E_32F036E.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hemeOverride" Target="../theme/themeOverride2.xml"/></Relationships>
</file>

<file path=ppt/slides/_rels/slide3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hemeOverride" Target="../theme/themeOverride3.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themeOverride" Target="../theme/themeOverride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hemeOverride" Target="../theme/themeOverride5.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hemeOverride" Target="../theme/themeOverride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ED3A3-8AB3-484E-8E6B-342426E9739D}"/>
              </a:ext>
            </a:extLst>
          </p:cNvPr>
          <p:cNvSpPr>
            <a:spLocks noGrp="1"/>
          </p:cNvSpPr>
          <p:nvPr>
            <p:ph type="ctrTitle"/>
          </p:nvPr>
        </p:nvSpPr>
        <p:spPr>
          <a:xfrm>
            <a:off x="338958" y="2687279"/>
            <a:ext cx="11514083" cy="1076052"/>
          </a:xfrm>
        </p:spPr>
        <p:txBody>
          <a:bodyPr/>
          <a:lstStyle/>
          <a:p>
            <a:r>
              <a:rPr lang="es-ES"/>
              <a:t>Comité de expertos en Estadísticas Laborales </a:t>
            </a:r>
            <a:br>
              <a:rPr lang="es-ES"/>
            </a:br>
            <a:r>
              <a:rPr lang="es-ES"/>
              <a:t>4ta sesión año 2021</a:t>
            </a:r>
            <a:endParaRPr lang="en-US"/>
          </a:p>
        </p:txBody>
      </p:sp>
      <p:sp>
        <p:nvSpPr>
          <p:cNvPr id="7" name="7 Subtítulo">
            <a:extLst>
              <a:ext uri="{FF2B5EF4-FFF2-40B4-BE49-F238E27FC236}">
                <a16:creationId xmlns:a16="http://schemas.microsoft.com/office/drawing/2014/main" id="{397F5AC2-5B0E-4F43-B8C4-309247F5F550}"/>
              </a:ext>
            </a:extLst>
          </p:cNvPr>
          <p:cNvSpPr txBox="1">
            <a:spLocks/>
          </p:cNvSpPr>
          <p:nvPr/>
        </p:nvSpPr>
        <p:spPr>
          <a:xfrm>
            <a:off x="1711579" y="4145370"/>
            <a:ext cx="9140695" cy="1241263"/>
          </a:xfrm>
          <a:prstGeom prst="rect">
            <a:avLst/>
          </a:prstGeom>
        </p:spPr>
        <p:txBody>
          <a:bodyPr lIns="0" tIns="0" rIns="0" bIns="0" anchor="ctr" anchorCtr="0">
            <a:noAutofit/>
          </a:bodyPr>
          <a:lstStyle>
            <a:lvl1pPr marL="0" indent="0" algn="ctr" defTabSz="914400" rtl="0" eaLnBrk="1" latinLnBrk="0" hangingPunct="1">
              <a:lnSpc>
                <a:spcPct val="90000"/>
              </a:lnSpc>
              <a:spcBef>
                <a:spcPts val="1000"/>
              </a:spcBef>
              <a:buFont typeface="Arial" panose="020B0604020202020204" pitchFamily="34" charset="0"/>
              <a:buNone/>
              <a:defRPr lang="es-CL" sz="2200" kern="1200" spc="200" baseline="0" dirty="0">
                <a:solidFill>
                  <a:srgbClr val="062B7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4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9pPr>
          </a:lstStyle>
          <a:p>
            <a:pPr>
              <a:lnSpc>
                <a:spcPts val="1800"/>
              </a:lnSpc>
            </a:pPr>
            <a:r>
              <a:rPr lang="es-CL"/>
              <a:t>Departamento de Estadísticas del Trabajo </a:t>
            </a:r>
          </a:p>
          <a:p>
            <a:pPr>
              <a:lnSpc>
                <a:spcPts val="1800"/>
              </a:lnSpc>
            </a:pPr>
            <a:r>
              <a:rPr lang="es-CL"/>
              <a:t>Subdirección Técnica</a:t>
            </a:r>
            <a:endParaRPr lang="es-CL">
              <a:cs typeface="Calibri Light"/>
            </a:endParaRPr>
          </a:p>
        </p:txBody>
      </p:sp>
      <p:sp>
        <p:nvSpPr>
          <p:cNvPr id="9" name="Marcador de texto 8">
            <a:extLst>
              <a:ext uri="{FF2B5EF4-FFF2-40B4-BE49-F238E27FC236}">
                <a16:creationId xmlns:a16="http://schemas.microsoft.com/office/drawing/2014/main" id="{8DBAFAB5-FD67-4210-81ED-BE463FE27261}"/>
              </a:ext>
            </a:extLst>
          </p:cNvPr>
          <p:cNvSpPr>
            <a:spLocks noGrp="1"/>
          </p:cNvSpPr>
          <p:nvPr>
            <p:ph type="body" sz="quarter" idx="13"/>
          </p:nvPr>
        </p:nvSpPr>
        <p:spPr>
          <a:xfrm>
            <a:off x="2942695" y="5624346"/>
            <a:ext cx="6626225" cy="288652"/>
          </a:xfrm>
        </p:spPr>
        <p:txBody>
          <a:bodyPr/>
          <a:lstStyle/>
          <a:p>
            <a:r>
              <a:rPr lang="es-CL"/>
              <a:t>10 de diciembre de 2021</a:t>
            </a:r>
          </a:p>
        </p:txBody>
      </p:sp>
    </p:spTree>
    <p:extLst>
      <p:ext uri="{BB962C8B-B14F-4D97-AF65-F5344CB8AC3E}">
        <p14:creationId xmlns:p14="http://schemas.microsoft.com/office/powerpoint/2010/main" val="261237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001A8E-6F43-7245-80BA-90F7C826EE11}"/>
              </a:ext>
            </a:extLst>
          </p:cNvPr>
          <p:cNvSpPr txBox="1"/>
          <p:nvPr/>
        </p:nvSpPr>
        <p:spPr>
          <a:xfrm>
            <a:off x="5799345" y="2024324"/>
            <a:ext cx="4606116" cy="4097019"/>
          </a:xfrm>
          <a:prstGeom prst="rect">
            <a:avLst/>
          </a:prstGeom>
          <a:noFill/>
        </p:spPr>
        <p:txBody>
          <a:bodyPr wrap="square" lIns="91440" tIns="45720" rIns="91440" bIns="45720" rtlCol="0" anchor="t">
            <a:spAutoFit/>
          </a:bodyPr>
          <a:lstStyle/>
          <a:p>
            <a:pPr>
              <a:lnSpc>
                <a:spcPts val="1700"/>
              </a:lnSpc>
            </a:pPr>
            <a:r>
              <a:rPr lang="es-ES" sz="2000">
                <a:solidFill>
                  <a:srgbClr val="344472"/>
                </a:solidFill>
                <a:ea typeface="+mn-lt"/>
                <a:cs typeface="+mn-lt"/>
              </a:rPr>
              <a:t>Desde tabla </a:t>
            </a:r>
            <a:r>
              <a:rPr lang="es-ES" sz="2000" b="1">
                <a:solidFill>
                  <a:srgbClr val="344472"/>
                </a:solidFill>
                <a:ea typeface="+mn-lt"/>
                <a:cs typeface="+mn-lt"/>
              </a:rPr>
              <a:t>COTIZACIONES_TRAB_A02</a:t>
            </a:r>
            <a:r>
              <a:rPr lang="es-ES" sz="2000">
                <a:solidFill>
                  <a:srgbClr val="344472"/>
                </a:solidFill>
                <a:ea typeface="+mn-lt"/>
                <a:cs typeface="+mn-lt"/>
              </a:rPr>
              <a:t> se obtuvieron 55 microdatos de aproximadamente 6 millones de casos cada uno (1 microdato por mes). </a:t>
            </a:r>
            <a:endParaRPr lang="en-US" sz="2000">
              <a:ea typeface="+mn-lt"/>
              <a:cs typeface="+mn-lt"/>
            </a:endParaRPr>
          </a:p>
          <a:p>
            <a:pPr>
              <a:lnSpc>
                <a:spcPts val="1700"/>
              </a:lnSpc>
            </a:pPr>
            <a:endParaRPr lang="es-ES" sz="2000" b="0">
              <a:ea typeface="+mn-lt"/>
              <a:cs typeface="+mn-lt"/>
            </a:endParaRPr>
          </a:p>
          <a:p>
            <a:pPr>
              <a:lnSpc>
                <a:spcPts val="1700"/>
              </a:lnSpc>
            </a:pPr>
            <a:r>
              <a:rPr lang="es-ES" sz="2000">
                <a:solidFill>
                  <a:srgbClr val="344472"/>
                </a:solidFill>
              </a:rPr>
              <a:t>A </a:t>
            </a:r>
            <a:r>
              <a:rPr lang="es-ES" sz="2000" b="0">
                <a:solidFill>
                  <a:srgbClr val="344472"/>
                </a:solidFill>
              </a:rPr>
              <a:t>cada </a:t>
            </a:r>
            <a:r>
              <a:rPr lang="es-ES" sz="2000">
                <a:solidFill>
                  <a:srgbClr val="344472"/>
                </a:solidFill>
              </a:rPr>
              <a:t>microdato </a:t>
            </a:r>
            <a:r>
              <a:rPr lang="es-ES" sz="2000" b="0">
                <a:solidFill>
                  <a:srgbClr val="344472"/>
                </a:solidFill>
              </a:rPr>
              <a:t>se </a:t>
            </a:r>
            <a:r>
              <a:rPr lang="es-ES" sz="2000">
                <a:solidFill>
                  <a:srgbClr val="344472"/>
                </a:solidFill>
              </a:rPr>
              <a:t>le asignó una constante </a:t>
            </a:r>
            <a:r>
              <a:rPr lang="es-ES" sz="2000" b="0">
                <a:solidFill>
                  <a:srgbClr val="344472"/>
                </a:solidFill>
              </a:rPr>
              <a:t>(</a:t>
            </a:r>
            <a:r>
              <a:rPr lang="es-ES" sz="2000">
                <a:solidFill>
                  <a:srgbClr val="344472"/>
                </a:solidFill>
              </a:rPr>
              <a:t>1), que toma como nombre el </a:t>
            </a:r>
            <a:r>
              <a:rPr lang="es-ES" sz="2000" b="0">
                <a:solidFill>
                  <a:srgbClr val="344472"/>
                </a:solidFill>
              </a:rPr>
              <a:t>de</a:t>
            </a:r>
            <a:r>
              <a:rPr lang="es-ES" sz="2000">
                <a:solidFill>
                  <a:srgbClr val="344472"/>
                </a:solidFill>
              </a:rPr>
              <a:t> su período (</a:t>
            </a:r>
            <a:r>
              <a:rPr lang="es-ES" sz="2000" err="1">
                <a:solidFill>
                  <a:srgbClr val="344472"/>
                </a:solidFill>
              </a:rPr>
              <a:t>e.g</a:t>
            </a:r>
            <a:r>
              <a:rPr lang="es-ES" sz="2000">
                <a:solidFill>
                  <a:srgbClr val="344472"/>
                </a:solidFill>
              </a:rPr>
              <a:t>. 2016-12-01).</a:t>
            </a:r>
            <a:endParaRPr lang="es-ES" sz="2000">
              <a:ea typeface="+mn-lt"/>
              <a:cs typeface="+mn-lt"/>
            </a:endParaRPr>
          </a:p>
          <a:p>
            <a:pPr>
              <a:lnSpc>
                <a:spcPts val="1700"/>
              </a:lnSpc>
            </a:pPr>
            <a:endParaRPr lang="es-ES" sz="2000">
              <a:ea typeface="+mn-lt"/>
              <a:cs typeface="+mn-lt"/>
            </a:endParaRPr>
          </a:p>
          <a:p>
            <a:pPr>
              <a:lnSpc>
                <a:spcPts val="1700"/>
              </a:lnSpc>
            </a:pPr>
            <a:r>
              <a:rPr lang="es-ES" sz="2000">
                <a:solidFill>
                  <a:srgbClr val="344472"/>
                </a:solidFill>
                <a:ea typeface="+mn-lt"/>
                <a:cs typeface="+mn-lt"/>
              </a:rPr>
              <a:t>Solo se consideran los trabajadores dependientes.</a:t>
            </a:r>
            <a:endParaRPr lang="es-ES" sz="2000">
              <a:ea typeface="+mn-lt"/>
              <a:cs typeface="+mn-lt"/>
            </a:endParaRPr>
          </a:p>
          <a:p>
            <a:pPr>
              <a:lnSpc>
                <a:spcPts val="1700"/>
              </a:lnSpc>
            </a:pPr>
            <a:endParaRPr lang="es-ES" sz="2000">
              <a:ea typeface="+mn-lt"/>
              <a:cs typeface="+mn-lt"/>
            </a:endParaRPr>
          </a:p>
          <a:p>
            <a:pPr>
              <a:lnSpc>
                <a:spcPts val="1700"/>
              </a:lnSpc>
            </a:pPr>
            <a:r>
              <a:rPr lang="es-ES" sz="2000">
                <a:solidFill>
                  <a:srgbClr val="344472"/>
                </a:solidFill>
                <a:ea typeface="+mn-lt"/>
                <a:cs typeface="+mn-lt"/>
              </a:rPr>
              <a:t>Se agrupa por trabajador-empresa-período para identificar declaraciones </a:t>
            </a:r>
            <a:r>
              <a:rPr lang="es-ES" sz="2000" b="0">
                <a:solidFill>
                  <a:srgbClr val="344472"/>
                </a:solidFill>
                <a:ea typeface="+mn-lt"/>
                <a:cs typeface="+mn-lt"/>
              </a:rPr>
              <a:t>repetidas.</a:t>
            </a:r>
            <a:r>
              <a:rPr lang="es-ES" sz="2000">
                <a:solidFill>
                  <a:srgbClr val="344472"/>
                </a:solidFill>
                <a:ea typeface="+mn-lt"/>
                <a:cs typeface="+mn-lt"/>
              </a:rPr>
              <a:t> </a:t>
            </a:r>
            <a:endParaRPr lang="es-ES" sz="2000" b="0">
              <a:ea typeface="+mn-lt"/>
              <a:cs typeface="+mn-lt"/>
            </a:endParaRPr>
          </a:p>
          <a:p>
            <a:pPr>
              <a:lnSpc>
                <a:spcPts val="1700"/>
              </a:lnSpc>
            </a:pPr>
            <a:endParaRPr lang="es-ES" sz="2000" b="0">
              <a:ea typeface="+mn-lt"/>
              <a:cs typeface="+mn-lt"/>
            </a:endParaRPr>
          </a:p>
          <a:p>
            <a:pPr>
              <a:lnSpc>
                <a:spcPts val="2000"/>
              </a:lnSpc>
            </a:pPr>
            <a:r>
              <a:rPr lang="es-ES" sz="2000" b="0">
                <a:solidFill>
                  <a:srgbClr val="344472"/>
                </a:solidFill>
                <a:ea typeface="+mn-lt"/>
                <a:cs typeface="+mn-lt"/>
              </a:rPr>
              <a:t>Se combinan los </a:t>
            </a:r>
            <a:r>
              <a:rPr lang="es-ES" sz="2000">
                <a:solidFill>
                  <a:srgbClr val="344472"/>
                </a:solidFill>
                <a:ea typeface="+mn-lt"/>
                <a:cs typeface="+mn-lt"/>
              </a:rPr>
              <a:t>55</a:t>
            </a:r>
            <a:r>
              <a:rPr lang="es-ES" sz="2000" b="0">
                <a:solidFill>
                  <a:srgbClr val="344472"/>
                </a:solidFill>
                <a:ea typeface="+mn-lt"/>
                <a:cs typeface="+mn-lt"/>
              </a:rPr>
              <a:t> microdatos con</a:t>
            </a:r>
            <a:r>
              <a:rPr lang="es-ES" sz="2000">
                <a:solidFill>
                  <a:srgbClr val="344472"/>
                </a:solidFill>
                <a:ea typeface="+mn-lt"/>
                <a:cs typeface="+mn-lt"/>
              </a:rPr>
              <a:t> </a:t>
            </a:r>
            <a:r>
              <a:rPr lang="es-ES" sz="2000" b="0">
                <a:solidFill>
                  <a:srgbClr val="344472"/>
                </a:solidFill>
                <a:ea typeface="+mn-lt"/>
                <a:cs typeface="+mn-lt"/>
              </a:rPr>
              <a:t>la función</a:t>
            </a:r>
            <a:r>
              <a:rPr lang="es-ES" sz="2000">
                <a:solidFill>
                  <a:srgbClr val="344472"/>
                </a:solidFill>
                <a:ea typeface="+mn-lt"/>
                <a:cs typeface="+mn-lt"/>
              </a:rPr>
              <a:t> </a:t>
            </a:r>
            <a:r>
              <a:rPr lang="es-ES" sz="2000" b="0" err="1">
                <a:solidFill>
                  <a:srgbClr val="344472"/>
                </a:solidFill>
                <a:ea typeface="+mn-lt"/>
                <a:cs typeface="+mn-lt"/>
              </a:rPr>
              <a:t>merge</a:t>
            </a:r>
            <a:r>
              <a:rPr lang="es-ES" sz="2000">
                <a:solidFill>
                  <a:srgbClr val="344472"/>
                </a:solidFill>
                <a:ea typeface="+mn-lt"/>
                <a:cs typeface="+mn-lt"/>
              </a:rPr>
              <a:t> </a:t>
            </a:r>
            <a:r>
              <a:rPr lang="es-ES" sz="2000" b="0">
                <a:solidFill>
                  <a:srgbClr val="344472"/>
                </a:solidFill>
                <a:ea typeface="+mn-lt"/>
                <a:cs typeface="+mn-lt"/>
              </a:rPr>
              <a:t>(</a:t>
            </a:r>
            <a:r>
              <a:rPr lang="es-ES" sz="2000" b="0" err="1">
                <a:solidFill>
                  <a:srgbClr val="344472"/>
                </a:solidFill>
                <a:ea typeface="+mn-lt"/>
                <a:cs typeface="+mn-lt"/>
              </a:rPr>
              <a:t>all</a:t>
            </a:r>
            <a:r>
              <a:rPr lang="es-ES" sz="2000" b="0">
                <a:solidFill>
                  <a:srgbClr val="344472"/>
                </a:solidFill>
                <a:ea typeface="+mn-lt"/>
                <a:cs typeface="+mn-lt"/>
              </a:rPr>
              <a:t>=TRUE</a:t>
            </a:r>
            <a:r>
              <a:rPr lang="es-ES" sz="2000">
                <a:solidFill>
                  <a:srgbClr val="344472"/>
                </a:solidFill>
                <a:ea typeface="+mn-lt"/>
                <a:cs typeface="+mn-lt"/>
              </a:rPr>
              <a:t>).</a:t>
            </a:r>
            <a:endParaRPr lang="es-ES" sz="2000" b="0">
              <a:solidFill>
                <a:srgbClr val="344472"/>
              </a:solidFill>
              <a:cs typeface="Calibri"/>
            </a:endParaRPr>
          </a:p>
        </p:txBody>
      </p:sp>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741357"/>
          </a:xfrm>
          <a:prstGeom prst="rect">
            <a:avLst/>
          </a:prstGeom>
          <a:noFill/>
        </p:spPr>
        <p:txBody>
          <a:bodyPr wrap="square" lIns="91440" tIns="45720" rIns="91440" bIns="45720" rtlCol="0" anchor="t">
            <a:spAutoFit/>
          </a:bodyPr>
          <a:lstStyle/>
          <a:p>
            <a:pPr>
              <a:lnSpc>
                <a:spcPts val="2500"/>
              </a:lnSpc>
              <a:defRPr/>
            </a:pPr>
            <a:r>
              <a:rPr lang="es-CL" sz="2600" b="1">
                <a:solidFill>
                  <a:srgbClr val="344472"/>
                </a:solidFill>
              </a:rPr>
              <a:t>2.2. </a:t>
            </a:r>
            <a:r>
              <a:rPr lang="es-ES" sz="2600" b="1">
                <a:solidFill>
                  <a:srgbClr val="344472"/>
                </a:solidFill>
              </a:rPr>
              <a:t>Procesamiento de los Registros Administrativos de la SUSESO</a:t>
            </a:r>
            <a:endParaRPr lang="es-ES"/>
          </a:p>
          <a:p>
            <a:pPr lvl="0">
              <a:lnSpc>
                <a:spcPts val="2500"/>
              </a:lnSpc>
              <a:defRPr/>
            </a:pP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10</a:t>
            </a:fld>
            <a:endParaRPr lang="en-US"/>
          </a:p>
        </p:txBody>
      </p:sp>
      <p:pic>
        <p:nvPicPr>
          <p:cNvPr id="7" name="Imagen 6">
            <a:extLst>
              <a:ext uri="{FF2B5EF4-FFF2-40B4-BE49-F238E27FC236}">
                <a16:creationId xmlns:a16="http://schemas.microsoft.com/office/drawing/2014/main" id="{3F49F6AF-062D-4A89-BF9B-D834ECF3FFC4}"/>
              </a:ext>
            </a:extLst>
          </p:cNvPr>
          <p:cNvPicPr>
            <a:picLocks noChangeAspect="1"/>
          </p:cNvPicPr>
          <p:nvPr/>
        </p:nvPicPr>
        <p:blipFill>
          <a:blip r:embed="rId2"/>
          <a:stretch>
            <a:fillRect/>
          </a:stretch>
        </p:blipFill>
        <p:spPr>
          <a:xfrm>
            <a:off x="233831" y="2312898"/>
            <a:ext cx="5558804" cy="3248574"/>
          </a:xfrm>
          <a:prstGeom prst="rect">
            <a:avLst/>
          </a:prstGeom>
        </p:spPr>
      </p:pic>
      <p:sp>
        <p:nvSpPr>
          <p:cNvPr id="12" name="CuadroTexto 11">
            <a:extLst>
              <a:ext uri="{FF2B5EF4-FFF2-40B4-BE49-F238E27FC236}">
                <a16:creationId xmlns:a16="http://schemas.microsoft.com/office/drawing/2014/main" id="{6CA89093-A4C5-496E-9250-7796BCCB280D}"/>
              </a:ext>
            </a:extLst>
          </p:cNvPr>
          <p:cNvSpPr txBox="1"/>
          <p:nvPr/>
        </p:nvSpPr>
        <p:spPr>
          <a:xfrm>
            <a:off x="581589" y="1671742"/>
            <a:ext cx="4318232" cy="348813"/>
          </a:xfrm>
          <a:prstGeom prst="rect">
            <a:avLst/>
          </a:prstGeom>
          <a:noFill/>
        </p:spPr>
        <p:txBody>
          <a:bodyPr wrap="square">
            <a:spAutoFit/>
          </a:bodyPr>
          <a:lstStyle/>
          <a:p>
            <a:pPr algn="ctr">
              <a:lnSpc>
                <a:spcPts val="2000"/>
              </a:lnSpc>
            </a:pPr>
            <a:r>
              <a:rPr lang="es-CL" sz="1400" b="1">
                <a:solidFill>
                  <a:srgbClr val="344472"/>
                </a:solidFill>
              </a:rPr>
              <a:t>Tabla 1. </a:t>
            </a:r>
            <a:r>
              <a:rPr lang="es-CL" sz="1400" b="0">
                <a:solidFill>
                  <a:srgbClr val="344472"/>
                </a:solidFill>
              </a:rPr>
              <a:t>Microdato consolidado (dic2016 – jun2021)</a:t>
            </a:r>
          </a:p>
        </p:txBody>
      </p:sp>
      <p:sp>
        <p:nvSpPr>
          <p:cNvPr id="14" name="TextBox 5">
            <a:extLst>
              <a:ext uri="{FF2B5EF4-FFF2-40B4-BE49-F238E27FC236}">
                <a16:creationId xmlns:a16="http://schemas.microsoft.com/office/drawing/2014/main" id="{C7935B53-B5F0-4D06-AF34-31527C69D989}"/>
              </a:ext>
            </a:extLst>
          </p:cNvPr>
          <p:cNvSpPr txBox="1"/>
          <p:nvPr/>
        </p:nvSpPr>
        <p:spPr>
          <a:xfrm>
            <a:off x="656801" y="5644188"/>
            <a:ext cx="4243020" cy="626701"/>
          </a:xfrm>
          <a:prstGeom prst="rect">
            <a:avLst/>
          </a:prstGeom>
          <a:noFill/>
        </p:spPr>
        <p:txBody>
          <a:bodyPr wrap="square" lIns="36000" tIns="36000" rIns="36000" bIns="36000" rtlCol="0" anchor="ctr" anchorCtr="0">
            <a:spAutoFit/>
          </a:bodyPr>
          <a:lstStyle/>
          <a:p>
            <a:pPr algn="ctr"/>
            <a:r>
              <a:rPr lang="es-CL" sz="900" b="1">
                <a:solidFill>
                  <a:schemeClr val="tx1">
                    <a:lumMod val="65000"/>
                    <a:lumOff val="35000"/>
                  </a:schemeClr>
                </a:solidFill>
              </a:rPr>
              <a:t>Fuente: </a:t>
            </a:r>
            <a:r>
              <a:rPr lang="es-CL" sz="900">
                <a:solidFill>
                  <a:schemeClr val="tx1">
                    <a:lumMod val="65000"/>
                    <a:lumOff val="35000"/>
                  </a:schemeClr>
                </a:solidFill>
              </a:rPr>
              <a:t>RRAA SUSESO procesados por Instituto Nacional de Estadísticas.</a:t>
            </a:r>
          </a:p>
          <a:p>
            <a:pPr algn="ctr"/>
            <a:r>
              <a:rPr lang="en-US" sz="900" b="1">
                <a:solidFill>
                  <a:schemeClr val="tx1">
                    <a:lumMod val="65000"/>
                    <a:lumOff val="35000"/>
                  </a:schemeClr>
                </a:solidFill>
              </a:rPr>
              <a:t>Nota: </a:t>
            </a:r>
            <a:r>
              <a:rPr lang="es-ES" sz="900">
                <a:solidFill>
                  <a:schemeClr val="tx1">
                    <a:lumMod val="65000"/>
                    <a:lumOff val="35000"/>
                  </a:schemeClr>
                </a:solidFill>
              </a:rPr>
              <a:t>24.277.785 observaciones de 55 variables con valores 1 o NA.</a:t>
            </a:r>
          </a:p>
          <a:p>
            <a:pPr algn="ctr"/>
            <a:r>
              <a:rPr lang="es-ES" sz="900">
                <a:solidFill>
                  <a:schemeClr val="tx1">
                    <a:lumMod val="65000"/>
                    <a:lumOff val="35000"/>
                  </a:schemeClr>
                </a:solidFill>
              </a:rPr>
              <a:t>Cada observación es un puesto de trabajo</a:t>
            </a:r>
          </a:p>
          <a:p>
            <a:pPr algn="ctr"/>
            <a:r>
              <a:rPr lang="es-ES" sz="900">
                <a:solidFill>
                  <a:schemeClr val="tx1">
                    <a:lumMod val="65000"/>
                    <a:lumOff val="35000"/>
                  </a:schemeClr>
                </a:solidFill>
              </a:rPr>
              <a:t>Datos descargados el 04 de octubre de 2021</a:t>
            </a:r>
          </a:p>
        </p:txBody>
      </p:sp>
      <p:sp>
        <p:nvSpPr>
          <p:cNvPr id="2" name="CuadroTexto 1"/>
          <p:cNvSpPr txBox="1"/>
          <p:nvPr/>
        </p:nvSpPr>
        <p:spPr>
          <a:xfrm>
            <a:off x="1090431" y="1901990"/>
            <a:ext cx="3300548" cy="332079"/>
          </a:xfrm>
          <a:prstGeom prst="rect">
            <a:avLst/>
          </a:prstGeom>
          <a:noFill/>
        </p:spPr>
        <p:txBody>
          <a:bodyPr wrap="square" rtlCol="0">
            <a:spAutoFit/>
          </a:bodyPr>
          <a:lstStyle/>
          <a:p>
            <a:pPr algn="ctr">
              <a:lnSpc>
                <a:spcPts val="2000"/>
              </a:lnSpc>
            </a:pPr>
            <a:r>
              <a:rPr lang="es-CL" sz="1400">
                <a:solidFill>
                  <a:srgbClr val="344472"/>
                </a:solidFill>
              </a:rPr>
              <a:t>Empresas de todos los tamaños</a:t>
            </a:r>
          </a:p>
        </p:txBody>
      </p:sp>
    </p:spTree>
    <p:extLst>
      <p:ext uri="{BB962C8B-B14F-4D97-AF65-F5344CB8AC3E}">
        <p14:creationId xmlns:p14="http://schemas.microsoft.com/office/powerpoint/2010/main" val="569507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001A8E-6F43-7245-80BA-90F7C826EE11}"/>
              </a:ext>
            </a:extLst>
          </p:cNvPr>
          <p:cNvSpPr txBox="1"/>
          <p:nvPr/>
        </p:nvSpPr>
        <p:spPr>
          <a:xfrm>
            <a:off x="6334145" y="1737780"/>
            <a:ext cx="3755200" cy="4708981"/>
          </a:xfrm>
          <a:prstGeom prst="rect">
            <a:avLst/>
          </a:prstGeom>
          <a:noFill/>
        </p:spPr>
        <p:txBody>
          <a:bodyPr wrap="square" lIns="91440" tIns="45720" rIns="91440" bIns="45720" rtlCol="0" anchor="t">
            <a:spAutoFit/>
          </a:bodyPr>
          <a:lstStyle/>
          <a:p>
            <a:pPr algn="just">
              <a:lnSpc>
                <a:spcPts val="2000"/>
              </a:lnSpc>
            </a:pPr>
            <a:r>
              <a:rPr lang="es-CL" sz="2000" b="1">
                <a:solidFill>
                  <a:srgbClr val="344472"/>
                </a:solidFill>
              </a:rPr>
              <a:t>Puestos de trabajo (línea roja)* </a:t>
            </a:r>
            <a:r>
              <a:rPr lang="es-CL" sz="2000" b="0">
                <a:solidFill>
                  <a:srgbClr val="344472"/>
                </a:solidFill>
              </a:rPr>
              <a:t>bajo los 6 millones en 2017 y desde segundo semestre 2018 sobre esta cifra.</a:t>
            </a:r>
          </a:p>
          <a:p>
            <a:pPr algn="just">
              <a:lnSpc>
                <a:spcPts val="2000"/>
              </a:lnSpc>
            </a:pPr>
            <a:endParaRPr lang="es-CL" sz="2000">
              <a:solidFill>
                <a:srgbClr val="344472"/>
              </a:solidFill>
            </a:endParaRPr>
          </a:p>
          <a:p>
            <a:pPr algn="just">
              <a:lnSpc>
                <a:spcPts val="2000"/>
              </a:lnSpc>
            </a:pPr>
            <a:r>
              <a:rPr lang="es-CL" sz="2000" b="0">
                <a:solidFill>
                  <a:srgbClr val="344472"/>
                </a:solidFill>
              </a:rPr>
              <a:t>Marcado efecto de la pandemia en mayo de 2020, cuando el número de puestos de trabajo cae a </a:t>
            </a:r>
            <a:r>
              <a:rPr lang="es-CL" sz="2000">
                <a:solidFill>
                  <a:srgbClr val="344472"/>
                </a:solidFill>
              </a:rPr>
              <a:t>los 5 </a:t>
            </a:r>
            <a:r>
              <a:rPr lang="es-CL" sz="2000" b="0">
                <a:solidFill>
                  <a:srgbClr val="344472"/>
                </a:solidFill>
              </a:rPr>
              <a:t>millone</a:t>
            </a:r>
            <a:r>
              <a:rPr lang="es-CL" sz="2000">
                <a:solidFill>
                  <a:srgbClr val="344472"/>
                </a:solidFill>
              </a:rPr>
              <a:t>s.</a:t>
            </a:r>
            <a:endParaRPr lang="es-CL" sz="2000">
              <a:solidFill>
                <a:srgbClr val="344472"/>
              </a:solidFill>
              <a:cs typeface="Calibri"/>
            </a:endParaRPr>
          </a:p>
          <a:p>
            <a:pPr algn="just">
              <a:lnSpc>
                <a:spcPts val="2000"/>
              </a:lnSpc>
            </a:pPr>
            <a:endParaRPr lang="es-CL" sz="2000">
              <a:solidFill>
                <a:srgbClr val="344472"/>
              </a:solidFill>
            </a:endParaRPr>
          </a:p>
          <a:p>
            <a:pPr algn="just">
              <a:lnSpc>
                <a:spcPts val="2000"/>
              </a:lnSpc>
            </a:pPr>
            <a:r>
              <a:rPr lang="es-CL" sz="2000">
                <a:solidFill>
                  <a:srgbClr val="344472"/>
                </a:solidFill>
              </a:rPr>
              <a:t>Desde junio de 2020 recuperación progresiva (diciembre 2020 se alcanza la cifra más alta).</a:t>
            </a:r>
            <a:endParaRPr lang="es-CL" sz="2000">
              <a:solidFill>
                <a:srgbClr val="344472"/>
              </a:solidFill>
              <a:cs typeface="Calibri"/>
            </a:endParaRPr>
          </a:p>
          <a:p>
            <a:pPr algn="just">
              <a:lnSpc>
                <a:spcPts val="2000"/>
              </a:lnSpc>
            </a:pPr>
            <a:endParaRPr lang="es-CL" sz="2000">
              <a:solidFill>
                <a:srgbClr val="344472"/>
              </a:solidFill>
            </a:endParaRPr>
          </a:p>
          <a:p>
            <a:pPr algn="just">
              <a:lnSpc>
                <a:spcPts val="2000"/>
              </a:lnSpc>
            </a:pPr>
            <a:r>
              <a:rPr lang="es-CL" sz="2000">
                <a:solidFill>
                  <a:srgbClr val="344472"/>
                </a:solidFill>
              </a:rPr>
              <a:t>NT comportamiento similar.</a:t>
            </a:r>
            <a:endParaRPr lang="es-CL" sz="2000">
              <a:solidFill>
                <a:srgbClr val="344472"/>
              </a:solidFill>
              <a:cs typeface="Calibri"/>
            </a:endParaRPr>
          </a:p>
          <a:p>
            <a:pPr algn="just">
              <a:lnSpc>
                <a:spcPts val="2000"/>
              </a:lnSpc>
            </a:pPr>
            <a:endParaRPr lang="es-CL" sz="2000">
              <a:solidFill>
                <a:srgbClr val="344472"/>
              </a:solidFill>
            </a:endParaRPr>
          </a:p>
          <a:p>
            <a:pPr algn="just">
              <a:lnSpc>
                <a:spcPts val="2000"/>
              </a:lnSpc>
            </a:pPr>
            <a:r>
              <a:rPr lang="es-CL" sz="2000">
                <a:solidFill>
                  <a:srgbClr val="344472"/>
                </a:solidFill>
              </a:rPr>
              <a:t>PT repetidos (línea negra) comportamiento inestable.</a:t>
            </a:r>
          </a:p>
        </p:txBody>
      </p:sp>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741357"/>
          </a:xfrm>
          <a:prstGeom prst="rect">
            <a:avLst/>
          </a:prstGeom>
          <a:noFill/>
        </p:spPr>
        <p:txBody>
          <a:bodyPr wrap="square" lIns="91440" tIns="45720" rIns="91440" bIns="45720" rtlCol="0" anchor="t">
            <a:spAutoFit/>
          </a:bodyPr>
          <a:lstStyle/>
          <a:p>
            <a:pPr lvl="0">
              <a:lnSpc>
                <a:spcPts val="2500"/>
              </a:lnSpc>
              <a:defRPr/>
            </a:pPr>
            <a:r>
              <a:rPr lang="es-CL" sz="2600" b="1">
                <a:solidFill>
                  <a:srgbClr val="344472"/>
                </a:solidFill>
              </a:rPr>
              <a:t>2.2. </a:t>
            </a:r>
            <a:r>
              <a:rPr lang="es-ES" sz="2600" b="1">
                <a:solidFill>
                  <a:srgbClr val="344472"/>
                </a:solidFill>
              </a:rPr>
              <a:t>Procesamiento de los Registros Administrativos de la SUSESO</a:t>
            </a:r>
          </a:p>
          <a:p>
            <a:pPr lvl="0">
              <a:lnSpc>
                <a:spcPts val="2500"/>
              </a:lnSpc>
              <a:defRPr/>
            </a:pP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11</a:t>
            </a:fld>
            <a:endParaRPr lang="en-US"/>
          </a:p>
        </p:txBody>
      </p:sp>
      <p:sp>
        <p:nvSpPr>
          <p:cNvPr id="11" name="TextBox 2">
            <a:extLst>
              <a:ext uri="{FF2B5EF4-FFF2-40B4-BE49-F238E27FC236}">
                <a16:creationId xmlns:a16="http://schemas.microsoft.com/office/drawing/2014/main" id="{51DE4CB7-5BFA-4139-BEBA-30AD888C0F21}"/>
              </a:ext>
            </a:extLst>
          </p:cNvPr>
          <p:cNvSpPr txBox="1"/>
          <p:nvPr/>
        </p:nvSpPr>
        <p:spPr>
          <a:xfrm>
            <a:off x="615465" y="1323668"/>
            <a:ext cx="4910484" cy="605294"/>
          </a:xfrm>
          <a:prstGeom prst="rect">
            <a:avLst/>
          </a:prstGeom>
          <a:noFill/>
        </p:spPr>
        <p:txBody>
          <a:bodyPr wrap="square" rtlCol="0">
            <a:spAutoFit/>
          </a:bodyPr>
          <a:lstStyle/>
          <a:p>
            <a:pPr algn="ctr">
              <a:lnSpc>
                <a:spcPts val="2000"/>
              </a:lnSpc>
            </a:pPr>
            <a:r>
              <a:rPr lang="es-CL" sz="1600" b="1">
                <a:solidFill>
                  <a:srgbClr val="344472"/>
                </a:solidFill>
              </a:rPr>
              <a:t>Gráfico 1. </a:t>
            </a:r>
            <a:r>
              <a:rPr lang="es-CL" sz="1600">
                <a:solidFill>
                  <a:srgbClr val="344472"/>
                </a:solidFill>
              </a:rPr>
              <a:t>P</a:t>
            </a:r>
            <a:r>
              <a:rPr lang="es-CL" sz="1600" b="0">
                <a:solidFill>
                  <a:srgbClr val="344472"/>
                </a:solidFill>
              </a:rPr>
              <a:t>uestos de trabajo y trabajadores dependientes formales (dic 2016 – jun 2021). </a:t>
            </a:r>
          </a:p>
        </p:txBody>
      </p:sp>
      <p:sp>
        <p:nvSpPr>
          <p:cNvPr id="12" name="TextBox 2">
            <a:extLst>
              <a:ext uri="{FF2B5EF4-FFF2-40B4-BE49-F238E27FC236}">
                <a16:creationId xmlns:a16="http://schemas.microsoft.com/office/drawing/2014/main" id="{DBC171F0-9683-4211-977F-1516808CBF77}"/>
              </a:ext>
            </a:extLst>
          </p:cNvPr>
          <p:cNvSpPr txBox="1"/>
          <p:nvPr/>
        </p:nvSpPr>
        <p:spPr>
          <a:xfrm>
            <a:off x="41994" y="5965955"/>
            <a:ext cx="6292151" cy="332079"/>
          </a:xfrm>
          <a:prstGeom prst="rect">
            <a:avLst/>
          </a:prstGeom>
          <a:noFill/>
        </p:spPr>
        <p:txBody>
          <a:bodyPr wrap="square" rtlCol="0">
            <a:spAutoFit/>
          </a:bodyPr>
          <a:lstStyle/>
          <a:p>
            <a:pPr algn="ctr">
              <a:lnSpc>
                <a:spcPts val="2000"/>
              </a:lnSpc>
            </a:pPr>
            <a:r>
              <a:rPr lang="es-CL" sz="1400" i="1">
                <a:solidFill>
                  <a:srgbClr val="344472"/>
                </a:solidFill>
              </a:rPr>
              <a:t>*Un trabajador, en cada periodo t, puede estar ocupado en más de una empresa.</a:t>
            </a: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702" y="1974209"/>
            <a:ext cx="5407357" cy="4054981"/>
          </a:xfrm>
          <a:prstGeom prst="rect">
            <a:avLst/>
          </a:prstGeom>
        </p:spPr>
      </p:pic>
    </p:spTree>
    <p:extLst>
      <p:ext uri="{BB962C8B-B14F-4D97-AF65-F5344CB8AC3E}">
        <p14:creationId xmlns:p14="http://schemas.microsoft.com/office/powerpoint/2010/main" val="1780673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2.3. Depuraciones al microdato: aplicadas y por evaluar</a:t>
            </a: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062157"/>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12</a:t>
            </a:fld>
            <a:endParaRPr lang="en-US"/>
          </a:p>
        </p:txBody>
      </p:sp>
      <p:sp>
        <p:nvSpPr>
          <p:cNvPr id="2" name="Rectángulo 1"/>
          <p:cNvSpPr/>
          <p:nvPr/>
        </p:nvSpPr>
        <p:spPr>
          <a:xfrm>
            <a:off x="616585" y="1345823"/>
            <a:ext cx="8553648" cy="4965462"/>
          </a:xfrm>
          <a:prstGeom prst="rect">
            <a:avLst/>
          </a:prstGeom>
        </p:spPr>
        <p:txBody>
          <a:bodyPr wrap="square" lIns="91440" tIns="45720" rIns="91440" bIns="45720" anchor="t">
            <a:spAutoFit/>
          </a:bodyPr>
          <a:lstStyle/>
          <a:p>
            <a:pPr algn="just">
              <a:lnSpc>
                <a:spcPts val="2000"/>
              </a:lnSpc>
            </a:pPr>
            <a:r>
              <a:rPr lang="es-ES">
                <a:solidFill>
                  <a:srgbClr val="344472"/>
                </a:solidFill>
              </a:rPr>
              <a:t>En base a la lectura de bibliografía y reuniones con expertos, surgió la necesidad de aplicar mayores depuraciones, imputaciones y análisis.</a:t>
            </a:r>
          </a:p>
          <a:p>
            <a:pPr algn="just">
              <a:lnSpc>
                <a:spcPts val="2000"/>
              </a:lnSpc>
            </a:pPr>
            <a:endParaRPr lang="es-ES">
              <a:solidFill>
                <a:srgbClr val="344472"/>
              </a:solidFill>
            </a:endParaRPr>
          </a:p>
          <a:p>
            <a:pPr algn="just">
              <a:lnSpc>
                <a:spcPts val="2000"/>
              </a:lnSpc>
            </a:pPr>
            <a:r>
              <a:rPr lang="es-ES" b="1">
                <a:solidFill>
                  <a:srgbClr val="344472"/>
                </a:solidFill>
              </a:rPr>
              <a:t>Aplicados</a:t>
            </a:r>
            <a:r>
              <a:rPr lang="es-ES">
                <a:solidFill>
                  <a:srgbClr val="344472"/>
                </a:solidFill>
              </a:rPr>
              <a:t>:</a:t>
            </a:r>
            <a:endParaRPr lang="es-ES">
              <a:solidFill>
                <a:srgbClr val="344472"/>
              </a:solidFill>
              <a:cs typeface="Calibri"/>
            </a:endParaRPr>
          </a:p>
          <a:p>
            <a:pPr marL="285750" indent="-285750" algn="just">
              <a:lnSpc>
                <a:spcPts val="2000"/>
              </a:lnSpc>
              <a:buFont typeface="Arial" panose="020B0604020202020204" pitchFamily="34" charset="0"/>
              <a:buChar char="•"/>
            </a:pPr>
            <a:r>
              <a:rPr lang="es-ES">
                <a:solidFill>
                  <a:srgbClr val="344472"/>
                </a:solidFill>
              </a:rPr>
              <a:t>Lagunas en el registro de cotizaciones (1 a 11 meses imputados)</a:t>
            </a:r>
            <a:endParaRPr lang="es-ES">
              <a:solidFill>
                <a:srgbClr val="344472"/>
              </a:solidFill>
              <a:cs typeface="Calibri"/>
            </a:endParaRPr>
          </a:p>
          <a:p>
            <a:pPr marL="285750" indent="-285750" algn="just">
              <a:lnSpc>
                <a:spcPts val="2000"/>
              </a:lnSpc>
              <a:buFont typeface="Arial" panose="020B0604020202020204" pitchFamily="34" charset="0"/>
              <a:buChar char="•"/>
            </a:pPr>
            <a:r>
              <a:rPr lang="es-ES">
                <a:solidFill>
                  <a:srgbClr val="344472"/>
                </a:solidFill>
              </a:rPr>
              <a:t>Remover empresas unipersonales</a:t>
            </a:r>
            <a:endParaRPr lang="es-ES">
              <a:solidFill>
                <a:srgbClr val="344472"/>
              </a:solidFill>
              <a:cs typeface="Calibri"/>
            </a:endParaRPr>
          </a:p>
          <a:p>
            <a:pPr marL="285750" indent="-285750" algn="just">
              <a:lnSpc>
                <a:spcPts val="2000"/>
              </a:lnSpc>
              <a:buFont typeface="Arial" panose="020B0604020202020204" pitchFamily="34" charset="0"/>
              <a:buChar char="•"/>
            </a:pPr>
            <a:r>
              <a:rPr lang="es-ES">
                <a:solidFill>
                  <a:srgbClr val="344472"/>
                </a:solidFill>
              </a:rPr>
              <a:t>Desagregar el grupo de empresas de 5 o menos trabajadores</a:t>
            </a:r>
            <a:endParaRPr lang="es-ES">
              <a:solidFill>
                <a:srgbClr val="344472"/>
              </a:solidFill>
              <a:cs typeface="Calibri"/>
            </a:endParaRPr>
          </a:p>
          <a:p>
            <a:pPr marL="285750" indent="-285750" algn="just">
              <a:lnSpc>
                <a:spcPts val="2000"/>
              </a:lnSpc>
              <a:buFont typeface="Arial" panose="020B0604020202020204" pitchFamily="34" charset="0"/>
              <a:buChar char="•"/>
            </a:pPr>
            <a:r>
              <a:rPr lang="es-ES">
                <a:solidFill>
                  <a:srgbClr val="344472"/>
                </a:solidFill>
              </a:rPr>
              <a:t>Desagregar por continuidad de empresas</a:t>
            </a:r>
            <a:endParaRPr lang="es-ES">
              <a:solidFill>
                <a:srgbClr val="344472"/>
              </a:solidFill>
              <a:cs typeface="Calibri"/>
            </a:endParaRPr>
          </a:p>
          <a:p>
            <a:pPr algn="just">
              <a:lnSpc>
                <a:spcPts val="2000"/>
              </a:lnSpc>
            </a:pPr>
            <a:endParaRPr lang="es-ES">
              <a:solidFill>
                <a:srgbClr val="344472"/>
              </a:solidFill>
            </a:endParaRPr>
          </a:p>
          <a:p>
            <a:pPr algn="just">
              <a:lnSpc>
                <a:spcPts val="2000"/>
              </a:lnSpc>
            </a:pPr>
            <a:r>
              <a:rPr lang="es-ES" b="1">
                <a:solidFill>
                  <a:srgbClr val="344472"/>
                </a:solidFill>
              </a:rPr>
              <a:t>En evaluación:</a:t>
            </a:r>
            <a:endParaRPr lang="es-ES" b="1" strike="sngStrike">
              <a:solidFill>
                <a:srgbClr val="344472"/>
              </a:solidFill>
              <a:cs typeface="Calibri"/>
            </a:endParaRPr>
          </a:p>
          <a:p>
            <a:pPr marL="285750" indent="-285750" algn="just">
              <a:lnSpc>
                <a:spcPts val="2000"/>
              </a:lnSpc>
              <a:buFont typeface="Arial" panose="020B0604020202020204" pitchFamily="34" charset="0"/>
              <a:buChar char="•"/>
            </a:pPr>
            <a:r>
              <a:rPr lang="es-ES">
                <a:solidFill>
                  <a:srgbClr val="344472"/>
                </a:solidFill>
              </a:rPr>
              <a:t>Grupos de personas que cambian conjuntamente entre un RUT de empresa a otro (rotaciones ficticias)</a:t>
            </a:r>
            <a:endParaRPr lang="es-ES">
              <a:solidFill>
                <a:srgbClr val="344472"/>
              </a:solidFill>
              <a:cs typeface="Calibri"/>
            </a:endParaRPr>
          </a:p>
          <a:p>
            <a:pPr marL="285750" indent="-285750" algn="just">
              <a:lnSpc>
                <a:spcPts val="2000"/>
              </a:lnSpc>
              <a:buFont typeface="Arial" panose="020B0604020202020204" pitchFamily="34" charset="0"/>
              <a:buChar char="•"/>
            </a:pPr>
            <a:r>
              <a:rPr lang="es-ES">
                <a:solidFill>
                  <a:srgbClr val="344472"/>
                </a:solidFill>
              </a:rPr>
              <a:t>Empresas que reportan más de un 50% de sus puestos de trabajo con duración de un mes</a:t>
            </a:r>
            <a:endParaRPr lang="es-ES">
              <a:solidFill>
                <a:srgbClr val="344472"/>
              </a:solidFill>
              <a:cs typeface="Calibri"/>
            </a:endParaRPr>
          </a:p>
          <a:p>
            <a:pPr marL="285750" indent="-285750" algn="just">
              <a:lnSpc>
                <a:spcPts val="2000"/>
              </a:lnSpc>
              <a:buFont typeface="Arial" panose="020B0604020202020204" pitchFamily="34" charset="0"/>
              <a:buChar char="•"/>
            </a:pPr>
            <a:r>
              <a:rPr lang="es-ES">
                <a:solidFill>
                  <a:srgbClr val="344472"/>
                </a:solidFill>
              </a:rPr>
              <a:t>Empresas que declaran de forma irregular formularios SUSESO</a:t>
            </a:r>
            <a:endParaRPr lang="es-ES">
              <a:solidFill>
                <a:srgbClr val="344472"/>
              </a:solidFill>
              <a:cs typeface="Calibri"/>
            </a:endParaRPr>
          </a:p>
          <a:p>
            <a:pPr marL="285750" indent="-285750" algn="just">
              <a:lnSpc>
                <a:spcPts val="2000"/>
              </a:lnSpc>
              <a:buFont typeface="Arial" panose="020B0604020202020204" pitchFamily="34" charset="0"/>
              <a:buChar char="•"/>
            </a:pPr>
            <a:r>
              <a:rPr lang="es-ES">
                <a:solidFill>
                  <a:srgbClr val="344472"/>
                </a:solidFill>
                <a:cs typeface="Calibri"/>
              </a:rPr>
              <a:t>Desagregación por tamaños de empresa según ventas</a:t>
            </a:r>
          </a:p>
          <a:p>
            <a:pPr marL="285750" indent="-285750" algn="just">
              <a:lnSpc>
                <a:spcPts val="2000"/>
              </a:lnSpc>
              <a:buFont typeface="Arial" panose="020B0604020202020204" pitchFamily="34" charset="0"/>
              <a:buChar char="•"/>
            </a:pPr>
            <a:endParaRPr lang="es-ES">
              <a:solidFill>
                <a:srgbClr val="344472"/>
              </a:solidFill>
            </a:endParaRPr>
          </a:p>
          <a:p>
            <a:pPr algn="just">
              <a:lnSpc>
                <a:spcPts val="2000"/>
              </a:lnSpc>
            </a:pPr>
            <a:r>
              <a:rPr lang="es-ES" b="1">
                <a:solidFill>
                  <a:srgbClr val="344472"/>
                </a:solidFill>
              </a:rPr>
              <a:t>Descartadas por falta de información:</a:t>
            </a:r>
            <a:endParaRPr lang="es-ES" b="1">
              <a:solidFill>
                <a:srgbClr val="344472"/>
              </a:solidFill>
              <a:cs typeface="Calibri"/>
            </a:endParaRPr>
          </a:p>
          <a:p>
            <a:pPr marL="285750" indent="-285750" algn="just">
              <a:lnSpc>
                <a:spcPts val="2000"/>
              </a:lnSpc>
              <a:buFont typeface="Arial" panose="020B0604020202020204" pitchFamily="34" charset="0"/>
              <a:buChar char="•"/>
            </a:pPr>
            <a:r>
              <a:rPr lang="es-ES">
                <a:solidFill>
                  <a:srgbClr val="344472"/>
                </a:solidFill>
              </a:rPr>
              <a:t>Trabajadores suspendidos (se les sigue cotizando, eventualmente pueden ser salidas) </a:t>
            </a:r>
            <a:endParaRPr lang="es-ES">
              <a:solidFill>
                <a:srgbClr val="344472"/>
              </a:solidFill>
              <a:cs typeface="Calibri"/>
            </a:endParaRPr>
          </a:p>
        </p:txBody>
      </p:sp>
    </p:spTree>
    <p:extLst>
      <p:ext uri="{BB962C8B-B14F-4D97-AF65-F5344CB8AC3E}">
        <p14:creationId xmlns:p14="http://schemas.microsoft.com/office/powerpoint/2010/main" val="29974638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2.3. Depuraciones al microdato: lagunas</a:t>
            </a: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13</a:t>
            </a:fld>
            <a:endParaRPr lang="en-US"/>
          </a:p>
        </p:txBody>
      </p:sp>
      <p:sp>
        <p:nvSpPr>
          <p:cNvPr id="2" name="Rectángulo 1"/>
          <p:cNvSpPr/>
          <p:nvPr/>
        </p:nvSpPr>
        <p:spPr>
          <a:xfrm>
            <a:off x="615465" y="1407426"/>
            <a:ext cx="9101660" cy="608885"/>
          </a:xfrm>
          <a:prstGeom prst="rect">
            <a:avLst/>
          </a:prstGeom>
        </p:spPr>
        <p:txBody>
          <a:bodyPr wrap="square" lIns="91440" tIns="45720" rIns="91440" bIns="45720" anchor="t">
            <a:spAutoFit/>
          </a:bodyPr>
          <a:lstStyle/>
          <a:p>
            <a:pPr algn="just">
              <a:lnSpc>
                <a:spcPts val="2000"/>
              </a:lnSpc>
            </a:pPr>
            <a:r>
              <a:rPr lang="es-ES" sz="2000">
                <a:solidFill>
                  <a:srgbClr val="344472"/>
                </a:solidFill>
              </a:rPr>
              <a:t>Se identifican aquellos puestos de trabajo que desaparecen en un período t y luego vuelven a aparecer en un período posterior entre t + 2 meses y t + 11 meses. </a:t>
            </a:r>
          </a:p>
        </p:txBody>
      </p:sp>
      <p:pic>
        <p:nvPicPr>
          <p:cNvPr id="3" name="Imagen 2"/>
          <p:cNvPicPr>
            <a:picLocks noChangeAspect="1"/>
          </p:cNvPicPr>
          <p:nvPr/>
        </p:nvPicPr>
        <p:blipFill>
          <a:blip r:embed="rId3"/>
          <a:stretch>
            <a:fillRect/>
          </a:stretch>
        </p:blipFill>
        <p:spPr>
          <a:xfrm>
            <a:off x="1744574" y="2263103"/>
            <a:ext cx="6843441" cy="3227104"/>
          </a:xfrm>
          <a:prstGeom prst="rect">
            <a:avLst/>
          </a:prstGeom>
        </p:spPr>
      </p:pic>
      <p:sp>
        <p:nvSpPr>
          <p:cNvPr id="7" name="Rectángulo 6"/>
          <p:cNvSpPr/>
          <p:nvPr/>
        </p:nvSpPr>
        <p:spPr>
          <a:xfrm>
            <a:off x="615465" y="5764188"/>
            <a:ext cx="9364558" cy="865365"/>
          </a:xfrm>
          <a:prstGeom prst="rect">
            <a:avLst/>
          </a:prstGeom>
        </p:spPr>
        <p:txBody>
          <a:bodyPr wrap="square">
            <a:spAutoFit/>
          </a:bodyPr>
          <a:lstStyle/>
          <a:p>
            <a:pPr algn="just">
              <a:lnSpc>
                <a:spcPts val="2000"/>
              </a:lnSpc>
            </a:pPr>
            <a:r>
              <a:rPr lang="es-ES" sz="2000">
                <a:solidFill>
                  <a:srgbClr val="344472"/>
                </a:solidFill>
              </a:rPr>
              <a:t>Siguiendo a </a:t>
            </a:r>
            <a:r>
              <a:rPr lang="es-ES" sz="2000" err="1">
                <a:solidFill>
                  <a:srgbClr val="344472"/>
                </a:solidFill>
              </a:rPr>
              <a:t>Albagli</a:t>
            </a:r>
            <a:r>
              <a:rPr lang="es-ES" sz="2000">
                <a:solidFill>
                  <a:srgbClr val="344472"/>
                </a:solidFill>
              </a:rPr>
              <a:t> et al. (2017) se imputan estas lagunas en los puestos de trabajo, dado que es difícil sostener que se trate de destrucciones y posteriores creaciones de empleo. Son probables errores de registro, licencias médicas no pagadas, entre otras cosas.</a:t>
            </a:r>
            <a:endParaRPr lang="es-CL" sz="2000">
              <a:solidFill>
                <a:srgbClr val="344472"/>
              </a:solidFill>
            </a:endParaRPr>
          </a:p>
        </p:txBody>
      </p:sp>
    </p:spTree>
    <p:extLst>
      <p:ext uri="{BB962C8B-B14F-4D97-AF65-F5344CB8AC3E}">
        <p14:creationId xmlns:p14="http://schemas.microsoft.com/office/powerpoint/2010/main" val="3756589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a:lnSpc>
                <a:spcPts val="2500"/>
              </a:lnSpc>
              <a:defRPr/>
            </a:pPr>
            <a:r>
              <a:rPr lang="es-ES" sz="2600" b="1">
                <a:solidFill>
                  <a:srgbClr val="344472"/>
                </a:solidFill>
              </a:rPr>
              <a:t>2.3. Depuraciones al microdato: remover unipersonales</a:t>
            </a: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14</a:t>
            </a:fld>
            <a:endParaRPr lang="en-US"/>
          </a:p>
        </p:txBody>
      </p:sp>
      <p:sp>
        <p:nvSpPr>
          <p:cNvPr id="2" name="Rectángulo 1"/>
          <p:cNvSpPr/>
          <p:nvPr/>
        </p:nvSpPr>
        <p:spPr>
          <a:xfrm>
            <a:off x="615465" y="1494512"/>
            <a:ext cx="9101660" cy="2657138"/>
          </a:xfrm>
          <a:prstGeom prst="rect">
            <a:avLst/>
          </a:prstGeom>
        </p:spPr>
        <p:txBody>
          <a:bodyPr wrap="square" lIns="91440" tIns="45720" rIns="91440" bIns="45720" anchor="t">
            <a:spAutoFit/>
          </a:bodyPr>
          <a:lstStyle/>
          <a:p>
            <a:pPr algn="just">
              <a:lnSpc>
                <a:spcPts val="2000"/>
              </a:lnSpc>
            </a:pPr>
            <a:r>
              <a:rPr lang="es-ES" sz="2000">
                <a:solidFill>
                  <a:srgbClr val="344472"/>
                </a:solidFill>
              </a:rPr>
              <a:t>Se identifican y remueven las empresas unipersonales (</a:t>
            </a:r>
            <a:r>
              <a:rPr lang="es-ES" sz="2000" err="1">
                <a:solidFill>
                  <a:srgbClr val="344472"/>
                </a:solidFill>
              </a:rPr>
              <a:t>Albagli</a:t>
            </a:r>
            <a:r>
              <a:rPr lang="es-ES" sz="2000">
                <a:solidFill>
                  <a:srgbClr val="344472"/>
                </a:solidFill>
              </a:rPr>
              <a:t> et. Al. 2017). </a:t>
            </a:r>
          </a:p>
          <a:p>
            <a:pPr algn="just">
              <a:lnSpc>
                <a:spcPts val="2000"/>
              </a:lnSpc>
            </a:pPr>
            <a:endParaRPr lang="es-ES" sz="2000">
              <a:solidFill>
                <a:srgbClr val="344472"/>
              </a:solidFill>
            </a:endParaRPr>
          </a:p>
          <a:p>
            <a:pPr algn="just">
              <a:lnSpc>
                <a:spcPts val="2000"/>
              </a:lnSpc>
            </a:pPr>
            <a:r>
              <a:rPr lang="es-ES" sz="2000">
                <a:solidFill>
                  <a:srgbClr val="344472"/>
                </a:solidFill>
              </a:rPr>
              <a:t>Estas corresponden a aquellas que durante todo el período de análisis no tuvieron más de un trabajador o trabajadora con cotización. </a:t>
            </a:r>
            <a:endParaRPr lang="es-ES" sz="2000">
              <a:solidFill>
                <a:srgbClr val="344472"/>
              </a:solidFill>
              <a:cs typeface="Calibri"/>
            </a:endParaRPr>
          </a:p>
          <a:p>
            <a:pPr algn="just">
              <a:lnSpc>
                <a:spcPts val="2000"/>
              </a:lnSpc>
            </a:pPr>
            <a:endParaRPr lang="es-ES" sz="2000">
              <a:solidFill>
                <a:srgbClr val="344472"/>
              </a:solidFill>
            </a:endParaRPr>
          </a:p>
          <a:p>
            <a:pPr algn="just">
              <a:lnSpc>
                <a:spcPts val="2000"/>
              </a:lnSpc>
            </a:pPr>
            <a:r>
              <a:rPr lang="es-ES" sz="2000">
                <a:solidFill>
                  <a:srgbClr val="344472"/>
                </a:solidFill>
              </a:rPr>
              <a:t>Estas empresas son 455.845, representando al 47,1% de todas las empresas cotizantes del período de análisis en SUSESO. </a:t>
            </a:r>
          </a:p>
          <a:p>
            <a:pPr algn="just">
              <a:lnSpc>
                <a:spcPts val="2000"/>
              </a:lnSpc>
            </a:pPr>
            <a:endParaRPr lang="es-ES" sz="2000">
              <a:solidFill>
                <a:srgbClr val="344472"/>
              </a:solidFill>
            </a:endParaRPr>
          </a:p>
          <a:p>
            <a:pPr algn="just">
              <a:lnSpc>
                <a:spcPts val="2000"/>
              </a:lnSpc>
            </a:pPr>
            <a:r>
              <a:rPr lang="es-ES" sz="2000">
                <a:solidFill>
                  <a:srgbClr val="344472"/>
                </a:solidFill>
              </a:rPr>
              <a:t>El efecto de estas empresas en la Tasa de Rotación Laboral es bajísimo una vez que se imputan las lagunas.  </a:t>
            </a:r>
            <a:endParaRPr lang="es-ES" sz="2000">
              <a:solidFill>
                <a:srgbClr val="344472"/>
              </a:solidFill>
              <a:cs typeface="Calibri"/>
            </a:endParaRPr>
          </a:p>
        </p:txBody>
      </p:sp>
      <p:sp>
        <p:nvSpPr>
          <p:cNvPr id="3" name="TextBox 2">
            <a:extLst>
              <a:ext uri="{FF2B5EF4-FFF2-40B4-BE49-F238E27FC236}">
                <a16:creationId xmlns:a16="http://schemas.microsoft.com/office/drawing/2014/main" id="{BE2D038E-0EA6-4EE9-8BF5-1C20B8039CD9}"/>
              </a:ext>
            </a:extLst>
          </p:cNvPr>
          <p:cNvSpPr txBox="1"/>
          <p:nvPr/>
        </p:nvSpPr>
        <p:spPr>
          <a:xfrm>
            <a:off x="1243208" y="4545881"/>
            <a:ext cx="3755200" cy="1887696"/>
          </a:xfrm>
          <a:prstGeom prst="rect">
            <a:avLst/>
          </a:prstGeom>
          <a:noFill/>
        </p:spPr>
        <p:txBody>
          <a:bodyPr wrap="square" lIns="91440" tIns="45720" rIns="91440" bIns="45720" rtlCol="0" anchor="t">
            <a:spAutoFit/>
          </a:bodyPr>
          <a:lstStyle/>
          <a:p>
            <a:pPr algn="just">
              <a:lnSpc>
                <a:spcPts val="2000"/>
              </a:lnSpc>
            </a:pPr>
            <a:r>
              <a:rPr lang="es-CL" sz="2000" b="1">
                <a:solidFill>
                  <a:srgbClr val="344472"/>
                </a:solidFill>
              </a:rPr>
              <a:t>TOTALES PERIODO:</a:t>
            </a:r>
          </a:p>
          <a:p>
            <a:pPr algn="just">
              <a:lnSpc>
                <a:spcPts val="2000"/>
              </a:lnSpc>
            </a:pPr>
            <a:endParaRPr lang="es-CL" sz="2000">
              <a:solidFill>
                <a:srgbClr val="344472"/>
              </a:solidFill>
            </a:endParaRPr>
          </a:p>
          <a:p>
            <a:pPr algn="just">
              <a:lnSpc>
                <a:spcPts val="2000"/>
              </a:lnSpc>
            </a:pPr>
            <a:r>
              <a:rPr lang="es-CL" sz="2000">
                <a:solidFill>
                  <a:srgbClr val="344472"/>
                </a:solidFill>
              </a:rPr>
              <a:t>24.277.785 puestos de trabajo.</a:t>
            </a:r>
          </a:p>
          <a:p>
            <a:pPr algn="just">
              <a:lnSpc>
                <a:spcPts val="2000"/>
              </a:lnSpc>
            </a:pPr>
            <a:endParaRPr lang="es-CL" sz="2000">
              <a:solidFill>
                <a:srgbClr val="344472"/>
              </a:solidFill>
            </a:endParaRPr>
          </a:p>
          <a:p>
            <a:pPr algn="just">
              <a:lnSpc>
                <a:spcPts val="2000"/>
              </a:lnSpc>
            </a:pPr>
            <a:r>
              <a:rPr lang="es-CL" sz="2000">
                <a:solidFill>
                  <a:srgbClr val="344472"/>
                </a:solidFill>
              </a:rPr>
              <a:t>967.823 empresas.</a:t>
            </a:r>
            <a:endParaRPr lang="es-CL" sz="2000">
              <a:solidFill>
                <a:srgbClr val="344472"/>
              </a:solidFill>
              <a:cs typeface="Calibri"/>
            </a:endParaRPr>
          </a:p>
          <a:p>
            <a:pPr algn="just">
              <a:lnSpc>
                <a:spcPts val="2000"/>
              </a:lnSpc>
            </a:pPr>
            <a:endParaRPr lang="es-CL" sz="2000">
              <a:solidFill>
                <a:srgbClr val="344472"/>
              </a:solidFill>
            </a:endParaRPr>
          </a:p>
          <a:p>
            <a:pPr algn="just">
              <a:lnSpc>
                <a:spcPts val="2000"/>
              </a:lnSpc>
            </a:pPr>
            <a:r>
              <a:rPr lang="es-CL" sz="2000">
                <a:solidFill>
                  <a:srgbClr val="344472"/>
                </a:solidFill>
              </a:rPr>
              <a:t>9.930.982 trabajadores/as.</a:t>
            </a:r>
            <a:endParaRPr lang="es-CL" sz="2000">
              <a:solidFill>
                <a:srgbClr val="344472"/>
              </a:solidFill>
              <a:cs typeface="Calibri"/>
            </a:endParaRPr>
          </a:p>
        </p:txBody>
      </p:sp>
      <p:sp>
        <p:nvSpPr>
          <p:cNvPr id="7" name="TextBox 2">
            <a:extLst>
              <a:ext uri="{FF2B5EF4-FFF2-40B4-BE49-F238E27FC236}">
                <a16:creationId xmlns:a16="http://schemas.microsoft.com/office/drawing/2014/main" id="{4F4FC4AC-4239-475D-AB4C-C71DC6A7F5C6}"/>
              </a:ext>
            </a:extLst>
          </p:cNvPr>
          <p:cNvSpPr txBox="1"/>
          <p:nvPr/>
        </p:nvSpPr>
        <p:spPr>
          <a:xfrm>
            <a:off x="5685770" y="4547135"/>
            <a:ext cx="3755200" cy="1887696"/>
          </a:xfrm>
          <a:prstGeom prst="rect">
            <a:avLst/>
          </a:prstGeom>
          <a:noFill/>
        </p:spPr>
        <p:txBody>
          <a:bodyPr wrap="square" lIns="91440" tIns="45720" rIns="91440" bIns="45720" rtlCol="0" anchor="t">
            <a:spAutoFit/>
          </a:bodyPr>
          <a:lstStyle/>
          <a:p>
            <a:pPr algn="just">
              <a:lnSpc>
                <a:spcPts val="2000"/>
              </a:lnSpc>
            </a:pPr>
            <a:r>
              <a:rPr lang="es-CL" sz="2000" b="1">
                <a:solidFill>
                  <a:srgbClr val="344472"/>
                </a:solidFill>
              </a:rPr>
              <a:t>TOTALES PERIODO DEPURADO:</a:t>
            </a:r>
          </a:p>
          <a:p>
            <a:pPr algn="just">
              <a:lnSpc>
                <a:spcPts val="2000"/>
              </a:lnSpc>
            </a:pPr>
            <a:endParaRPr lang="es-CL" sz="2000">
              <a:solidFill>
                <a:srgbClr val="344472"/>
              </a:solidFill>
            </a:endParaRPr>
          </a:p>
          <a:p>
            <a:pPr algn="just">
              <a:lnSpc>
                <a:spcPts val="2000"/>
              </a:lnSpc>
            </a:pPr>
            <a:r>
              <a:rPr lang="es-CL" sz="2000">
                <a:solidFill>
                  <a:srgbClr val="344472"/>
                </a:solidFill>
              </a:rPr>
              <a:t>23.725.362 puestos de trabajo.</a:t>
            </a:r>
            <a:endParaRPr lang="es-CL" sz="2000">
              <a:solidFill>
                <a:srgbClr val="344472"/>
              </a:solidFill>
              <a:cs typeface="Calibri"/>
            </a:endParaRPr>
          </a:p>
          <a:p>
            <a:pPr algn="just">
              <a:lnSpc>
                <a:spcPts val="2000"/>
              </a:lnSpc>
            </a:pPr>
            <a:endParaRPr lang="es-CL" sz="2000">
              <a:solidFill>
                <a:srgbClr val="344472"/>
              </a:solidFill>
            </a:endParaRPr>
          </a:p>
          <a:p>
            <a:pPr algn="just">
              <a:lnSpc>
                <a:spcPts val="2000"/>
              </a:lnSpc>
            </a:pPr>
            <a:r>
              <a:rPr lang="es-CL" sz="2000">
                <a:solidFill>
                  <a:srgbClr val="344472"/>
                </a:solidFill>
              </a:rPr>
              <a:t>511.978 empresas.</a:t>
            </a:r>
            <a:endParaRPr lang="es-CL" sz="2000">
              <a:solidFill>
                <a:srgbClr val="344472"/>
              </a:solidFill>
              <a:cs typeface="Calibri"/>
            </a:endParaRPr>
          </a:p>
          <a:p>
            <a:pPr algn="just">
              <a:lnSpc>
                <a:spcPts val="2000"/>
              </a:lnSpc>
            </a:pPr>
            <a:endParaRPr lang="es-CL" sz="2000">
              <a:solidFill>
                <a:srgbClr val="344472"/>
              </a:solidFill>
            </a:endParaRPr>
          </a:p>
          <a:p>
            <a:pPr algn="just">
              <a:lnSpc>
                <a:spcPts val="2000"/>
              </a:lnSpc>
            </a:pPr>
            <a:r>
              <a:rPr lang="es-CL" sz="2000">
                <a:solidFill>
                  <a:srgbClr val="344472"/>
                </a:solidFill>
              </a:rPr>
              <a:t>9.678.825 trabajadores/as.</a:t>
            </a:r>
            <a:endParaRPr lang="es-CL" sz="2000">
              <a:solidFill>
                <a:srgbClr val="344472"/>
              </a:solidFill>
              <a:cs typeface="Calibri"/>
            </a:endParaRPr>
          </a:p>
        </p:txBody>
      </p:sp>
    </p:spTree>
    <p:extLst>
      <p:ext uri="{BB962C8B-B14F-4D97-AF65-F5344CB8AC3E}">
        <p14:creationId xmlns:p14="http://schemas.microsoft.com/office/powerpoint/2010/main" val="24780033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001A8E-6F43-7245-80BA-90F7C826EE11}"/>
              </a:ext>
            </a:extLst>
          </p:cNvPr>
          <p:cNvSpPr txBox="1"/>
          <p:nvPr/>
        </p:nvSpPr>
        <p:spPr>
          <a:xfrm>
            <a:off x="615465" y="2316479"/>
            <a:ext cx="9752424" cy="4456092"/>
          </a:xfrm>
          <a:prstGeom prst="rect">
            <a:avLst/>
          </a:prstGeom>
          <a:noFill/>
        </p:spPr>
        <p:txBody>
          <a:bodyPr wrap="square" lIns="91440" tIns="45720" rIns="91440" bIns="45720" rtlCol="0" anchor="t">
            <a:spAutoFit/>
          </a:bodyPr>
          <a:lstStyle/>
          <a:p>
            <a:pPr algn="just">
              <a:lnSpc>
                <a:spcPts val="2000"/>
              </a:lnSpc>
            </a:pPr>
            <a:r>
              <a:rPr lang="es-ES" sz="2000">
                <a:solidFill>
                  <a:srgbClr val="344472"/>
                </a:solidFill>
              </a:rPr>
              <a:t>Todas como variables estructurales o fijas para todo el período.</a:t>
            </a:r>
            <a:endParaRPr lang="es-ES" sz="2000" b="0">
              <a:solidFill>
                <a:srgbClr val="344472"/>
              </a:solidFill>
            </a:endParaRPr>
          </a:p>
          <a:p>
            <a:pPr marL="342900" indent="-342900" algn="just">
              <a:lnSpc>
                <a:spcPts val="2000"/>
              </a:lnSpc>
              <a:buFont typeface="Arial" panose="020B0604020202020204" pitchFamily="34" charset="0"/>
              <a:buChar char="•"/>
            </a:pPr>
            <a:endParaRPr lang="es-ES" sz="2000" b="0">
              <a:solidFill>
                <a:srgbClr val="344472"/>
              </a:solidFill>
            </a:endParaRPr>
          </a:p>
          <a:p>
            <a:pPr marL="342900" indent="-342900" algn="just">
              <a:lnSpc>
                <a:spcPts val="2000"/>
              </a:lnSpc>
              <a:buFont typeface="Arial" panose="020B0604020202020204" pitchFamily="34" charset="0"/>
              <a:buChar char="•"/>
            </a:pPr>
            <a:r>
              <a:rPr lang="es-ES" sz="2000" b="0">
                <a:solidFill>
                  <a:srgbClr val="344472"/>
                </a:solidFill>
              </a:rPr>
              <a:t>Sección económica según CIIU4.cl 2012 (Directorio Nacional de Empresas DNE</a:t>
            </a:r>
            <a:r>
              <a:rPr lang="es-ES" sz="2000">
                <a:solidFill>
                  <a:srgbClr val="344472"/>
                </a:solidFill>
              </a:rPr>
              <a:t> </a:t>
            </a:r>
            <a:r>
              <a:rPr lang="es-ES" sz="2000" b="0">
                <a:solidFill>
                  <a:srgbClr val="344472"/>
                </a:solidFill>
              </a:rPr>
              <a:t> 2017-2020).</a:t>
            </a:r>
            <a:endParaRPr lang="es-ES" sz="2000" b="0">
              <a:solidFill>
                <a:srgbClr val="344472"/>
              </a:solidFill>
              <a:cs typeface="Calibri"/>
            </a:endParaRPr>
          </a:p>
          <a:p>
            <a:pPr algn="just">
              <a:lnSpc>
                <a:spcPts val="2000"/>
              </a:lnSpc>
            </a:pPr>
            <a:endParaRPr lang="es-ES" sz="2000">
              <a:solidFill>
                <a:srgbClr val="344472"/>
              </a:solidFill>
            </a:endParaRPr>
          </a:p>
          <a:p>
            <a:pPr marL="342900" indent="-342900" algn="just">
              <a:lnSpc>
                <a:spcPts val="2000"/>
              </a:lnSpc>
              <a:buFont typeface="Arial" panose="020B0604020202020204" pitchFamily="34" charset="0"/>
              <a:buChar char="•"/>
            </a:pPr>
            <a:r>
              <a:rPr lang="es-ES" sz="2000" b="0">
                <a:solidFill>
                  <a:srgbClr val="344472"/>
                </a:solidFill>
              </a:rPr>
              <a:t>Tamaño de empresa según NT</a:t>
            </a:r>
            <a:r>
              <a:rPr lang="es-ES" sz="2000">
                <a:solidFill>
                  <a:srgbClr val="344472"/>
                </a:solidFill>
              </a:rPr>
              <a:t> (promedio trabajadores/as en periodo 2017-2021). </a:t>
            </a:r>
            <a:endParaRPr lang="es-ES" sz="2000" b="0">
              <a:solidFill>
                <a:srgbClr val="344472"/>
              </a:solidFill>
              <a:cs typeface="Calibri"/>
            </a:endParaRPr>
          </a:p>
          <a:p>
            <a:pPr marL="342900" indent="-342900" algn="just">
              <a:lnSpc>
                <a:spcPts val="2000"/>
              </a:lnSpc>
              <a:buFont typeface="Arial" panose="020B0604020202020204" pitchFamily="34" charset="0"/>
              <a:buChar char="•"/>
            </a:pPr>
            <a:endParaRPr lang="es-ES" sz="2000">
              <a:solidFill>
                <a:srgbClr val="344472"/>
              </a:solidFill>
            </a:endParaRPr>
          </a:p>
          <a:p>
            <a:pPr marL="342900" indent="-342900" algn="just">
              <a:lnSpc>
                <a:spcPts val="2000"/>
              </a:lnSpc>
              <a:buFont typeface="Arial" panose="020B0604020202020204" pitchFamily="34" charset="0"/>
              <a:buChar char="•"/>
            </a:pPr>
            <a:r>
              <a:rPr lang="es-ES" sz="2000" b="0">
                <a:solidFill>
                  <a:srgbClr val="344472"/>
                </a:solidFill>
              </a:rPr>
              <a:t>Sexo </a:t>
            </a:r>
            <a:r>
              <a:rPr lang="es-ES" sz="2000">
                <a:solidFill>
                  <a:srgbClr val="344472"/>
                </a:solidFill>
              </a:rPr>
              <a:t>de trabajadores</a:t>
            </a:r>
            <a:r>
              <a:rPr lang="es-ES" sz="2000" b="0">
                <a:solidFill>
                  <a:srgbClr val="344472"/>
                </a:solidFill>
              </a:rPr>
              <a:t>/as (datos SUSESO</a:t>
            </a:r>
            <a:r>
              <a:rPr lang="es-ES" sz="2000">
                <a:solidFill>
                  <a:srgbClr val="344472"/>
                </a:solidFill>
              </a:rPr>
              <a:t>).</a:t>
            </a:r>
            <a:endParaRPr lang="es-ES" sz="2000" strike="sngStrike">
              <a:solidFill>
                <a:srgbClr val="344472"/>
              </a:solidFill>
            </a:endParaRPr>
          </a:p>
          <a:p>
            <a:pPr algn="just">
              <a:lnSpc>
                <a:spcPts val="2000"/>
              </a:lnSpc>
            </a:pPr>
            <a:endParaRPr lang="es-ES" sz="2000">
              <a:solidFill>
                <a:srgbClr val="344472"/>
              </a:solidFill>
              <a:cs typeface="Calibri" panose="020F0502020204030204"/>
            </a:endParaRPr>
          </a:p>
          <a:p>
            <a:pPr marL="342900" indent="-342900" algn="just">
              <a:lnSpc>
                <a:spcPts val="2000"/>
              </a:lnSpc>
              <a:buFont typeface="Arial" panose="020B0604020202020204" pitchFamily="34" charset="0"/>
              <a:buChar char="•"/>
            </a:pPr>
            <a:r>
              <a:rPr lang="es-ES" sz="2000">
                <a:solidFill>
                  <a:srgbClr val="344472"/>
                </a:solidFill>
              </a:rPr>
              <a:t>Continuidad empresas: empresas con registro en todo el periodo (continuas) y empresas con registro interrumpido o no completo (no continuas).</a:t>
            </a:r>
            <a:endParaRPr lang="es-ES" sz="2000">
              <a:solidFill>
                <a:srgbClr val="344472"/>
              </a:solidFill>
              <a:cs typeface="Calibri"/>
            </a:endParaRPr>
          </a:p>
          <a:p>
            <a:pPr marL="342900" indent="-342900" algn="just">
              <a:lnSpc>
                <a:spcPts val="2000"/>
              </a:lnSpc>
              <a:buFont typeface="Arial" panose="020B0604020202020204" pitchFamily="34" charset="0"/>
              <a:buChar char="•"/>
            </a:pPr>
            <a:endParaRPr lang="es-ES" sz="2000">
              <a:solidFill>
                <a:srgbClr val="344472"/>
              </a:solidFill>
              <a:cs typeface="Calibri"/>
            </a:endParaRPr>
          </a:p>
          <a:p>
            <a:pPr marL="342900" indent="-342900" algn="just">
              <a:lnSpc>
                <a:spcPts val="2000"/>
              </a:lnSpc>
              <a:buFont typeface="Arial,Sans-Serif" panose="020B0604020202020204" pitchFamily="34" charset="0"/>
              <a:buChar char="•"/>
            </a:pPr>
            <a:r>
              <a:rPr lang="es-ES" sz="2000">
                <a:solidFill>
                  <a:srgbClr val="344472"/>
                </a:solidFill>
                <a:cs typeface="Calibri"/>
              </a:rPr>
              <a:t>Otras potencialidades: tamaño de empresa según ventas (F22 y F29 SII ) y nacionalidad trabajadores/as.</a:t>
            </a:r>
            <a:endParaRPr lang="es-ES" sz="2000">
              <a:ea typeface="+mn-lt"/>
              <a:cs typeface="+mn-lt"/>
            </a:endParaRPr>
          </a:p>
          <a:p>
            <a:pPr marL="342900" indent="-342900" algn="just">
              <a:lnSpc>
                <a:spcPts val="2000"/>
              </a:lnSpc>
              <a:buFont typeface="Arial" panose="020B0604020202020204" pitchFamily="34" charset="0"/>
              <a:buChar char="•"/>
            </a:pPr>
            <a:endParaRPr lang="es-ES" sz="2000" b="0">
              <a:solidFill>
                <a:srgbClr val="344472"/>
              </a:solidFill>
              <a:cs typeface="Calibri" panose="020F0502020204030204"/>
            </a:endParaRPr>
          </a:p>
          <a:p>
            <a:pPr marL="342900" indent="-342900" algn="just">
              <a:lnSpc>
                <a:spcPts val="2000"/>
              </a:lnSpc>
              <a:buFont typeface="Arial" panose="020B0604020202020204" pitchFamily="34" charset="0"/>
              <a:buChar char="•"/>
            </a:pPr>
            <a:endParaRPr lang="es-ES" sz="2000">
              <a:solidFill>
                <a:srgbClr val="344472"/>
              </a:solidFill>
              <a:cs typeface="Calibri" panose="020F0502020204030204"/>
            </a:endParaRPr>
          </a:p>
          <a:p>
            <a:pPr marL="342900" indent="-342900" algn="just">
              <a:lnSpc>
                <a:spcPts val="2000"/>
              </a:lnSpc>
              <a:buFont typeface="Arial" panose="020B0604020202020204" pitchFamily="34" charset="0"/>
              <a:buChar char="•"/>
            </a:pPr>
            <a:endParaRPr lang="es-CL" sz="2000">
              <a:solidFill>
                <a:srgbClr val="344472"/>
              </a:solidFill>
              <a:cs typeface="Calibri" panose="020F0502020204030204"/>
            </a:endParaRPr>
          </a:p>
        </p:txBody>
      </p:sp>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741357"/>
          </a:xfrm>
          <a:prstGeom prst="rect">
            <a:avLst/>
          </a:prstGeom>
          <a:noFill/>
        </p:spPr>
        <p:txBody>
          <a:bodyPr wrap="square" lIns="91440" tIns="45720" rIns="91440" bIns="45720" rtlCol="0" anchor="t">
            <a:spAutoFit/>
          </a:bodyPr>
          <a:lstStyle/>
          <a:p>
            <a:pPr lvl="0">
              <a:lnSpc>
                <a:spcPts val="2500"/>
              </a:lnSpc>
              <a:defRPr/>
            </a:pPr>
            <a:r>
              <a:rPr lang="es-CL" sz="2600" b="1">
                <a:solidFill>
                  <a:srgbClr val="344472"/>
                </a:solidFill>
              </a:rPr>
              <a:t>2.4. </a:t>
            </a:r>
            <a:r>
              <a:rPr lang="es-ES" sz="2600" b="1">
                <a:solidFill>
                  <a:srgbClr val="344472"/>
                </a:solidFill>
              </a:rPr>
              <a:t>Agregar y calcular variables de desagregación</a:t>
            </a:r>
          </a:p>
          <a:p>
            <a:pPr lvl="0">
              <a:lnSpc>
                <a:spcPts val="2500"/>
              </a:lnSpc>
              <a:defRPr/>
            </a:pP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15</a:t>
            </a:fld>
            <a:endParaRPr lang="en-US"/>
          </a:p>
        </p:txBody>
      </p:sp>
      <p:sp>
        <p:nvSpPr>
          <p:cNvPr id="11" name="TextBox 7">
            <a:extLst>
              <a:ext uri="{FF2B5EF4-FFF2-40B4-BE49-F238E27FC236}">
                <a16:creationId xmlns:a16="http://schemas.microsoft.com/office/drawing/2014/main" id="{5B5F1EBA-B896-4196-BACC-E4C6E503949F}"/>
              </a:ext>
            </a:extLst>
          </p:cNvPr>
          <p:cNvSpPr txBox="1"/>
          <p:nvPr/>
        </p:nvSpPr>
        <p:spPr>
          <a:xfrm>
            <a:off x="2622800" y="1483002"/>
            <a:ext cx="5632926" cy="646331"/>
          </a:xfrm>
          <a:prstGeom prst="rect">
            <a:avLst/>
          </a:prstGeom>
          <a:noFill/>
        </p:spPr>
        <p:txBody>
          <a:bodyPr wrap="square" rtlCol="0">
            <a:spAutoFit/>
          </a:bodyPr>
          <a:lstStyle/>
          <a:p>
            <a:r>
              <a:rPr lang="es-MX" sz="3600" b="1" i="1">
                <a:solidFill>
                  <a:schemeClr val="tx1">
                    <a:lumMod val="50000"/>
                    <a:lumOff val="50000"/>
                  </a:schemeClr>
                </a:solidFill>
              </a:rPr>
              <a:t>Variables de desagregación</a:t>
            </a:r>
            <a:endParaRPr lang="en-US" sz="1500" kern="1200">
              <a:solidFill>
                <a:schemeClr val="tx1">
                  <a:lumMod val="50000"/>
                  <a:lumOff val="50000"/>
                </a:schemeClr>
              </a:solidFill>
              <a:latin typeface="+mn-lt"/>
              <a:ea typeface="+mn-ea"/>
              <a:cs typeface="+mn-cs"/>
            </a:endParaRPr>
          </a:p>
        </p:txBody>
      </p:sp>
    </p:spTree>
    <p:extLst>
      <p:ext uri="{BB962C8B-B14F-4D97-AF65-F5344CB8AC3E}">
        <p14:creationId xmlns:p14="http://schemas.microsoft.com/office/powerpoint/2010/main" val="30147534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a:lnSpc>
                <a:spcPts val="2500"/>
              </a:lnSpc>
              <a:defRPr/>
            </a:pPr>
            <a:r>
              <a:rPr lang="es-ES" sz="2600" b="1">
                <a:solidFill>
                  <a:srgbClr val="344472"/>
                </a:solidFill>
              </a:rPr>
              <a:t>2.5. Metodología de cálculo de las Tasas de Rotación Laboral</a:t>
            </a: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16</a:t>
            </a:fld>
            <a:endParaRPr lang="en-US"/>
          </a:p>
        </p:txBody>
      </p:sp>
      <p:sp>
        <p:nvSpPr>
          <p:cNvPr id="9" name="Rectángulo 8"/>
          <p:cNvSpPr/>
          <p:nvPr/>
        </p:nvSpPr>
        <p:spPr>
          <a:xfrm>
            <a:off x="693843" y="1562626"/>
            <a:ext cx="5079941" cy="3139321"/>
          </a:xfrm>
          <a:prstGeom prst="rect">
            <a:avLst/>
          </a:prstGeom>
        </p:spPr>
        <p:txBody>
          <a:bodyPr wrap="square">
            <a:spAutoFit/>
          </a:bodyPr>
          <a:lstStyle/>
          <a:p>
            <a:pPr algn="just"/>
            <a:r>
              <a:rPr lang="es-ES" b="1">
                <a:solidFill>
                  <a:srgbClr val="344472"/>
                </a:solidFill>
              </a:rPr>
              <a:t>Creación de empleo: </a:t>
            </a:r>
            <a:r>
              <a:rPr lang="es-ES">
                <a:solidFill>
                  <a:srgbClr val="344472"/>
                </a:solidFill>
              </a:rPr>
              <a:t>suma de los nuevos empleos en empresas que aumentan la contratación de mano de obra entre t-h y t, más los empleos generados por empresas que inician actividades en t. </a:t>
            </a:r>
          </a:p>
          <a:p>
            <a:pPr algn="just"/>
            <a:endParaRPr lang="es-ES">
              <a:solidFill>
                <a:srgbClr val="344472"/>
              </a:solidFill>
            </a:endParaRPr>
          </a:p>
          <a:p>
            <a:pPr algn="just"/>
            <a:r>
              <a:rPr lang="es-ES" b="1">
                <a:solidFill>
                  <a:srgbClr val="344472"/>
                </a:solidFill>
              </a:rPr>
              <a:t>Destrucción de empleo:</a:t>
            </a:r>
            <a:r>
              <a:rPr lang="es-ES">
                <a:solidFill>
                  <a:srgbClr val="344472"/>
                </a:solidFill>
              </a:rPr>
              <a:t> suma de los empleos que se pierden en empresas que reducen la contratación entre t-h y t, más los empleos que se pierden debido a empresas que cesan operaciones en t</a:t>
            </a:r>
          </a:p>
          <a:p>
            <a:pPr algn="just"/>
            <a:endParaRPr lang="es-ES">
              <a:solidFill>
                <a:srgbClr val="344472"/>
              </a:solidFill>
            </a:endParaRPr>
          </a:p>
        </p:txBody>
      </p:sp>
      <p:sp>
        <p:nvSpPr>
          <p:cNvPr id="12" name="Rectángulo 11"/>
          <p:cNvSpPr/>
          <p:nvPr/>
        </p:nvSpPr>
        <p:spPr>
          <a:xfrm>
            <a:off x="6209212" y="1784645"/>
            <a:ext cx="3344091" cy="2587058"/>
          </a:xfrm>
          <a:prstGeom prst="rect">
            <a:avLst/>
          </a:prstGeom>
        </p:spPr>
        <p:txBody>
          <a:bodyPr wrap="square">
            <a:spAutoFit/>
          </a:bodyPr>
          <a:lstStyle/>
          <a:p>
            <a:pPr algn="just"/>
            <a:r>
              <a:rPr lang="es-ES" b="1">
                <a:solidFill>
                  <a:srgbClr val="344472"/>
                </a:solidFill>
              </a:rPr>
              <a:t>Tasa de Entrada en t: </a:t>
            </a:r>
            <a:r>
              <a:rPr lang="es-ES">
                <a:solidFill>
                  <a:srgbClr val="344472"/>
                </a:solidFill>
              </a:rPr>
              <a:t>cociente entre la creación de empleo en periodo t y el total de empleos en el periodo t-h</a:t>
            </a:r>
          </a:p>
          <a:p>
            <a:pPr algn="just"/>
            <a:endParaRPr lang="es-ES">
              <a:solidFill>
                <a:srgbClr val="344472"/>
              </a:solidFill>
            </a:endParaRPr>
          </a:p>
          <a:p>
            <a:pPr algn="just"/>
            <a:r>
              <a:rPr lang="es-ES" b="1">
                <a:solidFill>
                  <a:srgbClr val="344472"/>
                </a:solidFill>
              </a:rPr>
              <a:t>Tasa de Salida en t: </a:t>
            </a:r>
            <a:r>
              <a:rPr lang="es-ES">
                <a:solidFill>
                  <a:srgbClr val="344472"/>
                </a:solidFill>
              </a:rPr>
              <a:t>cociente entre los empleos destruidos en periodo t y el total de empleos en el periodo t-h</a:t>
            </a:r>
            <a:endParaRPr lang="es-CL">
              <a:solidFill>
                <a:srgbClr val="344472"/>
              </a:solidFill>
            </a:endParaRPr>
          </a:p>
        </p:txBody>
      </p:sp>
      <p:sp>
        <p:nvSpPr>
          <p:cNvPr id="14" name="Rectángulo 13"/>
          <p:cNvSpPr/>
          <p:nvPr/>
        </p:nvSpPr>
        <p:spPr>
          <a:xfrm>
            <a:off x="2512872" y="5869315"/>
            <a:ext cx="6096000" cy="646331"/>
          </a:xfrm>
          <a:prstGeom prst="rect">
            <a:avLst/>
          </a:prstGeom>
        </p:spPr>
        <p:txBody>
          <a:bodyPr>
            <a:spAutoFit/>
          </a:bodyPr>
          <a:lstStyle/>
          <a:p>
            <a:pPr algn="just"/>
            <a:r>
              <a:rPr lang="es-CL">
                <a:solidFill>
                  <a:srgbClr val="344472"/>
                </a:solidFill>
              </a:rPr>
              <a:t>Se consideran variaciones anuales (</a:t>
            </a:r>
            <a:r>
              <a:rPr lang="es-CL" b="1">
                <a:solidFill>
                  <a:srgbClr val="344472"/>
                </a:solidFill>
              </a:rPr>
              <a:t>h = 12</a:t>
            </a:r>
            <a:r>
              <a:rPr lang="es-CL">
                <a:solidFill>
                  <a:srgbClr val="344472"/>
                </a:solidFill>
              </a:rPr>
              <a:t>) y se considera a la empresa legal (RUT) como la unidad empresarial. </a:t>
            </a:r>
          </a:p>
        </p:txBody>
      </p:sp>
      <p:sp>
        <p:nvSpPr>
          <p:cNvPr id="8" name="Rectángulo 7"/>
          <p:cNvSpPr/>
          <p:nvPr/>
        </p:nvSpPr>
        <p:spPr>
          <a:xfrm>
            <a:off x="2512872" y="4820427"/>
            <a:ext cx="6096000" cy="923330"/>
          </a:xfrm>
          <a:prstGeom prst="rect">
            <a:avLst/>
          </a:prstGeom>
        </p:spPr>
        <p:txBody>
          <a:bodyPr>
            <a:spAutoFit/>
          </a:bodyPr>
          <a:lstStyle/>
          <a:p>
            <a:pPr algn="just"/>
            <a:r>
              <a:rPr lang="es-ES">
                <a:solidFill>
                  <a:srgbClr val="344472"/>
                </a:solidFill>
              </a:rPr>
              <a:t>La </a:t>
            </a:r>
            <a:r>
              <a:rPr lang="es-ES" b="1">
                <a:solidFill>
                  <a:srgbClr val="344472"/>
                </a:solidFill>
              </a:rPr>
              <a:t>Tasa de Rotación Laboral </a:t>
            </a:r>
            <a:r>
              <a:rPr lang="es-ES">
                <a:solidFill>
                  <a:srgbClr val="344472"/>
                </a:solidFill>
              </a:rPr>
              <a:t>utilizada a lo largo de este documento, se calcula como el promedio simple entre la Tasa de Entrada y la Tasa de Salida.</a:t>
            </a:r>
            <a:endParaRPr lang="es-CL">
              <a:solidFill>
                <a:srgbClr val="344472"/>
              </a:solidFill>
            </a:endParaRPr>
          </a:p>
        </p:txBody>
      </p:sp>
    </p:spTree>
    <p:extLst>
      <p:ext uri="{BB962C8B-B14F-4D97-AF65-F5344CB8AC3E}">
        <p14:creationId xmlns:p14="http://schemas.microsoft.com/office/powerpoint/2010/main" val="42804848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a:lnSpc>
                <a:spcPts val="2500"/>
              </a:lnSpc>
              <a:defRPr/>
            </a:pPr>
            <a:r>
              <a:rPr lang="es-ES" sz="2600" b="1">
                <a:solidFill>
                  <a:srgbClr val="344472"/>
                </a:solidFill>
                <a:ea typeface="+mn-lt"/>
                <a:cs typeface="+mn-lt"/>
              </a:rPr>
              <a:t>2.5. Metodología de cálculo de las Tasas de Rotación Laboral</a:t>
            </a:r>
            <a:endParaRPr lang="es-ES">
              <a:ea typeface="+mn-lt"/>
              <a:cs typeface="+mn-lt"/>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17</a:t>
            </a:fld>
            <a:endParaRPr lang="en-US"/>
          </a:p>
        </p:txBody>
      </p:sp>
      <p:pic>
        <p:nvPicPr>
          <p:cNvPr id="2" name="Imagen 1"/>
          <p:cNvPicPr>
            <a:picLocks noChangeAspect="1"/>
          </p:cNvPicPr>
          <p:nvPr/>
        </p:nvPicPr>
        <p:blipFill>
          <a:blip r:embed="rId2"/>
          <a:stretch>
            <a:fillRect/>
          </a:stretch>
        </p:blipFill>
        <p:spPr>
          <a:xfrm>
            <a:off x="1697179" y="1471374"/>
            <a:ext cx="7188790" cy="2923671"/>
          </a:xfrm>
          <a:prstGeom prst="rect">
            <a:avLst/>
          </a:prstGeom>
        </p:spPr>
      </p:pic>
      <p:sp>
        <p:nvSpPr>
          <p:cNvPr id="6" name="Rectángulo 5"/>
          <p:cNvSpPr/>
          <p:nvPr/>
        </p:nvSpPr>
        <p:spPr>
          <a:xfrm>
            <a:off x="615465" y="4388283"/>
            <a:ext cx="9377759" cy="2031325"/>
          </a:xfrm>
          <a:prstGeom prst="rect">
            <a:avLst/>
          </a:prstGeom>
        </p:spPr>
        <p:txBody>
          <a:bodyPr wrap="square" lIns="91440" tIns="45720" rIns="91440" bIns="45720" anchor="t">
            <a:spAutoFit/>
          </a:bodyPr>
          <a:lstStyle/>
          <a:p>
            <a:pPr algn="just"/>
            <a:r>
              <a:rPr lang="es-CL" b="1">
                <a:solidFill>
                  <a:srgbClr val="344472"/>
                </a:solidFill>
              </a:rPr>
              <a:t>Donde:</a:t>
            </a:r>
          </a:p>
          <a:p>
            <a:pPr algn="just"/>
            <a:r>
              <a:rPr lang="es-ES">
                <a:solidFill>
                  <a:srgbClr val="344472"/>
                </a:solidFill>
              </a:rPr>
              <a:t>el subíndice j se refiere a cada empresa, </a:t>
            </a:r>
            <a:endParaRPr lang="es-ES">
              <a:solidFill>
                <a:srgbClr val="344472"/>
              </a:solidFill>
              <a:cs typeface="Calibri"/>
            </a:endParaRPr>
          </a:p>
          <a:p>
            <a:pPr algn="just"/>
            <a:r>
              <a:rPr lang="es-ES">
                <a:solidFill>
                  <a:srgbClr val="344472"/>
                </a:solidFill>
              </a:rPr>
              <a:t>S son las empresas con continuidad entre el período t-h y t, </a:t>
            </a:r>
            <a:endParaRPr lang="es-ES">
              <a:solidFill>
                <a:srgbClr val="344472"/>
              </a:solidFill>
              <a:cs typeface="Calibri"/>
            </a:endParaRPr>
          </a:p>
          <a:p>
            <a:pPr algn="just"/>
            <a:r>
              <a:rPr lang="es-ES">
                <a:solidFill>
                  <a:srgbClr val="344472"/>
                </a:solidFill>
              </a:rPr>
              <a:t>E son las empresas entrantes en el período t, y </a:t>
            </a:r>
            <a:endParaRPr lang="es-ES">
              <a:solidFill>
                <a:srgbClr val="344472"/>
              </a:solidFill>
              <a:cs typeface="Calibri"/>
            </a:endParaRPr>
          </a:p>
          <a:p>
            <a:pPr algn="just"/>
            <a:r>
              <a:rPr lang="es-ES">
                <a:solidFill>
                  <a:srgbClr val="344472"/>
                </a:solidFill>
              </a:rPr>
              <a:t>X son las empresas salientes en el período t. </a:t>
            </a:r>
            <a:endParaRPr lang="es-ES">
              <a:solidFill>
                <a:srgbClr val="344472"/>
              </a:solidFill>
              <a:cs typeface="Calibri"/>
            </a:endParaRPr>
          </a:p>
          <a:p>
            <a:pPr algn="just"/>
            <a:r>
              <a:rPr lang="es-ES">
                <a:solidFill>
                  <a:srgbClr val="344472"/>
                </a:solidFill>
              </a:rPr>
              <a:t>n representa a los trabajadores por los que las empresas pagaron cotizaciones en un período. </a:t>
            </a:r>
          </a:p>
          <a:p>
            <a:pPr algn="just"/>
            <a:r>
              <a:rPr lang="es-ES">
                <a:solidFill>
                  <a:srgbClr val="344472"/>
                </a:solidFill>
              </a:rPr>
              <a:t>En los ejercicios realizados h es igual a </a:t>
            </a:r>
            <a:r>
              <a:rPr lang="es-CL">
                <a:solidFill>
                  <a:srgbClr val="344472"/>
                </a:solidFill>
              </a:rPr>
              <a:t>12 meses.</a:t>
            </a:r>
            <a:endParaRPr lang="es-CL">
              <a:solidFill>
                <a:srgbClr val="344472"/>
              </a:solidFill>
              <a:cs typeface="Calibri"/>
            </a:endParaRPr>
          </a:p>
        </p:txBody>
      </p:sp>
    </p:spTree>
    <p:extLst>
      <p:ext uri="{BB962C8B-B14F-4D97-AF65-F5344CB8AC3E}">
        <p14:creationId xmlns:p14="http://schemas.microsoft.com/office/powerpoint/2010/main" val="45754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1087A4-ACC3-9A47-8FE7-314E4349FB15}"/>
              </a:ext>
            </a:extLst>
          </p:cNvPr>
          <p:cNvSpPr txBox="1"/>
          <p:nvPr/>
        </p:nvSpPr>
        <p:spPr>
          <a:xfrm>
            <a:off x="841248" y="4379683"/>
            <a:ext cx="8229601" cy="503792"/>
          </a:xfrm>
          <a:prstGeom prst="rect">
            <a:avLst/>
          </a:prstGeom>
          <a:noFill/>
        </p:spPr>
        <p:txBody>
          <a:bodyPr wrap="square" lIns="0" tIns="46800" rIns="0" rtlCol="0">
            <a:spAutoFit/>
          </a:bodyPr>
          <a:lstStyle/>
          <a:p>
            <a:pPr>
              <a:lnSpc>
                <a:spcPts val="3200"/>
              </a:lnSpc>
            </a:pPr>
            <a:r>
              <a:rPr lang="es-ES" sz="3000" b="1">
                <a:solidFill>
                  <a:schemeClr val="bg1"/>
                </a:solidFill>
              </a:rPr>
              <a:t>Presentación de las Tasas de Rotación Laboral</a:t>
            </a:r>
          </a:p>
        </p:txBody>
      </p:sp>
      <p:sp>
        <p:nvSpPr>
          <p:cNvPr id="4" name="TextBox 3">
            <a:extLst>
              <a:ext uri="{FF2B5EF4-FFF2-40B4-BE49-F238E27FC236}">
                <a16:creationId xmlns:a16="http://schemas.microsoft.com/office/drawing/2014/main" id="{310E9CBF-029A-0E42-87D2-3E4824ACABBE}"/>
              </a:ext>
            </a:extLst>
          </p:cNvPr>
          <p:cNvSpPr txBox="1"/>
          <p:nvPr/>
        </p:nvSpPr>
        <p:spPr>
          <a:xfrm>
            <a:off x="841248" y="3339643"/>
            <a:ext cx="914399" cy="914397"/>
          </a:xfrm>
          <a:prstGeom prst="rect">
            <a:avLst/>
          </a:prstGeom>
          <a:solidFill>
            <a:schemeClr val="bg1"/>
          </a:solidFill>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400"/>
              </a:spcAft>
              <a:buClrTx/>
              <a:buSzTx/>
              <a:buFontTx/>
              <a:buNone/>
              <a:tabLst/>
              <a:defRPr/>
            </a:pPr>
            <a:r>
              <a:rPr lang="en-US" sz="8000" b="1" i="1">
                <a:solidFill>
                  <a:srgbClr val="344472"/>
                </a:solidFill>
              </a:rPr>
              <a:t>3</a:t>
            </a:r>
            <a:r>
              <a:rPr lang="en-US" sz="8000" b="1" i="1" kern="1200">
                <a:solidFill>
                  <a:srgbClr val="344472"/>
                </a:solidFill>
                <a:latin typeface="+mn-lt"/>
                <a:ea typeface="+mn-ea"/>
                <a:cs typeface="+mn-cs"/>
              </a:rPr>
              <a:t>.</a:t>
            </a:r>
            <a:endParaRPr lang="en-US"/>
          </a:p>
        </p:txBody>
      </p:sp>
    </p:spTree>
    <p:extLst>
      <p:ext uri="{BB962C8B-B14F-4D97-AF65-F5344CB8AC3E}">
        <p14:creationId xmlns:p14="http://schemas.microsoft.com/office/powerpoint/2010/main" val="675283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3.1. Presentación de las Tasas de Rotación Laboral</a:t>
            </a: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19</a:t>
            </a:fld>
            <a:endParaRPr lang="en-US"/>
          </a:p>
        </p:txBody>
      </p:sp>
      <p:sp>
        <p:nvSpPr>
          <p:cNvPr id="7" name="TextBox 2">
            <a:extLst>
              <a:ext uri="{FF2B5EF4-FFF2-40B4-BE49-F238E27FC236}">
                <a16:creationId xmlns:a16="http://schemas.microsoft.com/office/drawing/2014/main" id="{E6001A8E-6F43-7245-80BA-90F7C826EE11}"/>
              </a:ext>
            </a:extLst>
          </p:cNvPr>
          <p:cNvSpPr txBox="1"/>
          <p:nvPr/>
        </p:nvSpPr>
        <p:spPr>
          <a:xfrm>
            <a:off x="859752" y="1364306"/>
            <a:ext cx="8380042" cy="352404"/>
          </a:xfrm>
          <a:prstGeom prst="rect">
            <a:avLst/>
          </a:prstGeom>
          <a:noFill/>
        </p:spPr>
        <p:txBody>
          <a:bodyPr wrap="square" lIns="91440" tIns="45720" rIns="91440" bIns="45720" rtlCol="0" anchor="t">
            <a:spAutoFit/>
          </a:bodyPr>
          <a:lstStyle/>
          <a:p>
            <a:pPr>
              <a:lnSpc>
                <a:spcPts val="2000"/>
              </a:lnSpc>
            </a:pPr>
            <a:r>
              <a:rPr lang="es-ES" sz="2000" b="1">
                <a:solidFill>
                  <a:srgbClr val="344472"/>
                </a:solidFill>
              </a:rPr>
              <a:t>Nivel general, depurada (TRL 34,1% promedio*)</a:t>
            </a:r>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6935" y="1920382"/>
            <a:ext cx="7857975" cy="4713787"/>
          </a:xfrm>
          <a:prstGeom prst="rect">
            <a:avLst/>
          </a:prstGeom>
        </p:spPr>
      </p:pic>
      <p:sp>
        <p:nvSpPr>
          <p:cNvPr id="3" name="CuadroTexto 2">
            <a:extLst>
              <a:ext uri="{FF2B5EF4-FFF2-40B4-BE49-F238E27FC236}">
                <a16:creationId xmlns:a16="http://schemas.microsoft.com/office/drawing/2014/main" id="{2E96DFEB-70AA-479C-A721-2BC629696307}"/>
              </a:ext>
            </a:extLst>
          </p:cNvPr>
          <p:cNvSpPr txBox="1"/>
          <p:nvPr/>
        </p:nvSpPr>
        <p:spPr>
          <a:xfrm>
            <a:off x="-928" y="6571301"/>
            <a:ext cx="6981122"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 sz="1100">
                <a:solidFill>
                  <a:srgbClr val="002060"/>
                </a:solidFill>
              </a:rPr>
              <a:t>*dato preliminar y con información descargada el 04 de octubre de 2021.</a:t>
            </a:r>
          </a:p>
        </p:txBody>
      </p:sp>
    </p:spTree>
    <p:extLst>
      <p:ext uri="{BB962C8B-B14F-4D97-AF65-F5344CB8AC3E}">
        <p14:creationId xmlns:p14="http://schemas.microsoft.com/office/powerpoint/2010/main" val="3256817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TextBox 2">
            <a:extLst>
              <a:ext uri="{FF2B5EF4-FFF2-40B4-BE49-F238E27FC236}">
                <a16:creationId xmlns:a16="http://schemas.microsoft.com/office/drawing/2014/main" id="{B1A4D56A-2F14-470C-AD1A-5156128BCEA6}"/>
              </a:ext>
            </a:extLst>
          </p:cNvPr>
          <p:cNvSpPr txBox="1"/>
          <p:nvPr/>
        </p:nvSpPr>
        <p:spPr>
          <a:xfrm>
            <a:off x="1471920" y="317238"/>
            <a:ext cx="9302259" cy="420756"/>
          </a:xfrm>
          <a:prstGeom prst="rect">
            <a:avLst/>
          </a:prstGeom>
          <a:noFill/>
        </p:spPr>
        <p:txBody>
          <a:bodyPr wrap="square" rtlCol="0">
            <a:spAutoFit/>
          </a:bodyPr>
          <a:lstStyle/>
          <a:p>
            <a:pPr lvl="0">
              <a:lnSpc>
                <a:spcPts val="2500"/>
              </a:lnSpc>
              <a:defRPr/>
            </a:pPr>
            <a:r>
              <a:rPr lang="es-CL" sz="2600" b="1">
                <a:solidFill>
                  <a:schemeClr val="bg1"/>
                </a:solidFill>
              </a:rPr>
              <a:t>Tabla de contenidos</a:t>
            </a:r>
          </a:p>
        </p:txBody>
      </p:sp>
      <p:sp>
        <p:nvSpPr>
          <p:cNvPr id="4" name="TextBox 3">
            <a:extLst>
              <a:ext uri="{FF2B5EF4-FFF2-40B4-BE49-F238E27FC236}">
                <a16:creationId xmlns:a16="http://schemas.microsoft.com/office/drawing/2014/main" id="{EA40C462-2695-8640-837B-C02A9332300C}"/>
              </a:ext>
            </a:extLst>
          </p:cNvPr>
          <p:cNvSpPr txBox="1"/>
          <p:nvPr/>
        </p:nvSpPr>
        <p:spPr>
          <a:xfrm>
            <a:off x="586396" y="1034552"/>
            <a:ext cx="9992265" cy="3277820"/>
          </a:xfrm>
          <a:prstGeom prst="rect">
            <a:avLst/>
          </a:prstGeom>
          <a:noFill/>
        </p:spPr>
        <p:txBody>
          <a:bodyPr wrap="square" lIns="91440" tIns="45720" rIns="91440" bIns="45720" rtlCol="0" anchor="t">
            <a:spAutoFit/>
          </a:bodyPr>
          <a:lstStyle/>
          <a:p>
            <a:r>
              <a:rPr lang="es-MX" sz="6000" b="1" i="1">
                <a:solidFill>
                  <a:srgbClr val="002060"/>
                </a:solidFill>
              </a:rPr>
              <a:t>A  </a:t>
            </a:r>
            <a:r>
              <a:rPr lang="es-US" sz="2400" b="1">
                <a:solidFill>
                  <a:srgbClr val="002060"/>
                </a:solidFill>
              </a:rPr>
              <a:t>Tasa de Rotación Laboral construida con registros administrativos</a:t>
            </a:r>
          </a:p>
          <a:p>
            <a:pPr marL="1071245" lvl="0" indent="-285750">
              <a:buFont typeface="Arial" panose="020B0604020202020204" pitchFamily="34" charset="0"/>
              <a:buChar char="•"/>
              <a:defRPr/>
            </a:pPr>
            <a:r>
              <a:rPr lang="es-CL">
                <a:solidFill>
                  <a:srgbClr val="002060"/>
                </a:solidFill>
              </a:rPr>
              <a:t>1. Presentación de los Registros Administrativos de la SUSESO</a:t>
            </a:r>
            <a:endParaRPr lang="es-CL">
              <a:solidFill>
                <a:srgbClr val="002060"/>
              </a:solidFill>
              <a:cs typeface="Calibri" panose="020F0502020204030204"/>
            </a:endParaRPr>
          </a:p>
          <a:p>
            <a:pPr marL="1071245" indent="-285750">
              <a:buFont typeface="Arial" panose="020B0604020202020204" pitchFamily="34" charset="0"/>
              <a:buChar char="•"/>
              <a:defRPr/>
            </a:pPr>
            <a:r>
              <a:rPr lang="en-US">
                <a:solidFill>
                  <a:srgbClr val="002060"/>
                </a:solidFill>
              </a:rPr>
              <a:t>2. </a:t>
            </a:r>
            <a:r>
              <a:rPr lang="es-CL">
                <a:solidFill>
                  <a:srgbClr val="002060"/>
                </a:solidFill>
              </a:rPr>
              <a:t>Antecedentes Tasa de Rotación Laboral y procesamiento, depuración y cálculo de las tasas</a:t>
            </a:r>
            <a:endParaRPr lang="es-CL">
              <a:solidFill>
                <a:srgbClr val="002060"/>
              </a:solidFill>
              <a:cs typeface="Calibri"/>
            </a:endParaRPr>
          </a:p>
          <a:p>
            <a:pPr marL="1071245" indent="-285750">
              <a:buFont typeface="Arial" panose="020B0604020202020204" pitchFamily="34" charset="0"/>
              <a:buChar char="•"/>
              <a:defRPr/>
            </a:pPr>
            <a:r>
              <a:rPr lang="es-CL">
                <a:solidFill>
                  <a:srgbClr val="002060"/>
                </a:solidFill>
              </a:rPr>
              <a:t>3. Presentación de las Tasas de Rotación Laboral y contraste con otras fuentes</a:t>
            </a:r>
            <a:endParaRPr lang="es-CL">
              <a:solidFill>
                <a:srgbClr val="002060"/>
              </a:solidFill>
              <a:cs typeface="Calibri" panose="020F0502020204030204"/>
            </a:endParaRPr>
          </a:p>
          <a:p>
            <a:pPr marL="1071245" indent="-285750">
              <a:buFont typeface="Arial" panose="020B0604020202020204" pitchFamily="34" charset="0"/>
              <a:buChar char="•"/>
              <a:defRPr/>
            </a:pPr>
            <a:r>
              <a:rPr lang="es-CL">
                <a:solidFill>
                  <a:srgbClr val="002060"/>
                </a:solidFill>
              </a:rPr>
              <a:t>4. Productos a difundir, conclusiones y proyecciones</a:t>
            </a:r>
            <a:endParaRPr lang="es-CL">
              <a:solidFill>
                <a:srgbClr val="002060"/>
              </a:solidFill>
              <a:cs typeface="Calibri"/>
            </a:endParaRPr>
          </a:p>
          <a:p>
            <a:pPr marL="285750" indent="-285750">
              <a:buFont typeface="Arial" panose="020B0604020202020204" pitchFamily="34" charset="0"/>
              <a:buChar char="•"/>
              <a:defRPr/>
            </a:pPr>
            <a:endParaRPr lang="en-US" sz="1500">
              <a:solidFill>
                <a:schemeClr val="tx1">
                  <a:lumMod val="50000"/>
                  <a:lumOff val="50000"/>
                </a:schemeClr>
              </a:solidFill>
            </a:endParaRPr>
          </a:p>
          <a:p>
            <a:pPr marL="285750" indent="-285750">
              <a:buFont typeface="Arial" panose="020B0604020202020204" pitchFamily="34" charset="0"/>
              <a:buChar char="•"/>
              <a:defRPr/>
            </a:pPr>
            <a:endParaRPr lang="en-US" sz="1500">
              <a:solidFill>
                <a:schemeClr val="tx1">
                  <a:lumMod val="50000"/>
                  <a:lumOff val="50000"/>
                </a:schemeClr>
              </a:solidFill>
            </a:endParaRPr>
          </a:p>
          <a:p>
            <a:pPr marL="285750" indent="-285750">
              <a:buFont typeface="Arial" panose="020B0604020202020204" pitchFamily="34" charset="0"/>
              <a:buChar char="•"/>
              <a:defRPr/>
            </a:pPr>
            <a:endParaRPr lang="en-US" sz="1500">
              <a:solidFill>
                <a:schemeClr val="tx1">
                  <a:lumMod val="50000"/>
                  <a:lumOff val="50000"/>
                </a:schemeClr>
              </a:solidFill>
            </a:endParaRPr>
          </a:p>
          <a:p>
            <a:pPr marL="285750" indent="-285750">
              <a:buFont typeface="Arial" panose="020B0604020202020204" pitchFamily="34" charset="0"/>
              <a:buChar char="•"/>
              <a:defRPr/>
            </a:pPr>
            <a:endParaRPr lang="en-US" sz="1500">
              <a:solidFill>
                <a:schemeClr val="tx1">
                  <a:lumMod val="50000"/>
                  <a:lumOff val="50000"/>
                </a:schemeClr>
              </a:solidFill>
            </a:endParaRPr>
          </a:p>
          <a:p>
            <a:pPr marL="285750" lvl="0" indent="-285750">
              <a:buFont typeface="Arial" panose="020B0604020202020204" pitchFamily="34" charset="0"/>
              <a:buChar char="•"/>
              <a:defRPr/>
            </a:pPr>
            <a:endParaRPr lang="es-CL" sz="1500">
              <a:solidFill>
                <a:schemeClr val="tx1">
                  <a:lumMod val="50000"/>
                  <a:lumOff val="50000"/>
                </a:schemeClr>
              </a:solidFill>
            </a:endParaRPr>
          </a:p>
        </p:txBody>
      </p:sp>
      <p:sp>
        <p:nvSpPr>
          <p:cNvPr id="7" name="TextBox 6">
            <a:extLst>
              <a:ext uri="{FF2B5EF4-FFF2-40B4-BE49-F238E27FC236}">
                <a16:creationId xmlns:a16="http://schemas.microsoft.com/office/drawing/2014/main" id="{AE303B7A-903E-284F-A9D9-E3C177CEEC92}"/>
              </a:ext>
            </a:extLst>
          </p:cNvPr>
          <p:cNvSpPr txBox="1"/>
          <p:nvPr/>
        </p:nvSpPr>
        <p:spPr>
          <a:xfrm>
            <a:off x="1882097" y="4225343"/>
            <a:ext cx="6904670" cy="1779470"/>
          </a:xfrm>
          <a:prstGeom prst="rect">
            <a:avLst/>
          </a:prstGeom>
          <a:noFill/>
        </p:spPr>
        <p:txBody>
          <a:bodyPr wrap="square" lIns="91440" tIns="45720" rIns="91440" bIns="45720" rtlCol="0" anchor="t">
            <a:noAutofit/>
          </a:bodyPr>
          <a:lstStyle/>
          <a:p>
            <a:r>
              <a:rPr lang="es-MX" sz="6000" b="1" i="1">
                <a:solidFill>
                  <a:srgbClr val="002060"/>
                </a:solidFill>
              </a:rPr>
              <a:t>B  </a:t>
            </a:r>
            <a:r>
              <a:rPr lang="es-US" sz="2400" b="1" i="1">
                <a:solidFill>
                  <a:srgbClr val="002060"/>
                </a:solidFill>
                <a:ea typeface="+mn-lt"/>
                <a:cs typeface="+mn-lt"/>
              </a:rPr>
              <a:t>M</a:t>
            </a:r>
            <a:r>
              <a:rPr lang="es-US" sz="2400" b="1">
                <a:solidFill>
                  <a:srgbClr val="002060"/>
                </a:solidFill>
                <a:ea typeface="+mn-lt"/>
                <a:cs typeface="+mn-lt"/>
              </a:rPr>
              <a:t>ódulo rotativo de Ingresos del Trabajo (MIT)</a:t>
            </a:r>
          </a:p>
          <a:p>
            <a:pPr marL="1428750" lvl="2" indent="-514350" algn="just">
              <a:buFont typeface="Wingdings" panose="05000000000000000000" pitchFamily="2" charset="2"/>
              <a:buChar char="§"/>
            </a:pPr>
            <a:r>
              <a:rPr lang="es-US">
                <a:solidFill>
                  <a:srgbClr val="002060"/>
                </a:solidFill>
                <a:ea typeface="+mn-lt"/>
                <a:cs typeface="+mn-lt"/>
              </a:rPr>
              <a:t>1. Antecedentes y definiciones</a:t>
            </a:r>
          </a:p>
        </p:txBody>
      </p:sp>
      <p:sp>
        <p:nvSpPr>
          <p:cNvPr id="11" name="Slide Number Placeholder 3">
            <a:extLst>
              <a:ext uri="{FF2B5EF4-FFF2-40B4-BE49-F238E27FC236}">
                <a16:creationId xmlns:a16="http://schemas.microsoft.com/office/drawing/2014/main" id="{56C82C4B-3B84-7A46-BC66-BCAB6BFBD230}"/>
              </a:ext>
            </a:extLst>
          </p:cNvPr>
          <p:cNvSpPr txBox="1">
            <a:spLocks/>
          </p:cNvSpPr>
          <p:nvPr/>
        </p:nvSpPr>
        <p:spPr>
          <a:xfrm>
            <a:off x="11362322" y="6433685"/>
            <a:ext cx="285750" cy="269830"/>
          </a:xfrm>
          <a:prstGeom prst="rect">
            <a:avLst/>
          </a:prstGeom>
          <a:solidFill>
            <a:schemeClr val="accent5">
              <a:lumMod val="50000"/>
            </a:schemeClr>
          </a:solidFill>
        </p:spPr>
        <p:txBody>
          <a:bodyPr lIns="36000" tIns="36000" rIns="36000" bIns="36000" anchor="ctr" anchorCtr="0"/>
          <a:lstStyle>
            <a:defPPr>
              <a:defRPr lang="es-ES"/>
            </a:defPPr>
            <a:lvl1pPr marL="0" algn="ctr" defTabSz="914400" rtl="0" eaLnBrk="1" latinLnBrk="0" hangingPunct="1">
              <a:defRPr sz="1400" b="1" i="0" kern="1200" baseline="0">
                <a:solidFill>
                  <a:srgbClr val="34447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01E5FC-0B87-8647-A284-6B9DE9373C11}" type="slidenum">
              <a:rPr lang="en-US" smtClean="0">
                <a:solidFill>
                  <a:schemeClr val="bg1"/>
                </a:solidFill>
              </a:rPr>
              <a:pPr/>
              <a:t>2</a:t>
            </a:fld>
            <a:endParaRPr lang="en-US">
              <a:solidFill>
                <a:schemeClr val="bg1"/>
              </a:solidFill>
            </a:endParaRPr>
          </a:p>
        </p:txBody>
      </p:sp>
      <p:pic>
        <p:nvPicPr>
          <p:cNvPr id="2" name="Imagen 2">
            <a:extLst>
              <a:ext uri="{FF2B5EF4-FFF2-40B4-BE49-F238E27FC236}">
                <a16:creationId xmlns:a16="http://schemas.microsoft.com/office/drawing/2014/main" id="{5AA47ED6-CF51-4B54-8A63-20CC96F9456A}"/>
              </a:ext>
            </a:extLst>
          </p:cNvPr>
          <p:cNvPicPr>
            <a:picLocks noChangeAspect="1"/>
          </p:cNvPicPr>
          <p:nvPr/>
        </p:nvPicPr>
        <p:blipFill>
          <a:blip r:embed="rId5"/>
          <a:stretch>
            <a:fillRect/>
          </a:stretch>
        </p:blipFill>
        <p:spPr>
          <a:xfrm>
            <a:off x="539304" y="1858480"/>
            <a:ext cx="726168" cy="112486"/>
          </a:xfrm>
          <a:prstGeom prst="rect">
            <a:avLst/>
          </a:prstGeom>
        </p:spPr>
      </p:pic>
      <p:pic>
        <p:nvPicPr>
          <p:cNvPr id="9" name="Imagen 2">
            <a:extLst>
              <a:ext uri="{FF2B5EF4-FFF2-40B4-BE49-F238E27FC236}">
                <a16:creationId xmlns:a16="http://schemas.microsoft.com/office/drawing/2014/main" id="{E6FB2914-6131-459D-A869-91C6745B4F2A}"/>
              </a:ext>
            </a:extLst>
          </p:cNvPr>
          <p:cNvPicPr>
            <a:picLocks noChangeAspect="1"/>
          </p:cNvPicPr>
          <p:nvPr/>
        </p:nvPicPr>
        <p:blipFill>
          <a:blip r:embed="rId5"/>
          <a:stretch>
            <a:fillRect/>
          </a:stretch>
        </p:blipFill>
        <p:spPr>
          <a:xfrm>
            <a:off x="1795011" y="5112640"/>
            <a:ext cx="726168" cy="112486"/>
          </a:xfrm>
          <a:prstGeom prst="rect">
            <a:avLst/>
          </a:prstGeom>
        </p:spPr>
      </p:pic>
      <p:sp>
        <p:nvSpPr>
          <p:cNvPr id="8" name="TextBox 3">
            <a:extLst>
              <a:ext uri="{FF2B5EF4-FFF2-40B4-BE49-F238E27FC236}">
                <a16:creationId xmlns:a16="http://schemas.microsoft.com/office/drawing/2014/main" id="{9FF66E00-EA2C-47EC-8067-6C2054D51136}"/>
              </a:ext>
            </a:extLst>
          </p:cNvPr>
          <p:cNvSpPr txBox="1"/>
          <p:nvPr/>
        </p:nvSpPr>
        <p:spPr>
          <a:xfrm>
            <a:off x="504794" y="606296"/>
            <a:ext cx="9302259" cy="420756"/>
          </a:xfrm>
          <a:prstGeom prst="rect">
            <a:avLst/>
          </a:prstGeom>
          <a:noFill/>
        </p:spPr>
        <p:txBody>
          <a:bodyPr wrap="square" rtlCol="0">
            <a:spAutoFit/>
          </a:bodyPr>
          <a:lstStyle/>
          <a:p>
            <a:pPr lvl="0">
              <a:lnSpc>
                <a:spcPts val="2500"/>
              </a:lnSpc>
              <a:defRPr/>
            </a:pPr>
            <a:r>
              <a:rPr lang="es-CL" sz="2600" b="1">
                <a:solidFill>
                  <a:srgbClr val="344472"/>
                </a:solidFill>
              </a:rPr>
              <a:t>Agenda</a:t>
            </a:r>
          </a:p>
        </p:txBody>
      </p:sp>
      <p:cxnSp>
        <p:nvCxnSpPr>
          <p:cNvPr id="10" name="Straight Connector 4">
            <a:extLst>
              <a:ext uri="{FF2B5EF4-FFF2-40B4-BE49-F238E27FC236}">
                <a16:creationId xmlns:a16="http://schemas.microsoft.com/office/drawing/2014/main" id="{AEA72816-0857-4C47-8395-047C9981A524}"/>
              </a:ext>
            </a:extLst>
          </p:cNvPr>
          <p:cNvCxnSpPr>
            <a:cxnSpLocks/>
          </p:cNvCxnSpPr>
          <p:nvPr/>
        </p:nvCxnSpPr>
        <p:spPr>
          <a:xfrm>
            <a:off x="615465" y="1034552"/>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412718"/>
      </p:ext>
    </p:extLst>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4"/>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3.1. Presentación de las Tasas de Rotación Laboral</a:t>
            </a: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20</a:t>
            </a:fld>
            <a:endParaRPr lang="en-US"/>
          </a:p>
        </p:txBody>
      </p:sp>
      <p:sp>
        <p:nvSpPr>
          <p:cNvPr id="7" name="TextBox 2">
            <a:extLst>
              <a:ext uri="{FF2B5EF4-FFF2-40B4-BE49-F238E27FC236}">
                <a16:creationId xmlns:a16="http://schemas.microsoft.com/office/drawing/2014/main" id="{E6001A8E-6F43-7245-80BA-90F7C826EE11}"/>
              </a:ext>
            </a:extLst>
          </p:cNvPr>
          <p:cNvSpPr txBox="1"/>
          <p:nvPr/>
        </p:nvSpPr>
        <p:spPr>
          <a:xfrm>
            <a:off x="859752" y="1364306"/>
            <a:ext cx="8380042" cy="352404"/>
          </a:xfrm>
          <a:prstGeom prst="rect">
            <a:avLst/>
          </a:prstGeom>
          <a:noFill/>
        </p:spPr>
        <p:txBody>
          <a:bodyPr wrap="square" rtlCol="0">
            <a:spAutoFit/>
          </a:bodyPr>
          <a:lstStyle/>
          <a:p>
            <a:pPr>
              <a:lnSpc>
                <a:spcPts val="2000"/>
              </a:lnSpc>
            </a:pPr>
            <a:r>
              <a:rPr lang="es-ES" sz="2000" b="1">
                <a:solidFill>
                  <a:srgbClr val="344472"/>
                </a:solidFill>
              </a:rPr>
              <a:t>Nivel general, descomposición y ajuste de TRL depurada</a:t>
            </a:r>
          </a:p>
        </p:txBody>
      </p:sp>
      <p:pic>
        <p:nvPicPr>
          <p:cNvPr id="3" name="Imagen 2"/>
          <p:cNvPicPr>
            <a:picLocks noChangeAspect="1"/>
          </p:cNvPicPr>
          <p:nvPr/>
        </p:nvPicPr>
        <p:blipFill>
          <a:blip r:embed="rId2"/>
          <a:stretch>
            <a:fillRect/>
          </a:stretch>
        </p:blipFill>
        <p:spPr>
          <a:xfrm>
            <a:off x="171178" y="2358622"/>
            <a:ext cx="5064170" cy="3415161"/>
          </a:xfrm>
          <a:prstGeom prst="rect">
            <a:avLst/>
          </a:prstGeom>
        </p:spPr>
      </p:pic>
      <p:pic>
        <p:nvPicPr>
          <p:cNvPr id="6" name="Imagen 5"/>
          <p:cNvPicPr>
            <a:picLocks noChangeAspect="1"/>
          </p:cNvPicPr>
          <p:nvPr/>
        </p:nvPicPr>
        <p:blipFill>
          <a:blip r:embed="rId3"/>
          <a:stretch>
            <a:fillRect/>
          </a:stretch>
        </p:blipFill>
        <p:spPr>
          <a:xfrm>
            <a:off x="5303329" y="2358622"/>
            <a:ext cx="5329837" cy="3749535"/>
          </a:xfrm>
          <a:prstGeom prst="rect">
            <a:avLst/>
          </a:prstGeom>
        </p:spPr>
      </p:pic>
      <p:sp>
        <p:nvSpPr>
          <p:cNvPr id="9" name="Rectángulo 8"/>
          <p:cNvSpPr/>
          <p:nvPr/>
        </p:nvSpPr>
        <p:spPr>
          <a:xfrm>
            <a:off x="6789879" y="5848197"/>
            <a:ext cx="2356735" cy="352404"/>
          </a:xfrm>
          <a:prstGeom prst="rect">
            <a:avLst/>
          </a:prstGeom>
        </p:spPr>
        <p:txBody>
          <a:bodyPr wrap="none">
            <a:spAutoFit/>
          </a:bodyPr>
          <a:lstStyle/>
          <a:p>
            <a:pPr>
              <a:lnSpc>
                <a:spcPts val="2000"/>
              </a:lnSpc>
            </a:pPr>
            <a:r>
              <a:rPr lang="it-IT" sz="2000">
                <a:solidFill>
                  <a:srgbClr val="344472"/>
                </a:solidFill>
              </a:rPr>
              <a:t>ARIMA: (1 1 0)(0 1 1)</a:t>
            </a:r>
            <a:endParaRPr lang="es-CL" sz="2000">
              <a:solidFill>
                <a:srgbClr val="344472"/>
              </a:solidFill>
            </a:endParaRPr>
          </a:p>
        </p:txBody>
      </p:sp>
    </p:spTree>
    <p:extLst>
      <p:ext uri="{BB962C8B-B14F-4D97-AF65-F5344CB8AC3E}">
        <p14:creationId xmlns:p14="http://schemas.microsoft.com/office/powerpoint/2010/main" val="3021581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3.1. Presentación de las Tasas de Rotación Laboral</a:t>
            </a: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21</a:t>
            </a:fld>
            <a:endParaRPr lang="en-US"/>
          </a:p>
        </p:txBody>
      </p:sp>
      <p:sp>
        <p:nvSpPr>
          <p:cNvPr id="7" name="TextBox 2">
            <a:extLst>
              <a:ext uri="{FF2B5EF4-FFF2-40B4-BE49-F238E27FC236}">
                <a16:creationId xmlns:a16="http://schemas.microsoft.com/office/drawing/2014/main" id="{E6001A8E-6F43-7245-80BA-90F7C826EE11}"/>
              </a:ext>
            </a:extLst>
          </p:cNvPr>
          <p:cNvSpPr txBox="1"/>
          <p:nvPr/>
        </p:nvSpPr>
        <p:spPr>
          <a:xfrm>
            <a:off x="859752" y="1364306"/>
            <a:ext cx="8380042" cy="352404"/>
          </a:xfrm>
          <a:prstGeom prst="rect">
            <a:avLst/>
          </a:prstGeom>
          <a:noFill/>
        </p:spPr>
        <p:txBody>
          <a:bodyPr wrap="square" rtlCol="0">
            <a:spAutoFit/>
          </a:bodyPr>
          <a:lstStyle/>
          <a:p>
            <a:pPr>
              <a:lnSpc>
                <a:spcPts val="2000"/>
              </a:lnSpc>
            </a:pPr>
            <a:r>
              <a:rPr lang="es-ES" sz="2000" b="1">
                <a:solidFill>
                  <a:srgbClr val="344472"/>
                </a:solidFill>
              </a:rPr>
              <a:t>Nivel general, desagregada por continuidad</a:t>
            </a:r>
          </a:p>
        </p:txBody>
      </p:sp>
      <p:sp>
        <p:nvSpPr>
          <p:cNvPr id="8" name="Rectángulo 7"/>
          <p:cNvSpPr/>
          <p:nvPr/>
        </p:nvSpPr>
        <p:spPr>
          <a:xfrm>
            <a:off x="859752" y="1828188"/>
            <a:ext cx="9233482" cy="865365"/>
          </a:xfrm>
          <a:prstGeom prst="rect">
            <a:avLst/>
          </a:prstGeom>
        </p:spPr>
        <p:txBody>
          <a:bodyPr wrap="square" lIns="91440" tIns="45720" rIns="91440" bIns="45720" anchor="t">
            <a:spAutoFit/>
          </a:bodyPr>
          <a:lstStyle/>
          <a:p>
            <a:pPr algn="just">
              <a:lnSpc>
                <a:spcPts val="2000"/>
              </a:lnSpc>
            </a:pPr>
            <a:r>
              <a:rPr lang="es-ES" sz="2000">
                <a:solidFill>
                  <a:srgbClr val="344472"/>
                </a:solidFill>
              </a:rPr>
              <a:t>De las 511.978 empresas finales (al quitar las unipersonales), el 32,0% son empresas continuas. Es decir, empresas que presentan cotizaciones durante todos los meses considerados en el análisis</a:t>
            </a:r>
            <a:endParaRPr lang="es-CL" sz="2000">
              <a:solidFill>
                <a:srgbClr val="344472"/>
              </a:solidFill>
            </a:endParaRPr>
          </a:p>
        </p:txBody>
      </p:sp>
      <p:pic>
        <p:nvPicPr>
          <p:cNvPr id="11" name="Imagen 10"/>
          <p:cNvPicPr>
            <a:picLocks noChangeAspect="1"/>
          </p:cNvPicPr>
          <p:nvPr/>
        </p:nvPicPr>
        <p:blipFill>
          <a:blip r:embed="rId2"/>
          <a:stretch>
            <a:fillRect/>
          </a:stretch>
        </p:blipFill>
        <p:spPr>
          <a:xfrm>
            <a:off x="2280870" y="2805031"/>
            <a:ext cx="5858400" cy="3928903"/>
          </a:xfrm>
          <a:prstGeom prst="rect">
            <a:avLst/>
          </a:prstGeom>
        </p:spPr>
      </p:pic>
      <p:sp>
        <p:nvSpPr>
          <p:cNvPr id="12" name="Rectángulo 11"/>
          <p:cNvSpPr/>
          <p:nvPr/>
        </p:nvSpPr>
        <p:spPr>
          <a:xfrm>
            <a:off x="4185897" y="2888329"/>
            <a:ext cx="1063112" cy="261610"/>
          </a:xfrm>
          <a:prstGeom prst="rect">
            <a:avLst/>
          </a:prstGeom>
        </p:spPr>
        <p:txBody>
          <a:bodyPr wrap="square">
            <a:spAutoFit/>
          </a:bodyPr>
          <a:lstStyle/>
          <a:p>
            <a:r>
              <a:rPr lang="es-CL" sz="1100"/>
              <a:t>N = 164.146</a:t>
            </a:r>
          </a:p>
        </p:txBody>
      </p:sp>
      <p:sp>
        <p:nvSpPr>
          <p:cNvPr id="13" name="Rectángulo 12"/>
          <p:cNvSpPr/>
          <p:nvPr/>
        </p:nvSpPr>
        <p:spPr>
          <a:xfrm>
            <a:off x="7032613" y="2888329"/>
            <a:ext cx="1063112" cy="261610"/>
          </a:xfrm>
          <a:prstGeom prst="rect">
            <a:avLst/>
          </a:prstGeom>
        </p:spPr>
        <p:txBody>
          <a:bodyPr wrap="square">
            <a:spAutoFit/>
          </a:bodyPr>
          <a:lstStyle/>
          <a:p>
            <a:r>
              <a:rPr lang="es-CL" sz="1100"/>
              <a:t>N = 348.812</a:t>
            </a:r>
          </a:p>
        </p:txBody>
      </p:sp>
    </p:spTree>
    <p:extLst>
      <p:ext uri="{BB962C8B-B14F-4D97-AF65-F5344CB8AC3E}">
        <p14:creationId xmlns:p14="http://schemas.microsoft.com/office/powerpoint/2010/main" val="27400376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3.1. Presentación de las Tasas de Rotación Laboral</a:t>
            </a: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22</a:t>
            </a:fld>
            <a:endParaRPr lang="en-US"/>
          </a:p>
        </p:txBody>
      </p:sp>
      <p:sp>
        <p:nvSpPr>
          <p:cNvPr id="6" name="Rectángulo 5"/>
          <p:cNvSpPr/>
          <p:nvPr/>
        </p:nvSpPr>
        <p:spPr>
          <a:xfrm>
            <a:off x="741887" y="1373542"/>
            <a:ext cx="3538084" cy="348813"/>
          </a:xfrm>
          <a:prstGeom prst="rect">
            <a:avLst/>
          </a:prstGeom>
        </p:spPr>
        <p:txBody>
          <a:bodyPr wrap="none">
            <a:spAutoFit/>
          </a:bodyPr>
          <a:lstStyle/>
          <a:p>
            <a:pPr>
              <a:lnSpc>
                <a:spcPts val="2000"/>
              </a:lnSpc>
            </a:pPr>
            <a:r>
              <a:rPr lang="es-ES" b="1">
                <a:solidFill>
                  <a:srgbClr val="344472"/>
                </a:solidFill>
              </a:rPr>
              <a:t>Nivel sección económica, depurada</a:t>
            </a:r>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887" y="1722354"/>
            <a:ext cx="8988907" cy="5135645"/>
          </a:xfrm>
          <a:prstGeom prst="rect">
            <a:avLst/>
          </a:prstGeom>
        </p:spPr>
      </p:pic>
    </p:spTree>
    <p:extLst>
      <p:ext uri="{BB962C8B-B14F-4D97-AF65-F5344CB8AC3E}">
        <p14:creationId xmlns:p14="http://schemas.microsoft.com/office/powerpoint/2010/main" val="8713682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3.1. Presentación de las Tasas de Rotación Laboral</a:t>
            </a: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23</a:t>
            </a:fld>
            <a:endParaRPr lang="en-US"/>
          </a:p>
        </p:txBody>
      </p:sp>
      <p:sp>
        <p:nvSpPr>
          <p:cNvPr id="8" name="Rectángulo 7"/>
          <p:cNvSpPr/>
          <p:nvPr/>
        </p:nvSpPr>
        <p:spPr>
          <a:xfrm>
            <a:off x="741887" y="1373542"/>
            <a:ext cx="2173737" cy="348813"/>
          </a:xfrm>
          <a:prstGeom prst="rect">
            <a:avLst/>
          </a:prstGeom>
        </p:spPr>
        <p:txBody>
          <a:bodyPr wrap="none" lIns="91440" tIns="45720" rIns="91440" bIns="45720" anchor="t">
            <a:spAutoFit/>
          </a:bodyPr>
          <a:lstStyle/>
          <a:p>
            <a:pPr>
              <a:lnSpc>
                <a:spcPts val="2000"/>
              </a:lnSpc>
            </a:pPr>
            <a:r>
              <a:rPr lang="es-ES" b="1">
                <a:solidFill>
                  <a:srgbClr val="344472"/>
                </a:solidFill>
              </a:rPr>
              <a:t>Nivel sexo, depurada</a:t>
            </a:r>
          </a:p>
        </p:txBody>
      </p:sp>
      <p:pic>
        <p:nvPicPr>
          <p:cNvPr id="6" name="Imagen 6" descr="Gráfico, Gráfico de líneas, Histograma&#10;&#10;Descripción generada automáticamente">
            <a:extLst>
              <a:ext uri="{FF2B5EF4-FFF2-40B4-BE49-F238E27FC236}">
                <a16:creationId xmlns:a16="http://schemas.microsoft.com/office/drawing/2014/main" id="{F5A04692-EA5A-4D73-AEA5-1F2AEC503FF0}"/>
              </a:ext>
            </a:extLst>
          </p:cNvPr>
          <p:cNvPicPr>
            <a:picLocks noChangeAspect="1"/>
          </p:cNvPicPr>
          <p:nvPr/>
        </p:nvPicPr>
        <p:blipFill>
          <a:blip r:embed="rId3"/>
          <a:stretch>
            <a:fillRect/>
          </a:stretch>
        </p:blipFill>
        <p:spPr>
          <a:xfrm>
            <a:off x="3189513" y="1377179"/>
            <a:ext cx="5029200" cy="3820612"/>
          </a:xfrm>
          <a:prstGeom prst="rect">
            <a:avLst/>
          </a:prstGeom>
        </p:spPr>
      </p:pic>
      <p:pic>
        <p:nvPicPr>
          <p:cNvPr id="7" name="Imagen 8" descr="Tabla&#10;&#10;Descripción generada automáticamente">
            <a:extLst>
              <a:ext uri="{FF2B5EF4-FFF2-40B4-BE49-F238E27FC236}">
                <a16:creationId xmlns:a16="http://schemas.microsoft.com/office/drawing/2014/main" id="{20262AE7-2748-4C4D-BB83-99511E6B47F0}"/>
              </a:ext>
            </a:extLst>
          </p:cNvPr>
          <p:cNvPicPr>
            <a:picLocks noChangeAspect="1"/>
          </p:cNvPicPr>
          <p:nvPr/>
        </p:nvPicPr>
        <p:blipFill>
          <a:blip r:embed="rId4"/>
          <a:stretch>
            <a:fillRect/>
          </a:stretch>
        </p:blipFill>
        <p:spPr>
          <a:xfrm>
            <a:off x="3864429" y="5182638"/>
            <a:ext cx="4463142" cy="1358640"/>
          </a:xfrm>
          <a:prstGeom prst="rect">
            <a:avLst/>
          </a:prstGeom>
        </p:spPr>
      </p:pic>
      <p:sp>
        <p:nvSpPr>
          <p:cNvPr id="3" name="CuadroTexto 2">
            <a:extLst>
              <a:ext uri="{FF2B5EF4-FFF2-40B4-BE49-F238E27FC236}">
                <a16:creationId xmlns:a16="http://schemas.microsoft.com/office/drawing/2014/main" id="{2B6A0541-423D-4040-90A5-08E5D681D110}"/>
              </a:ext>
            </a:extLst>
          </p:cNvPr>
          <p:cNvSpPr txBox="1"/>
          <p:nvPr/>
        </p:nvSpPr>
        <p:spPr>
          <a:xfrm>
            <a:off x="2690273" y="6441905"/>
            <a:ext cx="738389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 sz="1100">
                <a:solidFill>
                  <a:srgbClr val="002060"/>
                </a:solidFill>
              </a:rPr>
              <a:t>Nota: valores en tabla indican el total de puestos de trabajo y personas diferentes (no duplicadas) en todo el periodo.</a:t>
            </a:r>
          </a:p>
        </p:txBody>
      </p:sp>
    </p:spTree>
    <p:extLst>
      <p:ext uri="{BB962C8B-B14F-4D97-AF65-F5344CB8AC3E}">
        <p14:creationId xmlns:p14="http://schemas.microsoft.com/office/powerpoint/2010/main" val="9964382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3.1. Presentación de las Tasas de Rotación Laboral</a:t>
            </a: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24</a:t>
            </a:fld>
            <a:endParaRPr lang="en-US"/>
          </a:p>
        </p:txBody>
      </p:sp>
      <p:sp>
        <p:nvSpPr>
          <p:cNvPr id="7" name="Rectángulo 6"/>
          <p:cNvSpPr/>
          <p:nvPr/>
        </p:nvSpPr>
        <p:spPr>
          <a:xfrm>
            <a:off x="741887" y="1373542"/>
            <a:ext cx="3369064" cy="348813"/>
          </a:xfrm>
          <a:prstGeom prst="rect">
            <a:avLst/>
          </a:prstGeom>
        </p:spPr>
        <p:txBody>
          <a:bodyPr wrap="none">
            <a:spAutoFit/>
          </a:bodyPr>
          <a:lstStyle/>
          <a:p>
            <a:pPr>
              <a:lnSpc>
                <a:spcPts val="2000"/>
              </a:lnSpc>
            </a:pPr>
            <a:r>
              <a:rPr lang="es-ES" b="1">
                <a:solidFill>
                  <a:srgbClr val="344472"/>
                </a:solidFill>
              </a:rPr>
              <a:t>Nivel tamaño empresa, depurada</a:t>
            </a:r>
          </a:p>
        </p:txBody>
      </p:sp>
      <p:pic>
        <p:nvPicPr>
          <p:cNvPr id="6" name="Imagen 7" descr="Gráfico, Gráfico de líneas, Histograma&#10;&#10;Descripción generada automáticamente">
            <a:extLst>
              <a:ext uri="{FF2B5EF4-FFF2-40B4-BE49-F238E27FC236}">
                <a16:creationId xmlns:a16="http://schemas.microsoft.com/office/drawing/2014/main" id="{901C4548-3A9B-4910-8E41-123837AC7355}"/>
              </a:ext>
            </a:extLst>
          </p:cNvPr>
          <p:cNvPicPr>
            <a:picLocks noChangeAspect="1"/>
          </p:cNvPicPr>
          <p:nvPr/>
        </p:nvPicPr>
        <p:blipFill>
          <a:blip r:embed="rId3"/>
          <a:stretch>
            <a:fillRect/>
          </a:stretch>
        </p:blipFill>
        <p:spPr>
          <a:xfrm>
            <a:off x="3048374" y="1684607"/>
            <a:ext cx="4727027" cy="3528576"/>
          </a:xfrm>
          <a:prstGeom prst="rect">
            <a:avLst/>
          </a:prstGeom>
        </p:spPr>
      </p:pic>
      <p:sp>
        <p:nvSpPr>
          <p:cNvPr id="9" name="CuadroTexto 8">
            <a:extLst>
              <a:ext uri="{FF2B5EF4-FFF2-40B4-BE49-F238E27FC236}">
                <a16:creationId xmlns:a16="http://schemas.microsoft.com/office/drawing/2014/main" id="{CA8FCEB3-F70A-44EE-976A-A4F40957683C}"/>
              </a:ext>
            </a:extLst>
          </p:cNvPr>
          <p:cNvSpPr txBox="1"/>
          <p:nvPr/>
        </p:nvSpPr>
        <p:spPr>
          <a:xfrm>
            <a:off x="1925638" y="6441905"/>
            <a:ext cx="6981122"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 sz="1100">
                <a:solidFill>
                  <a:srgbClr val="002060"/>
                </a:solidFill>
              </a:rPr>
              <a:t>Nota: valores en tabla indican el total de puestos de trabajo y personas diferentes (no duplicadas) en todo el periodo.</a:t>
            </a:r>
          </a:p>
        </p:txBody>
      </p:sp>
      <p:pic>
        <p:nvPicPr>
          <p:cNvPr id="3" name="Imagen 7" descr="Tabla&#10;&#10;Descripción generada automáticamente">
            <a:extLst>
              <a:ext uri="{FF2B5EF4-FFF2-40B4-BE49-F238E27FC236}">
                <a16:creationId xmlns:a16="http://schemas.microsoft.com/office/drawing/2014/main" id="{66F28D7A-15E5-4847-9C1A-A44DD8C9388E}"/>
              </a:ext>
            </a:extLst>
          </p:cNvPr>
          <p:cNvPicPr>
            <a:picLocks noChangeAspect="1"/>
          </p:cNvPicPr>
          <p:nvPr/>
        </p:nvPicPr>
        <p:blipFill>
          <a:blip r:embed="rId4"/>
          <a:stretch>
            <a:fillRect/>
          </a:stretch>
        </p:blipFill>
        <p:spPr>
          <a:xfrm>
            <a:off x="2558143" y="5305891"/>
            <a:ext cx="5715000" cy="1123018"/>
          </a:xfrm>
          <a:prstGeom prst="rect">
            <a:avLst/>
          </a:prstGeom>
        </p:spPr>
      </p:pic>
    </p:spTree>
    <p:extLst>
      <p:ext uri="{BB962C8B-B14F-4D97-AF65-F5344CB8AC3E}">
        <p14:creationId xmlns:p14="http://schemas.microsoft.com/office/powerpoint/2010/main" val="19459016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741357"/>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3.2. Contrastes con otros Registros Administrativos</a:t>
            </a:r>
          </a:p>
          <a:p>
            <a:pPr lvl="0">
              <a:lnSpc>
                <a:spcPts val="2500"/>
              </a:lnSpc>
              <a:defRPr/>
            </a:pP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25</a:t>
            </a:fld>
            <a:endParaRPr lang="en-US"/>
          </a:p>
        </p:txBody>
      </p:sp>
      <p:sp>
        <p:nvSpPr>
          <p:cNvPr id="12" name="CuadroTexto 11">
            <a:extLst>
              <a:ext uri="{FF2B5EF4-FFF2-40B4-BE49-F238E27FC236}">
                <a16:creationId xmlns:a16="http://schemas.microsoft.com/office/drawing/2014/main" id="{8E684CB2-6165-4A77-BBBC-E26C72F88C06}"/>
              </a:ext>
            </a:extLst>
          </p:cNvPr>
          <p:cNvSpPr txBox="1"/>
          <p:nvPr/>
        </p:nvSpPr>
        <p:spPr>
          <a:xfrm>
            <a:off x="731940" y="1532530"/>
            <a:ext cx="6094602" cy="461665"/>
          </a:xfrm>
          <a:prstGeom prst="rect">
            <a:avLst/>
          </a:prstGeom>
          <a:noFill/>
        </p:spPr>
        <p:txBody>
          <a:bodyPr wrap="square">
            <a:spAutoFit/>
          </a:bodyPr>
          <a:lstStyle/>
          <a:p>
            <a:r>
              <a:rPr lang="es-ES" sz="2400" b="1">
                <a:solidFill>
                  <a:srgbClr val="344472"/>
                </a:solidFill>
              </a:rPr>
              <a:t>A) TRL SUSESO y SP</a:t>
            </a:r>
            <a:endParaRPr lang="es-CL" sz="2400"/>
          </a:p>
        </p:txBody>
      </p:sp>
      <p:pic>
        <p:nvPicPr>
          <p:cNvPr id="2" name="Imagen 2" descr="Gráfico, Gráfico de líneas, Histograma&#10;&#10;Descripción generada automáticamente">
            <a:extLst>
              <a:ext uri="{FF2B5EF4-FFF2-40B4-BE49-F238E27FC236}">
                <a16:creationId xmlns:a16="http://schemas.microsoft.com/office/drawing/2014/main" id="{3872F998-41A5-45EF-8623-F09B7B6A8B05}"/>
              </a:ext>
            </a:extLst>
          </p:cNvPr>
          <p:cNvPicPr>
            <a:picLocks noChangeAspect="1"/>
          </p:cNvPicPr>
          <p:nvPr/>
        </p:nvPicPr>
        <p:blipFill>
          <a:blip r:embed="rId2"/>
          <a:stretch>
            <a:fillRect/>
          </a:stretch>
        </p:blipFill>
        <p:spPr>
          <a:xfrm>
            <a:off x="1981200" y="2041207"/>
            <a:ext cx="6248400" cy="4680585"/>
          </a:xfrm>
          <a:prstGeom prst="rect">
            <a:avLst/>
          </a:prstGeom>
        </p:spPr>
      </p:pic>
    </p:spTree>
    <p:extLst>
      <p:ext uri="{BB962C8B-B14F-4D97-AF65-F5344CB8AC3E}">
        <p14:creationId xmlns:p14="http://schemas.microsoft.com/office/powerpoint/2010/main" val="3115048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741357"/>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3.2. Contrastes con otros Registros Administrativos</a:t>
            </a:r>
          </a:p>
          <a:p>
            <a:pPr lvl="0">
              <a:lnSpc>
                <a:spcPts val="2500"/>
              </a:lnSpc>
              <a:defRPr/>
            </a:pP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26</a:t>
            </a:fld>
            <a:endParaRPr lang="en-US"/>
          </a:p>
        </p:txBody>
      </p:sp>
      <p:sp>
        <p:nvSpPr>
          <p:cNvPr id="12" name="CuadroTexto 11">
            <a:extLst>
              <a:ext uri="{FF2B5EF4-FFF2-40B4-BE49-F238E27FC236}">
                <a16:creationId xmlns:a16="http://schemas.microsoft.com/office/drawing/2014/main" id="{8E684CB2-6165-4A77-BBBC-E26C72F88C06}"/>
              </a:ext>
            </a:extLst>
          </p:cNvPr>
          <p:cNvSpPr txBox="1"/>
          <p:nvPr/>
        </p:nvSpPr>
        <p:spPr>
          <a:xfrm>
            <a:off x="731940" y="1532530"/>
            <a:ext cx="6094602" cy="461665"/>
          </a:xfrm>
          <a:prstGeom prst="rect">
            <a:avLst/>
          </a:prstGeom>
          <a:noFill/>
        </p:spPr>
        <p:txBody>
          <a:bodyPr wrap="square">
            <a:spAutoFit/>
          </a:bodyPr>
          <a:lstStyle/>
          <a:p>
            <a:r>
              <a:rPr lang="es-ES" sz="2400" b="1">
                <a:solidFill>
                  <a:srgbClr val="344472"/>
                </a:solidFill>
              </a:rPr>
              <a:t>B) Tasas de Entrada y de Salida (SUSESO y SP)</a:t>
            </a:r>
            <a:endParaRPr lang="es-CL" sz="2400"/>
          </a:p>
        </p:txBody>
      </p:sp>
      <p:pic>
        <p:nvPicPr>
          <p:cNvPr id="6" name="Imagen 8" descr="Gráfico, Gráfico de líneas, Histograma&#10;&#10;Descripción generada automáticamente">
            <a:extLst>
              <a:ext uri="{FF2B5EF4-FFF2-40B4-BE49-F238E27FC236}">
                <a16:creationId xmlns:a16="http://schemas.microsoft.com/office/drawing/2014/main" id="{EA7630CC-555D-4D45-8A54-9A8024134A5E}"/>
              </a:ext>
            </a:extLst>
          </p:cNvPr>
          <p:cNvPicPr>
            <a:picLocks noChangeAspect="1"/>
          </p:cNvPicPr>
          <p:nvPr/>
        </p:nvPicPr>
        <p:blipFill>
          <a:blip r:embed="rId2"/>
          <a:stretch>
            <a:fillRect/>
          </a:stretch>
        </p:blipFill>
        <p:spPr>
          <a:xfrm>
            <a:off x="5312230" y="2193608"/>
            <a:ext cx="5366656" cy="4005670"/>
          </a:xfrm>
          <a:prstGeom prst="rect">
            <a:avLst/>
          </a:prstGeom>
        </p:spPr>
      </p:pic>
      <p:pic>
        <p:nvPicPr>
          <p:cNvPr id="9" name="Imagen 10" descr="Gráfico, Gráfico de líneas, Histograma&#10;&#10;Descripción generada automáticamente">
            <a:extLst>
              <a:ext uri="{FF2B5EF4-FFF2-40B4-BE49-F238E27FC236}">
                <a16:creationId xmlns:a16="http://schemas.microsoft.com/office/drawing/2014/main" id="{3FC6EBE3-F1E6-4184-ACF4-CF0186882452}"/>
              </a:ext>
            </a:extLst>
          </p:cNvPr>
          <p:cNvPicPr>
            <a:picLocks noChangeAspect="1"/>
          </p:cNvPicPr>
          <p:nvPr/>
        </p:nvPicPr>
        <p:blipFill>
          <a:blip r:embed="rId3"/>
          <a:stretch>
            <a:fillRect/>
          </a:stretch>
        </p:blipFill>
        <p:spPr>
          <a:xfrm>
            <a:off x="0" y="2182722"/>
            <a:ext cx="5366656" cy="4005670"/>
          </a:xfrm>
          <a:prstGeom prst="rect">
            <a:avLst/>
          </a:prstGeom>
        </p:spPr>
      </p:pic>
    </p:spTree>
    <p:extLst>
      <p:ext uri="{BB962C8B-B14F-4D97-AF65-F5344CB8AC3E}">
        <p14:creationId xmlns:p14="http://schemas.microsoft.com/office/powerpoint/2010/main" val="26124453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1054135"/>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3.2. Contrastes: Índice mensual de Actividad Económica (</a:t>
            </a:r>
            <a:r>
              <a:rPr lang="es-ES" sz="2600" b="1" err="1">
                <a:solidFill>
                  <a:srgbClr val="344472"/>
                </a:solidFill>
              </a:rPr>
              <a:t>Imacec</a:t>
            </a:r>
            <a:r>
              <a:rPr lang="es-ES" sz="2600" b="1">
                <a:solidFill>
                  <a:srgbClr val="344472"/>
                </a:solidFill>
              </a:rPr>
              <a:t>)</a:t>
            </a:r>
          </a:p>
          <a:p>
            <a:pPr lvl="0">
              <a:lnSpc>
                <a:spcPts val="2500"/>
              </a:lnSpc>
              <a:defRPr/>
            </a:pPr>
            <a:endParaRPr lang="es-ES" sz="2600" b="1">
              <a:solidFill>
                <a:srgbClr val="344472"/>
              </a:solidFill>
            </a:endParaRPr>
          </a:p>
          <a:p>
            <a:pPr lvl="0">
              <a:lnSpc>
                <a:spcPts val="2500"/>
              </a:lnSpc>
              <a:defRPr/>
            </a:pP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066037"/>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27</a:t>
            </a:fld>
            <a:endParaRPr lang="en-US"/>
          </a:p>
        </p:txBody>
      </p:sp>
      <p:sp>
        <p:nvSpPr>
          <p:cNvPr id="2" name="Rectángulo 1"/>
          <p:cNvSpPr/>
          <p:nvPr/>
        </p:nvSpPr>
        <p:spPr>
          <a:xfrm>
            <a:off x="289826" y="1231967"/>
            <a:ext cx="10221021" cy="1631216"/>
          </a:xfrm>
          <a:prstGeom prst="rect">
            <a:avLst/>
          </a:prstGeom>
        </p:spPr>
        <p:txBody>
          <a:bodyPr wrap="square" lIns="91440" tIns="45720" rIns="91440" bIns="45720" anchor="t">
            <a:spAutoFit/>
          </a:bodyPr>
          <a:lstStyle/>
          <a:p>
            <a:pPr algn="just">
              <a:lnSpc>
                <a:spcPts val="2000"/>
              </a:lnSpc>
            </a:pPr>
            <a:r>
              <a:rPr lang="es-ES">
                <a:solidFill>
                  <a:srgbClr val="344472"/>
                </a:solidFill>
              </a:rPr>
              <a:t>Tasa de Rotación Laboral promedio en 2018-2021 está en torno al 34,1%* y variación de IMACEC a doce meses en torno a 1,14% (índice IMACEC promedia 111,3).</a:t>
            </a:r>
          </a:p>
          <a:p>
            <a:pPr algn="just">
              <a:lnSpc>
                <a:spcPts val="2000"/>
              </a:lnSpc>
            </a:pPr>
            <a:endParaRPr lang="es-ES">
              <a:solidFill>
                <a:srgbClr val="344472"/>
              </a:solidFill>
            </a:endParaRPr>
          </a:p>
          <a:p>
            <a:pPr algn="just">
              <a:lnSpc>
                <a:spcPts val="2000"/>
              </a:lnSpc>
            </a:pPr>
            <a:r>
              <a:rPr lang="es-ES">
                <a:solidFill>
                  <a:srgbClr val="344472"/>
                </a:solidFill>
              </a:rPr>
              <a:t>Las fluctuaciones del ciclo económico generan repercusiones en el mercado laboral y, por lo tanto, en la rotación laboral. Relación pro cíclica entre tasa de entrada e IMACEC más fuerte que la contra cíclica con la tasa de salida.</a:t>
            </a:r>
            <a:endParaRPr lang="es-ES">
              <a:solidFill>
                <a:srgbClr val="344472"/>
              </a:solidFill>
              <a:cs typeface="Calibri"/>
            </a:endParaRPr>
          </a:p>
        </p:txBody>
      </p:sp>
      <p:pic>
        <p:nvPicPr>
          <p:cNvPr id="8" name="Imagen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794" y="2963824"/>
            <a:ext cx="9623086" cy="3847706"/>
          </a:xfrm>
          <a:prstGeom prst="rect">
            <a:avLst/>
          </a:prstGeom>
        </p:spPr>
      </p:pic>
      <p:sp>
        <p:nvSpPr>
          <p:cNvPr id="3" name="CuadroTexto 2">
            <a:extLst>
              <a:ext uri="{FF2B5EF4-FFF2-40B4-BE49-F238E27FC236}">
                <a16:creationId xmlns:a16="http://schemas.microsoft.com/office/drawing/2014/main" id="{A252D189-A100-47CE-942B-558245789186}"/>
              </a:ext>
            </a:extLst>
          </p:cNvPr>
          <p:cNvSpPr txBox="1"/>
          <p:nvPr/>
        </p:nvSpPr>
        <p:spPr>
          <a:xfrm>
            <a:off x="-928" y="6571301"/>
            <a:ext cx="6981122"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 sz="1100">
                <a:solidFill>
                  <a:srgbClr val="002060"/>
                </a:solidFill>
              </a:rPr>
              <a:t>*dato preliminar.</a:t>
            </a:r>
          </a:p>
        </p:txBody>
      </p:sp>
    </p:spTree>
    <p:extLst>
      <p:ext uri="{BB962C8B-B14F-4D97-AF65-F5344CB8AC3E}">
        <p14:creationId xmlns:p14="http://schemas.microsoft.com/office/powerpoint/2010/main" val="27945742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1054135"/>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3.2. Contrastes: Índice mensual de Actividad Económica (</a:t>
            </a:r>
            <a:r>
              <a:rPr lang="es-ES" sz="2600" b="1" err="1">
                <a:solidFill>
                  <a:srgbClr val="344472"/>
                </a:solidFill>
              </a:rPr>
              <a:t>Imacec</a:t>
            </a:r>
            <a:r>
              <a:rPr lang="es-ES" sz="2600" b="1">
                <a:solidFill>
                  <a:srgbClr val="344472"/>
                </a:solidFill>
              </a:rPr>
              <a:t>)</a:t>
            </a:r>
          </a:p>
          <a:p>
            <a:pPr lvl="0">
              <a:lnSpc>
                <a:spcPts val="2500"/>
              </a:lnSpc>
              <a:defRPr/>
            </a:pPr>
            <a:endParaRPr lang="es-ES" sz="2600" b="1">
              <a:solidFill>
                <a:srgbClr val="344472"/>
              </a:solidFill>
            </a:endParaRPr>
          </a:p>
          <a:p>
            <a:pPr lvl="0">
              <a:lnSpc>
                <a:spcPts val="2500"/>
              </a:lnSpc>
              <a:defRPr/>
            </a:pP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28</a:t>
            </a:fld>
            <a:endParaRPr lang="en-US"/>
          </a:p>
        </p:txBody>
      </p:sp>
      <p:pic>
        <p:nvPicPr>
          <p:cNvPr id="6" name="Imagen 5"/>
          <p:cNvPicPr>
            <a:picLocks noChangeAspect="1"/>
          </p:cNvPicPr>
          <p:nvPr/>
        </p:nvPicPr>
        <p:blipFill>
          <a:blip r:embed="rId2"/>
          <a:stretch>
            <a:fillRect/>
          </a:stretch>
        </p:blipFill>
        <p:spPr>
          <a:xfrm>
            <a:off x="1555568" y="1264785"/>
            <a:ext cx="7488977" cy="5284061"/>
          </a:xfrm>
          <a:prstGeom prst="rect">
            <a:avLst/>
          </a:prstGeom>
        </p:spPr>
      </p:pic>
      <p:sp>
        <p:nvSpPr>
          <p:cNvPr id="7" name="Rectángulo redondeado 6"/>
          <p:cNvSpPr/>
          <p:nvPr/>
        </p:nvSpPr>
        <p:spPr>
          <a:xfrm>
            <a:off x="6000205" y="2577738"/>
            <a:ext cx="1288869" cy="106244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Rectángulo redondeado 12"/>
          <p:cNvSpPr/>
          <p:nvPr/>
        </p:nvSpPr>
        <p:spPr>
          <a:xfrm>
            <a:off x="3348445" y="4402184"/>
            <a:ext cx="1288869" cy="106244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1835583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741357"/>
          </a:xfrm>
          <a:prstGeom prst="rect">
            <a:avLst/>
          </a:prstGeom>
          <a:noFill/>
        </p:spPr>
        <p:txBody>
          <a:bodyPr wrap="square" lIns="91440" tIns="45720" rIns="91440" bIns="45720" rtlCol="0" anchor="t">
            <a:spAutoFit/>
          </a:bodyPr>
          <a:lstStyle/>
          <a:p>
            <a:pPr>
              <a:lnSpc>
                <a:spcPts val="2500"/>
              </a:lnSpc>
              <a:defRPr/>
            </a:pPr>
            <a:r>
              <a:rPr lang="es-ES" sz="2600" b="1">
                <a:solidFill>
                  <a:srgbClr val="344472"/>
                </a:solidFill>
              </a:rPr>
              <a:t>3.2. Contrastes: Tasa de Desocupación Nacional (ENE)</a:t>
            </a:r>
          </a:p>
          <a:p>
            <a:pPr lvl="0">
              <a:lnSpc>
                <a:spcPts val="2500"/>
              </a:lnSpc>
              <a:defRPr/>
            </a:pPr>
            <a:endParaRPr lang="es-CL" sz="2600" b="1">
              <a:solidFill>
                <a:srgbClr val="344472"/>
              </a:solidFill>
              <a:cs typeface="Calibri"/>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29</a:t>
            </a:fld>
            <a:endParaRPr lang="en-US"/>
          </a:p>
        </p:txBody>
      </p:sp>
      <p:sp>
        <p:nvSpPr>
          <p:cNvPr id="3" name="CuadroTexto 2">
            <a:extLst>
              <a:ext uri="{FF2B5EF4-FFF2-40B4-BE49-F238E27FC236}">
                <a16:creationId xmlns:a16="http://schemas.microsoft.com/office/drawing/2014/main" id="{05A5A062-EE1B-431B-866A-1610AC839A05}"/>
              </a:ext>
            </a:extLst>
          </p:cNvPr>
          <p:cNvSpPr txBox="1"/>
          <p:nvPr/>
        </p:nvSpPr>
        <p:spPr>
          <a:xfrm>
            <a:off x="671009" y="1336392"/>
            <a:ext cx="8969828"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 sz="1600">
                <a:solidFill>
                  <a:srgbClr val="344472"/>
                </a:solidFill>
              </a:rPr>
              <a:t>En el período estudiado la tasa de desocupación promedia un 8,6% y una variación anual de 15,1 pp. </a:t>
            </a:r>
            <a:endParaRPr lang="es-ES" sz="1600">
              <a:cs typeface="Calibri"/>
            </a:endParaRPr>
          </a:p>
          <a:p>
            <a:pPr algn="just"/>
            <a:endParaRPr lang="es-CL" sz="1600">
              <a:solidFill>
                <a:srgbClr val="000000"/>
              </a:solidFill>
              <a:cs typeface="Calibri"/>
            </a:endParaRPr>
          </a:p>
          <a:p>
            <a:pPr algn="just"/>
            <a:r>
              <a:rPr lang="es-ES" sz="1600">
                <a:solidFill>
                  <a:srgbClr val="344472"/>
                </a:solidFill>
              </a:rPr>
              <a:t>El rango de variación de la tasa de desocupación se encuentra entre 6,8% y 13,1%, coincidiendo este máximo con los primeros meses de la pandemia (junio 2021).</a:t>
            </a:r>
            <a:endParaRPr lang="es-ES" sz="1600">
              <a:solidFill>
                <a:srgbClr val="344472"/>
              </a:solidFill>
              <a:cs typeface="Calibri"/>
            </a:endParaRPr>
          </a:p>
          <a:p>
            <a:pPr algn="just"/>
            <a:endParaRPr lang="es-CL" sz="1600">
              <a:solidFill>
                <a:srgbClr val="000000"/>
              </a:solidFill>
              <a:cs typeface="Calibri"/>
            </a:endParaRPr>
          </a:p>
          <a:p>
            <a:pPr algn="just"/>
            <a:r>
              <a:rPr lang="es-ES" sz="1600">
                <a:solidFill>
                  <a:srgbClr val="344472"/>
                </a:solidFill>
              </a:rPr>
              <a:t>Existe una fuerte relación lineal negativa entre la tasa de entrada y la tasa de desocupación. Mientras menor es la tasa de entrada mayor es la tasa de desocupación. Baja relación con la de salida</a:t>
            </a:r>
            <a:endParaRPr lang="es-ES" sz="1600">
              <a:solidFill>
                <a:srgbClr val="344472"/>
              </a:solidFill>
              <a:cs typeface="Calibri"/>
            </a:endParaRPr>
          </a:p>
        </p:txBody>
      </p:sp>
      <p:pic>
        <p:nvPicPr>
          <p:cNvPr id="9" name="Imagen 10" descr="Gráfico, Gráfico de líneas&#10;&#10;Descripción generada automáticamente">
            <a:extLst>
              <a:ext uri="{FF2B5EF4-FFF2-40B4-BE49-F238E27FC236}">
                <a16:creationId xmlns:a16="http://schemas.microsoft.com/office/drawing/2014/main" id="{73D6FFA3-A6D0-4FEB-BEB8-5CD71B6C0817}"/>
              </a:ext>
            </a:extLst>
          </p:cNvPr>
          <p:cNvPicPr>
            <a:picLocks noChangeAspect="1"/>
          </p:cNvPicPr>
          <p:nvPr/>
        </p:nvPicPr>
        <p:blipFill>
          <a:blip r:embed="rId2"/>
          <a:stretch>
            <a:fillRect/>
          </a:stretch>
        </p:blipFill>
        <p:spPr>
          <a:xfrm>
            <a:off x="1077686" y="3424864"/>
            <a:ext cx="8556170" cy="3426386"/>
          </a:xfrm>
          <a:prstGeom prst="rect">
            <a:avLst/>
          </a:prstGeom>
        </p:spPr>
      </p:pic>
    </p:spTree>
    <p:extLst>
      <p:ext uri="{BB962C8B-B14F-4D97-AF65-F5344CB8AC3E}">
        <p14:creationId xmlns:p14="http://schemas.microsoft.com/office/powerpoint/2010/main" val="946795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1087A4-ACC3-9A47-8FE7-314E4349FB15}"/>
              </a:ext>
            </a:extLst>
          </p:cNvPr>
          <p:cNvSpPr txBox="1"/>
          <p:nvPr/>
        </p:nvSpPr>
        <p:spPr>
          <a:xfrm>
            <a:off x="841248" y="4379683"/>
            <a:ext cx="10226145" cy="914161"/>
          </a:xfrm>
          <a:prstGeom prst="rect">
            <a:avLst/>
          </a:prstGeom>
          <a:noFill/>
        </p:spPr>
        <p:txBody>
          <a:bodyPr wrap="square" lIns="0" tIns="46800" rIns="0" bIns="45720" rtlCol="0" anchor="t">
            <a:spAutoFit/>
          </a:bodyPr>
          <a:lstStyle/>
          <a:p>
            <a:pPr>
              <a:lnSpc>
                <a:spcPts val="3200"/>
              </a:lnSpc>
            </a:pPr>
            <a:r>
              <a:rPr lang="es-ES" sz="3000" b="1">
                <a:solidFill>
                  <a:schemeClr val="bg1"/>
                </a:solidFill>
              </a:rPr>
              <a:t>Tasa de Rotación Laboral (TRL) construida con registros administrativos</a:t>
            </a:r>
          </a:p>
        </p:txBody>
      </p:sp>
      <p:sp>
        <p:nvSpPr>
          <p:cNvPr id="4" name="TextBox 3">
            <a:extLst>
              <a:ext uri="{FF2B5EF4-FFF2-40B4-BE49-F238E27FC236}">
                <a16:creationId xmlns:a16="http://schemas.microsoft.com/office/drawing/2014/main" id="{310E9CBF-029A-0E42-87D2-3E4824ACABBE}"/>
              </a:ext>
            </a:extLst>
          </p:cNvPr>
          <p:cNvSpPr txBox="1"/>
          <p:nvPr/>
        </p:nvSpPr>
        <p:spPr>
          <a:xfrm>
            <a:off x="841248" y="3339643"/>
            <a:ext cx="914399" cy="914397"/>
          </a:xfrm>
          <a:prstGeom prst="rect">
            <a:avLst/>
          </a:prstGeom>
          <a:solidFill>
            <a:schemeClr val="bg1"/>
          </a:solidFill>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400"/>
              </a:spcAft>
              <a:buClrTx/>
              <a:buSzTx/>
              <a:buFontTx/>
              <a:buNone/>
              <a:tabLst/>
              <a:defRPr/>
            </a:pPr>
            <a:r>
              <a:rPr lang="en-US" sz="8000" b="1" i="1" kern="1200">
                <a:solidFill>
                  <a:srgbClr val="344472"/>
                </a:solidFill>
                <a:latin typeface="+mn-lt"/>
                <a:ea typeface="+mn-ea"/>
                <a:cs typeface="+mn-cs"/>
              </a:rPr>
              <a:t>A.</a:t>
            </a:r>
            <a:endParaRPr lang="en-US"/>
          </a:p>
        </p:txBody>
      </p:sp>
    </p:spTree>
    <p:extLst>
      <p:ext uri="{BB962C8B-B14F-4D97-AF65-F5344CB8AC3E}">
        <p14:creationId xmlns:p14="http://schemas.microsoft.com/office/powerpoint/2010/main" val="1183823403"/>
      </p:ext>
    </p:extLst>
  </p:cSld>
  <p:clrMapOvr>
    <a:overrideClrMapping bg1="lt1" tx1="dk1" bg2="lt2" tx2="dk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1462067"/>
          </a:xfrm>
          <a:prstGeom prst="rect">
            <a:avLst/>
          </a:prstGeom>
          <a:noFill/>
        </p:spPr>
        <p:txBody>
          <a:bodyPr wrap="square" lIns="91440" tIns="45720" rIns="91440" bIns="45720" rtlCol="0" anchor="t">
            <a:spAutoFit/>
          </a:bodyPr>
          <a:lstStyle/>
          <a:p>
            <a:pPr>
              <a:defRPr/>
            </a:pPr>
            <a:r>
              <a:rPr lang="es-ES" sz="2600" b="1">
                <a:solidFill>
                  <a:srgbClr val="344472"/>
                </a:solidFill>
                <a:ea typeface="+mn-lt"/>
                <a:cs typeface="+mn-lt"/>
              </a:rPr>
              <a:t>3.2. Contrastes: Tasa de Desocupación Nacional (ENE)</a:t>
            </a:r>
            <a:endParaRPr lang="es-ES" sz="2600">
              <a:solidFill>
                <a:srgbClr val="344472"/>
              </a:solidFill>
              <a:ea typeface="+mn-lt"/>
              <a:cs typeface="+mn-lt"/>
            </a:endParaRPr>
          </a:p>
          <a:p>
            <a:pPr>
              <a:lnSpc>
                <a:spcPts val="2500"/>
              </a:lnSpc>
              <a:defRPr/>
            </a:pPr>
            <a:endParaRPr lang="es-ES" sz="2600" b="1">
              <a:solidFill>
                <a:srgbClr val="000000"/>
              </a:solidFill>
              <a:cs typeface="Calibri"/>
            </a:endParaRPr>
          </a:p>
          <a:p>
            <a:pPr lvl="0">
              <a:lnSpc>
                <a:spcPts val="2500"/>
              </a:lnSpc>
              <a:defRPr/>
            </a:pPr>
            <a:endParaRPr lang="es-ES" sz="2600" b="1">
              <a:solidFill>
                <a:srgbClr val="344472"/>
              </a:solidFill>
              <a:cs typeface="Calibri"/>
            </a:endParaRPr>
          </a:p>
          <a:p>
            <a:pPr>
              <a:lnSpc>
                <a:spcPts val="2500"/>
              </a:lnSpc>
              <a:defRPr/>
            </a:pPr>
            <a:endParaRPr lang="es-CL" sz="2600" b="1">
              <a:solidFill>
                <a:srgbClr val="344472"/>
              </a:solidFill>
              <a:cs typeface="Calibri" panose="020F0502020204030204"/>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30</a:t>
            </a:fld>
            <a:endParaRPr lang="en-US"/>
          </a:p>
        </p:txBody>
      </p:sp>
      <p:pic>
        <p:nvPicPr>
          <p:cNvPr id="2" name="Imagen 2" descr="Imagen que contiene Diagrama&#10;&#10;Descripción generada automáticamente">
            <a:extLst>
              <a:ext uri="{FF2B5EF4-FFF2-40B4-BE49-F238E27FC236}">
                <a16:creationId xmlns:a16="http://schemas.microsoft.com/office/drawing/2014/main" id="{47166D2C-ED70-4450-B0D1-3EEA3445F025}"/>
              </a:ext>
            </a:extLst>
          </p:cNvPr>
          <p:cNvPicPr>
            <a:picLocks noChangeAspect="1"/>
          </p:cNvPicPr>
          <p:nvPr/>
        </p:nvPicPr>
        <p:blipFill>
          <a:blip r:embed="rId2"/>
          <a:stretch>
            <a:fillRect/>
          </a:stretch>
        </p:blipFill>
        <p:spPr>
          <a:xfrm>
            <a:off x="1262743" y="1354882"/>
            <a:ext cx="7979228" cy="5410978"/>
          </a:xfrm>
          <a:prstGeom prst="rect">
            <a:avLst/>
          </a:prstGeom>
        </p:spPr>
      </p:pic>
    </p:spTree>
    <p:extLst>
      <p:ext uri="{BB962C8B-B14F-4D97-AF65-F5344CB8AC3E}">
        <p14:creationId xmlns:p14="http://schemas.microsoft.com/office/powerpoint/2010/main" val="22457798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1054135"/>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3.2. Contrastes: Índice Mensual de la Construcción (</a:t>
            </a:r>
            <a:r>
              <a:rPr lang="es-ES" sz="2600" b="1" err="1">
                <a:solidFill>
                  <a:srgbClr val="344472"/>
                </a:solidFill>
              </a:rPr>
              <a:t>Imacon</a:t>
            </a:r>
            <a:r>
              <a:rPr lang="es-ES" sz="2600" b="1">
                <a:solidFill>
                  <a:srgbClr val="344472"/>
                </a:solidFill>
              </a:rPr>
              <a:t>)</a:t>
            </a:r>
          </a:p>
          <a:p>
            <a:pPr lvl="0">
              <a:lnSpc>
                <a:spcPts val="2500"/>
              </a:lnSpc>
              <a:defRPr/>
            </a:pPr>
            <a:endParaRPr lang="es-ES" sz="2600" b="1">
              <a:solidFill>
                <a:srgbClr val="344472"/>
              </a:solidFill>
            </a:endParaRPr>
          </a:p>
          <a:p>
            <a:pPr lvl="0">
              <a:lnSpc>
                <a:spcPts val="2500"/>
              </a:lnSpc>
              <a:defRPr/>
            </a:pP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31</a:t>
            </a:fld>
            <a:endParaRPr lang="en-US"/>
          </a:p>
        </p:txBody>
      </p:sp>
      <p:sp>
        <p:nvSpPr>
          <p:cNvPr id="8" name="Rectángulo 7"/>
          <p:cNvSpPr/>
          <p:nvPr/>
        </p:nvSpPr>
        <p:spPr>
          <a:xfrm>
            <a:off x="500000" y="1281533"/>
            <a:ext cx="9182450" cy="1631216"/>
          </a:xfrm>
          <a:prstGeom prst="rect">
            <a:avLst/>
          </a:prstGeom>
        </p:spPr>
        <p:txBody>
          <a:bodyPr wrap="square" lIns="91440" tIns="45720" rIns="91440" bIns="45720" anchor="t">
            <a:spAutoFit/>
          </a:bodyPr>
          <a:lstStyle/>
          <a:p>
            <a:pPr algn="just">
              <a:lnSpc>
                <a:spcPts val="2000"/>
              </a:lnSpc>
            </a:pPr>
            <a:r>
              <a:rPr lang="es-ES">
                <a:solidFill>
                  <a:srgbClr val="344472"/>
                </a:solidFill>
              </a:rPr>
              <a:t>La tasa de Rotación Laboral promedio de los tres años está en torno al 56,2%* en Construcción.</a:t>
            </a:r>
          </a:p>
          <a:p>
            <a:pPr algn="just">
              <a:lnSpc>
                <a:spcPts val="2000"/>
              </a:lnSpc>
            </a:pPr>
            <a:endParaRPr lang="es-ES">
              <a:solidFill>
                <a:srgbClr val="344472"/>
              </a:solidFill>
            </a:endParaRPr>
          </a:p>
          <a:p>
            <a:pPr algn="just">
              <a:lnSpc>
                <a:spcPts val="2000"/>
              </a:lnSpc>
            </a:pPr>
            <a:r>
              <a:rPr lang="es-ES">
                <a:solidFill>
                  <a:srgbClr val="344472"/>
                </a:solidFill>
              </a:rPr>
              <a:t>Existe fuerte y positiva relación entre las variaciones interanuales del </a:t>
            </a:r>
            <a:r>
              <a:rPr lang="es-ES" err="1">
                <a:solidFill>
                  <a:srgbClr val="344472"/>
                </a:solidFill>
              </a:rPr>
              <a:t>Imacon</a:t>
            </a:r>
            <a:r>
              <a:rPr lang="es-ES">
                <a:solidFill>
                  <a:srgbClr val="344472"/>
                </a:solidFill>
              </a:rPr>
              <a:t> y la tasa de entrada y de rotación. Con la tasa de salida la relación lineal es prácticamente inexistente. </a:t>
            </a:r>
            <a:endParaRPr lang="es-ES">
              <a:solidFill>
                <a:srgbClr val="344472"/>
              </a:solidFill>
              <a:cs typeface="Calibri"/>
            </a:endParaRPr>
          </a:p>
          <a:p>
            <a:pPr algn="just">
              <a:lnSpc>
                <a:spcPts val="2000"/>
              </a:lnSpc>
            </a:pPr>
            <a:endParaRPr lang="es-ES">
              <a:solidFill>
                <a:srgbClr val="344472"/>
              </a:solidFill>
            </a:endParaRPr>
          </a:p>
          <a:p>
            <a:pPr algn="just">
              <a:lnSpc>
                <a:spcPts val="2000"/>
              </a:lnSpc>
            </a:pPr>
            <a:r>
              <a:rPr lang="es-ES">
                <a:solidFill>
                  <a:srgbClr val="344472"/>
                </a:solidFill>
              </a:rPr>
              <a:t>Construcción es uno de los sectores con mayor dinamismo de entradas y salidas de trabajadores.</a:t>
            </a:r>
            <a:endParaRPr lang="es-ES">
              <a:solidFill>
                <a:srgbClr val="344472"/>
              </a:solidFill>
              <a:cs typeface="Calibri"/>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465" y="3130890"/>
            <a:ext cx="8935110" cy="3572625"/>
          </a:xfrm>
          <a:prstGeom prst="rect">
            <a:avLst/>
          </a:prstGeom>
        </p:spPr>
      </p:pic>
      <p:sp>
        <p:nvSpPr>
          <p:cNvPr id="2" name="CuadroTexto 1">
            <a:extLst>
              <a:ext uri="{FF2B5EF4-FFF2-40B4-BE49-F238E27FC236}">
                <a16:creationId xmlns:a16="http://schemas.microsoft.com/office/drawing/2014/main" id="{DA9F1C42-29C6-441B-AF01-DB439A20C708}"/>
              </a:ext>
            </a:extLst>
          </p:cNvPr>
          <p:cNvSpPr txBox="1"/>
          <p:nvPr/>
        </p:nvSpPr>
        <p:spPr>
          <a:xfrm>
            <a:off x="-928" y="6571301"/>
            <a:ext cx="6981122"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 sz="1100">
                <a:solidFill>
                  <a:srgbClr val="002060"/>
                </a:solidFill>
              </a:rPr>
              <a:t>*dato preliminar.</a:t>
            </a:r>
          </a:p>
        </p:txBody>
      </p:sp>
    </p:spTree>
    <p:extLst>
      <p:ext uri="{BB962C8B-B14F-4D97-AF65-F5344CB8AC3E}">
        <p14:creationId xmlns:p14="http://schemas.microsoft.com/office/powerpoint/2010/main" val="21768911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1054135"/>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3.2. Contrastes: Índice Mensual de la Construcción (</a:t>
            </a:r>
            <a:r>
              <a:rPr lang="es-ES" sz="2600" b="1" err="1">
                <a:solidFill>
                  <a:srgbClr val="344472"/>
                </a:solidFill>
              </a:rPr>
              <a:t>Imacon</a:t>
            </a:r>
            <a:r>
              <a:rPr lang="es-ES" sz="2600" b="1">
                <a:solidFill>
                  <a:srgbClr val="344472"/>
                </a:solidFill>
              </a:rPr>
              <a:t>)</a:t>
            </a:r>
          </a:p>
          <a:p>
            <a:pPr lvl="0">
              <a:lnSpc>
                <a:spcPts val="2500"/>
              </a:lnSpc>
              <a:defRPr/>
            </a:pPr>
            <a:endParaRPr lang="es-ES" sz="2600" b="1">
              <a:solidFill>
                <a:srgbClr val="344472"/>
              </a:solidFill>
            </a:endParaRPr>
          </a:p>
          <a:p>
            <a:pPr lvl="0">
              <a:lnSpc>
                <a:spcPts val="2500"/>
              </a:lnSpc>
              <a:defRPr/>
            </a:pP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32</a:t>
            </a:fld>
            <a:endParaRPr lang="en-US"/>
          </a:p>
        </p:txBody>
      </p:sp>
      <p:pic>
        <p:nvPicPr>
          <p:cNvPr id="6" name="Imagen 5"/>
          <p:cNvPicPr>
            <a:picLocks noChangeAspect="1"/>
          </p:cNvPicPr>
          <p:nvPr/>
        </p:nvPicPr>
        <p:blipFill>
          <a:blip r:embed="rId2"/>
          <a:stretch>
            <a:fillRect/>
          </a:stretch>
        </p:blipFill>
        <p:spPr>
          <a:xfrm>
            <a:off x="1330642" y="1352220"/>
            <a:ext cx="7813357" cy="5312799"/>
          </a:xfrm>
          <a:prstGeom prst="rect">
            <a:avLst/>
          </a:prstGeom>
        </p:spPr>
      </p:pic>
      <p:sp>
        <p:nvSpPr>
          <p:cNvPr id="13" name="Rectángulo redondeado 12"/>
          <p:cNvSpPr/>
          <p:nvPr/>
        </p:nvSpPr>
        <p:spPr>
          <a:xfrm>
            <a:off x="6026327" y="2674811"/>
            <a:ext cx="1288869" cy="106244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Rectángulo redondeado 13"/>
          <p:cNvSpPr/>
          <p:nvPr/>
        </p:nvSpPr>
        <p:spPr>
          <a:xfrm>
            <a:off x="6026327" y="1742989"/>
            <a:ext cx="1288869" cy="106244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5" name="Rectángulo redondeado 14"/>
          <p:cNvSpPr/>
          <p:nvPr/>
        </p:nvSpPr>
        <p:spPr>
          <a:xfrm>
            <a:off x="4632956" y="1714971"/>
            <a:ext cx="1288869" cy="106244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6" name="Rectángulo redondeado 15"/>
          <p:cNvSpPr/>
          <p:nvPr/>
        </p:nvSpPr>
        <p:spPr>
          <a:xfrm>
            <a:off x="1915881" y="4547154"/>
            <a:ext cx="1288869" cy="106244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 name="Rectángulo redondeado 16"/>
          <p:cNvSpPr/>
          <p:nvPr/>
        </p:nvSpPr>
        <p:spPr>
          <a:xfrm>
            <a:off x="1915881" y="3579248"/>
            <a:ext cx="1288869" cy="106244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8" name="Rectángulo redondeado 17"/>
          <p:cNvSpPr/>
          <p:nvPr/>
        </p:nvSpPr>
        <p:spPr>
          <a:xfrm>
            <a:off x="3326669" y="4548434"/>
            <a:ext cx="1288869" cy="106244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5863420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1087A4-ACC3-9A47-8FE7-314E4349FB15}"/>
              </a:ext>
            </a:extLst>
          </p:cNvPr>
          <p:cNvSpPr txBox="1"/>
          <p:nvPr/>
        </p:nvSpPr>
        <p:spPr>
          <a:xfrm>
            <a:off x="841248" y="4379683"/>
            <a:ext cx="8229601" cy="503792"/>
          </a:xfrm>
          <a:prstGeom prst="rect">
            <a:avLst/>
          </a:prstGeom>
          <a:noFill/>
        </p:spPr>
        <p:txBody>
          <a:bodyPr wrap="square" lIns="0" tIns="46800" rIns="0" bIns="45720" rtlCol="0" anchor="t">
            <a:spAutoFit/>
          </a:bodyPr>
          <a:lstStyle/>
          <a:p>
            <a:pPr>
              <a:lnSpc>
                <a:spcPts val="3200"/>
              </a:lnSpc>
            </a:pPr>
            <a:r>
              <a:rPr lang="es-ES" sz="3000" b="1">
                <a:solidFill>
                  <a:schemeClr val="bg1"/>
                </a:solidFill>
              </a:rPr>
              <a:t>Productos a difundir, conclusiones y proyecciones</a:t>
            </a:r>
            <a:endParaRPr lang="es-ES" sz="3000" b="1">
              <a:solidFill>
                <a:schemeClr val="bg1"/>
              </a:solidFill>
              <a:cs typeface="Calibri"/>
            </a:endParaRPr>
          </a:p>
        </p:txBody>
      </p:sp>
      <p:sp>
        <p:nvSpPr>
          <p:cNvPr id="4" name="TextBox 3">
            <a:extLst>
              <a:ext uri="{FF2B5EF4-FFF2-40B4-BE49-F238E27FC236}">
                <a16:creationId xmlns:a16="http://schemas.microsoft.com/office/drawing/2014/main" id="{310E9CBF-029A-0E42-87D2-3E4824ACABBE}"/>
              </a:ext>
            </a:extLst>
          </p:cNvPr>
          <p:cNvSpPr txBox="1"/>
          <p:nvPr/>
        </p:nvSpPr>
        <p:spPr>
          <a:xfrm>
            <a:off x="841248" y="3339643"/>
            <a:ext cx="914399" cy="914397"/>
          </a:xfrm>
          <a:prstGeom prst="rect">
            <a:avLst/>
          </a:prstGeom>
          <a:solidFill>
            <a:schemeClr val="bg1"/>
          </a:solidFill>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400"/>
              </a:spcAft>
              <a:buClrTx/>
              <a:buSzTx/>
              <a:buFontTx/>
              <a:buNone/>
              <a:tabLst/>
              <a:defRPr/>
            </a:pPr>
            <a:r>
              <a:rPr lang="en-US" sz="8000" b="1" i="1">
                <a:solidFill>
                  <a:srgbClr val="344472"/>
                </a:solidFill>
              </a:rPr>
              <a:t>4</a:t>
            </a:r>
            <a:r>
              <a:rPr lang="en-US" sz="8000" b="1" i="1" kern="1200">
                <a:solidFill>
                  <a:srgbClr val="344472"/>
                </a:solidFill>
                <a:latin typeface="+mn-lt"/>
                <a:ea typeface="+mn-ea"/>
                <a:cs typeface="+mn-cs"/>
              </a:rPr>
              <a:t>.</a:t>
            </a:r>
            <a:endParaRPr lang="en-US"/>
          </a:p>
        </p:txBody>
      </p:sp>
    </p:spTree>
    <p:extLst>
      <p:ext uri="{BB962C8B-B14F-4D97-AF65-F5344CB8AC3E}">
        <p14:creationId xmlns:p14="http://schemas.microsoft.com/office/powerpoint/2010/main" val="31206407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4.1. Productos a difundir (en evaluación)</a:t>
            </a: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34</a:t>
            </a:fld>
            <a:endParaRPr lang="en-US"/>
          </a:p>
        </p:txBody>
      </p:sp>
      <p:sp>
        <p:nvSpPr>
          <p:cNvPr id="6" name="CuadroTexto 5">
            <a:extLst>
              <a:ext uri="{FF2B5EF4-FFF2-40B4-BE49-F238E27FC236}">
                <a16:creationId xmlns:a16="http://schemas.microsoft.com/office/drawing/2014/main" id="{912A8CC9-C2F8-44EA-BC7C-0CCF2C9712DE}"/>
              </a:ext>
            </a:extLst>
          </p:cNvPr>
          <p:cNvSpPr txBox="1"/>
          <p:nvPr/>
        </p:nvSpPr>
        <p:spPr>
          <a:xfrm>
            <a:off x="679106" y="1450390"/>
            <a:ext cx="9203447" cy="3785652"/>
          </a:xfrm>
          <a:prstGeom prst="rect">
            <a:avLst/>
          </a:prstGeom>
          <a:noFill/>
        </p:spPr>
        <p:txBody>
          <a:bodyPr wrap="square" lIns="91440" tIns="45720" rIns="91440" bIns="45720" anchor="t">
            <a:spAutoFit/>
          </a:bodyPr>
          <a:lstStyle/>
          <a:p>
            <a:pPr algn="just"/>
            <a:r>
              <a:rPr lang="es-ES" sz="2000" b="1">
                <a:solidFill>
                  <a:srgbClr val="344472"/>
                </a:solidFill>
              </a:rPr>
              <a:t>Cuadros estadísticos: </a:t>
            </a:r>
            <a:r>
              <a:rPr lang="es-ES" sz="2000">
                <a:solidFill>
                  <a:srgbClr val="344472"/>
                </a:solidFill>
              </a:rPr>
              <a:t>a nivel general, sección, tamaño de empresa y sexo.</a:t>
            </a:r>
          </a:p>
          <a:p>
            <a:pPr algn="just"/>
            <a:endParaRPr lang="es-CL" sz="2000">
              <a:solidFill>
                <a:srgbClr val="344472"/>
              </a:solidFill>
            </a:endParaRPr>
          </a:p>
          <a:p>
            <a:pPr algn="just"/>
            <a:r>
              <a:rPr lang="es-ES" sz="2000" b="1">
                <a:solidFill>
                  <a:srgbClr val="344472"/>
                </a:solidFill>
              </a:rPr>
              <a:t>Boletín estadístico: </a:t>
            </a:r>
            <a:r>
              <a:rPr lang="es-ES" sz="2000">
                <a:solidFill>
                  <a:srgbClr val="344472"/>
                </a:solidFill>
              </a:rPr>
              <a:t>lectura a nivel general y desagregada. </a:t>
            </a:r>
          </a:p>
          <a:p>
            <a:pPr algn="just"/>
            <a:r>
              <a:rPr lang="es-ES" sz="2000">
                <a:solidFill>
                  <a:srgbClr val="344472"/>
                </a:solidFill>
              </a:rPr>
              <a:t>Énfasis en tasas mensuales, variaciones anuales y mensuales. </a:t>
            </a:r>
          </a:p>
          <a:p>
            <a:pPr algn="just"/>
            <a:r>
              <a:rPr lang="es-ES" sz="2000">
                <a:solidFill>
                  <a:srgbClr val="344472"/>
                </a:solidFill>
              </a:rPr>
              <a:t>Boletines con análisis del último año (dic2020 – dic 2021, por ejemplo)</a:t>
            </a:r>
          </a:p>
          <a:p>
            <a:pPr algn="just"/>
            <a:endParaRPr lang="es-ES" sz="2000">
              <a:solidFill>
                <a:srgbClr val="344472"/>
              </a:solidFill>
            </a:endParaRPr>
          </a:p>
          <a:p>
            <a:pPr algn="just"/>
            <a:r>
              <a:rPr lang="es-ES" sz="2000" b="1">
                <a:solidFill>
                  <a:srgbClr val="344472"/>
                </a:solidFill>
              </a:rPr>
              <a:t>Metodología: </a:t>
            </a:r>
            <a:r>
              <a:rPr lang="es-ES" sz="2000">
                <a:solidFill>
                  <a:srgbClr val="344472"/>
                </a:solidFill>
              </a:rPr>
              <a:t>descripción detallada de cómo se obtienen las Tasas de Rotación Laboral.</a:t>
            </a:r>
            <a:endParaRPr lang="es-ES" sz="2000" strike="sngStrike">
              <a:solidFill>
                <a:srgbClr val="344472"/>
              </a:solidFill>
              <a:cs typeface="Calibri"/>
            </a:endParaRPr>
          </a:p>
          <a:p>
            <a:pPr algn="just"/>
            <a:endParaRPr lang="es-ES" sz="2000">
              <a:solidFill>
                <a:srgbClr val="344472"/>
              </a:solidFill>
            </a:endParaRPr>
          </a:p>
          <a:p>
            <a:pPr algn="just"/>
            <a:r>
              <a:rPr lang="es-ES" sz="2000" b="1">
                <a:solidFill>
                  <a:srgbClr val="344472"/>
                </a:solidFill>
              </a:rPr>
              <a:t>Documento de trabajo: </a:t>
            </a:r>
            <a:r>
              <a:rPr lang="es-ES" sz="2000">
                <a:solidFill>
                  <a:srgbClr val="344472"/>
                </a:solidFill>
              </a:rPr>
              <a:t>revisión antecedentes TRL, análisis y descomposición TRL, modelamiento serie de tiempo con otras series (Indicadores Económicos y Laborales). </a:t>
            </a:r>
          </a:p>
          <a:p>
            <a:pPr algn="just"/>
            <a:endParaRPr lang="es-ES" sz="2000">
              <a:solidFill>
                <a:srgbClr val="344472"/>
              </a:solidFill>
            </a:endParaRPr>
          </a:p>
          <a:p>
            <a:pPr algn="just"/>
            <a:r>
              <a:rPr lang="es-ES" sz="2000" b="1">
                <a:solidFill>
                  <a:srgbClr val="344472"/>
                </a:solidFill>
              </a:rPr>
              <a:t>Fecha de difusión</a:t>
            </a:r>
            <a:r>
              <a:rPr lang="es-ES" sz="2000">
                <a:solidFill>
                  <a:srgbClr val="344472"/>
                </a:solidFill>
              </a:rPr>
              <a:t>: por definir</a:t>
            </a:r>
          </a:p>
        </p:txBody>
      </p:sp>
    </p:spTree>
    <p:extLst>
      <p:ext uri="{BB962C8B-B14F-4D97-AF65-F5344CB8AC3E}">
        <p14:creationId xmlns:p14="http://schemas.microsoft.com/office/powerpoint/2010/main" val="19966608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639716"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4.1. Productos a difundir: cuadros estadísticos. General.</a:t>
            </a: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35</a:t>
            </a:fld>
            <a:endParaRPr lang="en-US"/>
          </a:p>
        </p:txBody>
      </p:sp>
      <p:pic>
        <p:nvPicPr>
          <p:cNvPr id="7" name="Imagen 6"/>
          <p:cNvPicPr>
            <a:picLocks noChangeAspect="1"/>
          </p:cNvPicPr>
          <p:nvPr/>
        </p:nvPicPr>
        <p:blipFill>
          <a:blip r:embed="rId3"/>
          <a:stretch>
            <a:fillRect/>
          </a:stretch>
        </p:blipFill>
        <p:spPr>
          <a:xfrm>
            <a:off x="204976" y="1252627"/>
            <a:ext cx="10297044" cy="5425619"/>
          </a:xfrm>
          <a:prstGeom prst="rect">
            <a:avLst/>
          </a:prstGeom>
        </p:spPr>
      </p:pic>
    </p:spTree>
    <p:extLst>
      <p:ext uri="{BB962C8B-B14F-4D97-AF65-F5344CB8AC3E}">
        <p14:creationId xmlns:p14="http://schemas.microsoft.com/office/powerpoint/2010/main" val="38243543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3">
            <a:extLst>
              <a:ext uri="{FF2B5EF4-FFF2-40B4-BE49-F238E27FC236}">
                <a16:creationId xmlns:a16="http://schemas.microsoft.com/office/drawing/2014/main" id="{B088F2B2-9B7E-3642-A0ED-71387D16313A}"/>
              </a:ext>
            </a:extLst>
          </p:cNvPr>
          <p:cNvSpPr txBox="1">
            <a:spLocks/>
          </p:cNvSpPr>
          <p:nvPr/>
        </p:nvSpPr>
        <p:spPr>
          <a:xfrm>
            <a:off x="10739470" y="6473441"/>
            <a:ext cx="285750" cy="269830"/>
          </a:xfrm>
          <a:prstGeom prst="rect">
            <a:avLst/>
          </a:prstGeom>
          <a:solidFill>
            <a:schemeClr val="bg1"/>
          </a:solidFill>
        </p:spPr>
        <p:txBody>
          <a:bodyPr lIns="36000" tIns="36000" rIns="36000" bIns="36000" anchor="ctr" anchorCtr="0"/>
          <a:lstStyle>
            <a:defPPr>
              <a:defRPr lang="en-US"/>
            </a:defPPr>
            <a:lvl1pPr marL="0" algn="ctr" defTabSz="914400" rtl="0" eaLnBrk="1" latinLnBrk="0" hangingPunct="1">
              <a:defRPr sz="1400" b="1" i="0" kern="1200" baseline="0">
                <a:solidFill>
                  <a:srgbClr val="34447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01E5FC-0B87-8647-A284-6B9DE9373C11}" type="slidenum">
              <a:rPr lang="en-US" dirty="0" smtClean="0"/>
              <a:pPr/>
              <a:t>36</a:t>
            </a:fld>
            <a:endParaRPr lang="en-US"/>
          </a:p>
        </p:txBody>
      </p:sp>
      <p:pic>
        <p:nvPicPr>
          <p:cNvPr id="4" name="Picture 3">
            <a:extLst>
              <a:ext uri="{FF2B5EF4-FFF2-40B4-BE49-F238E27FC236}">
                <a16:creationId xmlns:a16="http://schemas.microsoft.com/office/drawing/2014/main" id="{D805EDCF-DF92-FC49-BF50-14C8F392EC0B}"/>
              </a:ext>
            </a:extLst>
          </p:cNvPr>
          <p:cNvPicPr>
            <a:picLocks noChangeAspect="1"/>
          </p:cNvPicPr>
          <p:nvPr/>
        </p:nvPicPr>
        <p:blipFill>
          <a:blip r:embed="rId2"/>
          <a:stretch>
            <a:fillRect/>
          </a:stretch>
        </p:blipFill>
        <p:spPr>
          <a:xfrm>
            <a:off x="9861563" y="1969907"/>
            <a:ext cx="2025639" cy="3524057"/>
          </a:xfrm>
          <a:prstGeom prst="rect">
            <a:avLst/>
          </a:prstGeom>
        </p:spPr>
      </p:pic>
      <p:sp>
        <p:nvSpPr>
          <p:cNvPr id="5" name="TextBox 3">
            <a:extLst>
              <a:ext uri="{FF2B5EF4-FFF2-40B4-BE49-F238E27FC236}">
                <a16:creationId xmlns:a16="http://schemas.microsoft.com/office/drawing/2014/main" id="{6A9444E1-65BB-4E04-A30A-935CEA1FAA7C}"/>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4.2 Conclusiones y proyecciones</a:t>
            </a:r>
          </a:p>
        </p:txBody>
      </p:sp>
      <p:cxnSp>
        <p:nvCxnSpPr>
          <p:cNvPr id="6" name="Straight Connector 4">
            <a:extLst>
              <a:ext uri="{FF2B5EF4-FFF2-40B4-BE49-F238E27FC236}">
                <a16:creationId xmlns:a16="http://schemas.microsoft.com/office/drawing/2014/main" id="{0C6AE178-D437-4C6F-9C2F-9A37C521C591}"/>
              </a:ext>
            </a:extLst>
          </p:cNvPr>
          <p:cNvCxnSpPr>
            <a:cxnSpLocks/>
          </p:cNvCxnSpPr>
          <p:nvPr/>
        </p:nvCxnSpPr>
        <p:spPr>
          <a:xfrm>
            <a:off x="615465" y="1034505"/>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7" name="TextBox 8">
            <a:extLst>
              <a:ext uri="{FF2B5EF4-FFF2-40B4-BE49-F238E27FC236}">
                <a16:creationId xmlns:a16="http://schemas.microsoft.com/office/drawing/2014/main" id="{1981D1C5-7168-4C4A-AA0D-BC55FDF63470}"/>
              </a:ext>
            </a:extLst>
          </p:cNvPr>
          <p:cNvSpPr txBox="1"/>
          <p:nvPr/>
        </p:nvSpPr>
        <p:spPr>
          <a:xfrm>
            <a:off x="504794" y="1294215"/>
            <a:ext cx="8611411" cy="4240905"/>
          </a:xfrm>
          <a:prstGeom prst="rect">
            <a:avLst/>
          </a:prstGeom>
          <a:noFill/>
        </p:spPr>
        <p:txBody>
          <a:bodyPr wrap="square" lIns="91440" tIns="45720" rIns="91440" bIns="45720" rtlCol="0" anchor="t">
            <a:spAutoFit/>
          </a:bodyPr>
          <a:lstStyle/>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es-ES">
                <a:solidFill>
                  <a:srgbClr val="344472"/>
                </a:solidFill>
              </a:rPr>
              <a:t>Se han presentado los RRAA de la SUSESO y el método mediante el cual se calculan las </a:t>
            </a:r>
            <a:r>
              <a:rPr lang="es-ES" b="1">
                <a:solidFill>
                  <a:srgbClr val="344472"/>
                </a:solidFill>
              </a:rPr>
              <a:t>Tasas de Rotación Laboral</a:t>
            </a:r>
            <a:r>
              <a:rPr lang="es-ES">
                <a:solidFill>
                  <a:srgbClr val="344472"/>
                </a:solidFill>
              </a:rPr>
              <a:t>.</a:t>
            </a: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endParaRPr lang="es-ES">
              <a:solidFill>
                <a:srgbClr val="344472"/>
              </a:solidFill>
            </a:endParaRPr>
          </a:p>
          <a:p>
            <a:pPr marL="285750" indent="-285750" algn="just">
              <a:lnSpc>
                <a:spcPts val="1700"/>
              </a:lnSpc>
              <a:buFont typeface="Arial" panose="020B0604020202020204" pitchFamily="34" charset="0"/>
              <a:buChar char="•"/>
              <a:defRPr/>
            </a:pPr>
            <a:r>
              <a:rPr lang="es-ES">
                <a:solidFill>
                  <a:srgbClr val="344472"/>
                </a:solidFill>
              </a:rPr>
              <a:t>Su publicación resulta pertinente dada la ausencia de un indicador oficial y coyuntural de rotación laboral en el Sistema Estadístico Nacional.</a:t>
            </a:r>
            <a:endParaRPr lang="es-ES">
              <a:solidFill>
                <a:srgbClr val="344472"/>
              </a:solidFill>
              <a:cs typeface="Calibri"/>
            </a:endParaRPr>
          </a:p>
          <a:p>
            <a:pPr marL="285750" indent="-285750" algn="just">
              <a:lnSpc>
                <a:spcPts val="1700"/>
              </a:lnSpc>
              <a:buFont typeface="Arial" panose="020B0604020202020204" pitchFamily="34" charset="0"/>
              <a:buChar char="•"/>
              <a:defRPr/>
            </a:pPr>
            <a:endParaRPr lang="es-ES">
              <a:solidFill>
                <a:srgbClr val="344472"/>
              </a:solidFill>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es-ES">
                <a:solidFill>
                  <a:srgbClr val="344472"/>
                </a:solidFill>
              </a:rPr>
              <a:t>Las tasas son coherentes con lo reportado en literatura y muy </a:t>
            </a:r>
            <a:r>
              <a:rPr lang="es-ES" b="1">
                <a:solidFill>
                  <a:srgbClr val="344472"/>
                </a:solidFill>
              </a:rPr>
              <a:t>consistentes</a:t>
            </a:r>
            <a:r>
              <a:rPr lang="es-ES">
                <a:solidFill>
                  <a:srgbClr val="344472"/>
                </a:solidFill>
              </a:rPr>
              <a:t> con las calculadas con el RRAA de la Superintendencia de Pensiones</a:t>
            </a:r>
            <a:endParaRPr lang="es-ES">
              <a:solidFill>
                <a:srgbClr val="344472"/>
              </a:solidFill>
              <a:cs typeface="Calibri"/>
            </a:endParaRPr>
          </a:p>
          <a:p>
            <a:pPr marR="0" lvl="0" algn="just" defTabSz="914400" rtl="0" eaLnBrk="1" fontAlgn="auto" latinLnBrk="0" hangingPunct="1">
              <a:lnSpc>
                <a:spcPts val="1700"/>
              </a:lnSpc>
              <a:spcBef>
                <a:spcPts val="0"/>
              </a:spcBef>
              <a:spcAft>
                <a:spcPts val="0"/>
              </a:spcAft>
              <a:buClrTx/>
              <a:buSzTx/>
              <a:tabLst/>
              <a:defRPr/>
            </a:pPr>
            <a:endParaRPr lang="es-ES">
              <a:solidFill>
                <a:srgbClr val="344472"/>
              </a:solidFill>
            </a:endParaRPr>
          </a:p>
          <a:p>
            <a:pPr marL="285750" indent="-285750" algn="just">
              <a:lnSpc>
                <a:spcPts val="1700"/>
              </a:lnSpc>
              <a:buFont typeface="Arial" panose="020B0604020202020204" pitchFamily="34" charset="0"/>
              <a:buChar char="•"/>
              <a:defRPr/>
            </a:pPr>
            <a:r>
              <a:rPr lang="es-ES">
                <a:solidFill>
                  <a:srgbClr val="344472"/>
                </a:solidFill>
              </a:rPr>
              <a:t>Series TRL coherentes con indicadores económicos y laborales como </a:t>
            </a:r>
            <a:r>
              <a:rPr lang="es-ES" err="1">
                <a:solidFill>
                  <a:srgbClr val="344472"/>
                </a:solidFill>
              </a:rPr>
              <a:t>Imacec</a:t>
            </a:r>
            <a:r>
              <a:rPr lang="es-ES">
                <a:solidFill>
                  <a:srgbClr val="344472"/>
                </a:solidFill>
              </a:rPr>
              <a:t> y tasa de desocupación (ENE). </a:t>
            </a:r>
            <a:endParaRPr lang="es-ES">
              <a:solidFill>
                <a:srgbClr val="344472"/>
              </a:solidFill>
              <a:cs typeface="Calibri"/>
            </a:endParaRPr>
          </a:p>
          <a:p>
            <a:pPr marL="285750" marR="0" lvl="0" indent="-285750" algn="just" defTabSz="914400">
              <a:lnSpc>
                <a:spcPts val="1700"/>
              </a:lnSpc>
              <a:spcBef>
                <a:spcPts val="0"/>
              </a:spcBef>
              <a:spcAft>
                <a:spcPts val="0"/>
              </a:spcAft>
              <a:buClrTx/>
              <a:buSzTx/>
              <a:buFont typeface="Arial" panose="020B0604020202020204" pitchFamily="34" charset="0"/>
              <a:buChar char="•"/>
              <a:tabLst/>
              <a:defRPr/>
            </a:pPr>
            <a:endParaRPr lang="es-ES">
              <a:solidFill>
                <a:srgbClr val="344472"/>
              </a:solidFill>
              <a:cs typeface="Calibri"/>
            </a:endParaRPr>
          </a:p>
          <a:p>
            <a:pPr marL="285750" indent="-285750" algn="just">
              <a:lnSpc>
                <a:spcPts val="1700"/>
              </a:lnSpc>
              <a:buFont typeface="Arial" panose="020B0604020202020204" pitchFamily="34" charset="0"/>
              <a:buChar char="•"/>
              <a:defRPr/>
            </a:pPr>
            <a:r>
              <a:rPr lang="es-ES">
                <a:solidFill>
                  <a:srgbClr val="344472"/>
                </a:solidFill>
                <a:cs typeface="Calibri"/>
              </a:rPr>
              <a:t>También coherencia a nivel de sectores económico (Construcción, por ejemplo)</a:t>
            </a:r>
          </a:p>
          <a:p>
            <a:pPr marL="285750" indent="-285750" algn="just">
              <a:lnSpc>
                <a:spcPts val="1700"/>
              </a:lnSpc>
              <a:buFont typeface="Arial" panose="020B0604020202020204" pitchFamily="34" charset="0"/>
              <a:buChar char="•"/>
              <a:defRPr/>
            </a:pPr>
            <a:endParaRPr lang="es-ES">
              <a:solidFill>
                <a:srgbClr val="344472"/>
              </a:solidFill>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es-ES">
                <a:solidFill>
                  <a:srgbClr val="344472"/>
                </a:solidFill>
              </a:rPr>
              <a:t>Plan de difusión incluye la publicación de un boletín semestral con el análisis de los indicadores desagregado por las principales variables de análisis (sexo, sector económico, tamaño de empresa, etc.).</a:t>
            </a:r>
            <a:endParaRPr lang="es-ES">
              <a:solidFill>
                <a:srgbClr val="344472"/>
              </a:solidFill>
              <a:cs typeface="Calibri"/>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endParaRPr lang="es-ES">
              <a:solidFill>
                <a:srgbClr val="344472"/>
              </a:solidFill>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es-ES">
                <a:solidFill>
                  <a:srgbClr val="344472"/>
                </a:solidFill>
              </a:rPr>
              <a:t>La fecha de difusión se encuentra aún en evaluación.</a:t>
            </a:r>
            <a:endParaRPr lang="es-ES">
              <a:solidFill>
                <a:srgbClr val="344472"/>
              </a:solidFill>
              <a:cs typeface="Calibri"/>
            </a:endParaRPr>
          </a:p>
        </p:txBody>
      </p:sp>
    </p:spTree>
    <p:extLst>
      <p:ext uri="{BB962C8B-B14F-4D97-AF65-F5344CB8AC3E}">
        <p14:creationId xmlns:p14="http://schemas.microsoft.com/office/powerpoint/2010/main" val="17613283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Bibliografía</a:t>
            </a: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37</a:t>
            </a:fld>
            <a:endParaRPr lang="en-US"/>
          </a:p>
        </p:txBody>
      </p:sp>
      <p:sp>
        <p:nvSpPr>
          <p:cNvPr id="6" name="CuadroTexto 5">
            <a:extLst>
              <a:ext uri="{FF2B5EF4-FFF2-40B4-BE49-F238E27FC236}">
                <a16:creationId xmlns:a16="http://schemas.microsoft.com/office/drawing/2014/main" id="{912A8CC9-C2F8-44EA-BC7C-0CCF2C9712DE}"/>
              </a:ext>
            </a:extLst>
          </p:cNvPr>
          <p:cNvSpPr txBox="1"/>
          <p:nvPr/>
        </p:nvSpPr>
        <p:spPr>
          <a:xfrm>
            <a:off x="679106" y="1450390"/>
            <a:ext cx="9203447" cy="4247317"/>
          </a:xfrm>
          <a:prstGeom prst="rect">
            <a:avLst/>
          </a:prstGeom>
          <a:noFill/>
        </p:spPr>
        <p:txBody>
          <a:bodyPr wrap="square">
            <a:spAutoFit/>
          </a:bodyPr>
          <a:lstStyle/>
          <a:p>
            <a:pPr marL="342900" indent="-342900" algn="just">
              <a:buFont typeface="Arial" panose="020B0604020202020204" pitchFamily="34" charset="0"/>
              <a:buChar char="•"/>
            </a:pPr>
            <a:r>
              <a:rPr lang="pt-BR" err="1">
                <a:solidFill>
                  <a:srgbClr val="344472"/>
                </a:solidFill>
              </a:rPr>
              <a:t>Albagli</a:t>
            </a:r>
            <a:r>
              <a:rPr lang="pt-BR">
                <a:solidFill>
                  <a:srgbClr val="344472"/>
                </a:solidFill>
              </a:rPr>
              <a:t>, E., </a:t>
            </a:r>
            <a:r>
              <a:rPr lang="pt-BR" err="1">
                <a:solidFill>
                  <a:srgbClr val="344472"/>
                </a:solidFill>
              </a:rPr>
              <a:t>Chovar</a:t>
            </a:r>
            <a:r>
              <a:rPr lang="pt-BR">
                <a:solidFill>
                  <a:srgbClr val="344472"/>
                </a:solidFill>
              </a:rPr>
              <a:t>, A., Madeira, C., &amp; </a:t>
            </a:r>
            <a:r>
              <a:rPr lang="pt-BR" err="1">
                <a:solidFill>
                  <a:srgbClr val="344472"/>
                </a:solidFill>
              </a:rPr>
              <a:t>Naudon</a:t>
            </a:r>
            <a:r>
              <a:rPr lang="pt-BR">
                <a:solidFill>
                  <a:srgbClr val="344472"/>
                </a:solidFill>
              </a:rPr>
              <a:t>, A. (2017). </a:t>
            </a:r>
            <a:r>
              <a:rPr lang="pt-BR" err="1">
                <a:solidFill>
                  <a:srgbClr val="344472"/>
                </a:solidFill>
              </a:rPr>
              <a:t>Flujos</a:t>
            </a:r>
            <a:r>
              <a:rPr lang="pt-BR">
                <a:solidFill>
                  <a:srgbClr val="344472"/>
                </a:solidFill>
              </a:rPr>
              <a:t> </a:t>
            </a:r>
            <a:r>
              <a:rPr lang="pt-BR" err="1">
                <a:solidFill>
                  <a:srgbClr val="344472"/>
                </a:solidFill>
              </a:rPr>
              <a:t>Laborales</a:t>
            </a:r>
            <a:r>
              <a:rPr lang="pt-BR">
                <a:solidFill>
                  <a:srgbClr val="344472"/>
                </a:solidFill>
              </a:rPr>
              <a:t>: Evidencia </a:t>
            </a:r>
            <a:r>
              <a:rPr lang="es-ES">
                <a:solidFill>
                  <a:srgbClr val="344472"/>
                </a:solidFill>
              </a:rPr>
              <a:t>para Chile con Micro Datos del SII</a:t>
            </a:r>
            <a:r>
              <a:rPr lang="es-ES" i="1">
                <a:solidFill>
                  <a:srgbClr val="344472"/>
                </a:solidFill>
              </a:rPr>
              <a:t>. Documento de Trabajo. Banco Central de Chile, 812.</a:t>
            </a:r>
          </a:p>
          <a:p>
            <a:pPr marL="342900" indent="-342900" algn="just">
              <a:buFont typeface="Arial" panose="020B0604020202020204" pitchFamily="34" charset="0"/>
              <a:buChar char="•"/>
            </a:pPr>
            <a:r>
              <a:rPr lang="es-ES" err="1">
                <a:solidFill>
                  <a:srgbClr val="344472"/>
                </a:solidFill>
              </a:rPr>
              <a:t>Beccaria</a:t>
            </a:r>
            <a:r>
              <a:rPr lang="es-ES">
                <a:solidFill>
                  <a:srgbClr val="344472"/>
                </a:solidFill>
              </a:rPr>
              <a:t>, L., &amp; </a:t>
            </a:r>
            <a:r>
              <a:rPr lang="es-ES" err="1">
                <a:solidFill>
                  <a:srgbClr val="344472"/>
                </a:solidFill>
              </a:rPr>
              <a:t>Maurizio</a:t>
            </a:r>
            <a:r>
              <a:rPr lang="es-ES">
                <a:solidFill>
                  <a:srgbClr val="344472"/>
                </a:solidFill>
              </a:rPr>
              <a:t>, R. (2020). Rotación laboral en América Latina: Intensidad y diferencias entre países. Revista Internacional Del Trabajo, 139 (2), 171–204. https: </a:t>
            </a:r>
            <a:r>
              <a:rPr lang="es-CL">
                <a:solidFill>
                  <a:srgbClr val="344472"/>
                </a:solidFill>
              </a:rPr>
              <a:t>//doi.org/10.1111/ilrs.12160</a:t>
            </a:r>
          </a:p>
          <a:p>
            <a:pPr marL="342900" indent="-342900" algn="just">
              <a:buFont typeface="Arial" panose="020B0604020202020204" pitchFamily="34" charset="0"/>
              <a:buChar char="•"/>
            </a:pPr>
            <a:r>
              <a:rPr lang="es-ES">
                <a:solidFill>
                  <a:srgbClr val="344472"/>
                </a:solidFill>
              </a:rPr>
              <a:t>Brown, C., &amp; </a:t>
            </a:r>
            <a:r>
              <a:rPr lang="es-ES" err="1">
                <a:solidFill>
                  <a:srgbClr val="344472"/>
                </a:solidFill>
              </a:rPr>
              <a:t>Hermann</a:t>
            </a:r>
            <a:r>
              <a:rPr lang="es-ES">
                <a:solidFill>
                  <a:srgbClr val="344472"/>
                </a:solidFill>
              </a:rPr>
              <a:t>, J. (2020). Rotación laboral en base a datos del seguro de cesantía. Ministerio del Trabajo y Previsión Social. Gobierno de Chile.</a:t>
            </a:r>
          </a:p>
          <a:p>
            <a:pPr marL="342900" indent="-342900" algn="just">
              <a:buFont typeface="Arial" panose="020B0604020202020204" pitchFamily="34" charset="0"/>
              <a:buChar char="•"/>
            </a:pPr>
            <a:r>
              <a:rPr lang="en-US">
                <a:solidFill>
                  <a:srgbClr val="344472"/>
                </a:solidFill>
              </a:rPr>
              <a:t>Davis, S. J., &amp; </a:t>
            </a:r>
            <a:r>
              <a:rPr lang="en-US" err="1">
                <a:solidFill>
                  <a:srgbClr val="344472"/>
                </a:solidFill>
              </a:rPr>
              <a:t>Haltiwanger</a:t>
            </a:r>
            <a:r>
              <a:rPr lang="en-US">
                <a:solidFill>
                  <a:srgbClr val="344472"/>
                </a:solidFill>
              </a:rPr>
              <a:t>, J. (1999). Gross job flows. Handbook of Labor Economics, 3, </a:t>
            </a:r>
            <a:r>
              <a:rPr lang="es-CL">
                <a:solidFill>
                  <a:srgbClr val="344472"/>
                </a:solidFill>
              </a:rPr>
              <a:t>2711–2805.</a:t>
            </a:r>
          </a:p>
          <a:p>
            <a:pPr marL="342900" indent="-342900" algn="just">
              <a:buFont typeface="Arial" panose="020B0604020202020204" pitchFamily="34" charset="0"/>
              <a:buChar char="•"/>
            </a:pPr>
            <a:r>
              <a:rPr lang="es-ES">
                <a:solidFill>
                  <a:srgbClr val="344472"/>
                </a:solidFill>
              </a:rPr>
              <a:t>Ojeda, R. (2021). Indicadores de flujos laborales y de remuneraciones en base a Registros </a:t>
            </a:r>
            <a:r>
              <a:rPr lang="es-CL">
                <a:solidFill>
                  <a:srgbClr val="344472"/>
                </a:solidFill>
              </a:rPr>
              <a:t>Administrativos de las Administradoras de Fondos de Pensiones. Documento de trabajo INE interno.</a:t>
            </a:r>
          </a:p>
          <a:p>
            <a:pPr marL="342900" indent="-342900" algn="just">
              <a:buFont typeface="Arial" panose="020B0604020202020204" pitchFamily="34" charset="0"/>
              <a:buChar char="•"/>
            </a:pPr>
            <a:r>
              <a:rPr lang="es-ES" err="1">
                <a:solidFill>
                  <a:srgbClr val="344472"/>
                </a:solidFill>
              </a:rPr>
              <a:t>Reinecke</a:t>
            </a:r>
            <a:r>
              <a:rPr lang="es-ES">
                <a:solidFill>
                  <a:srgbClr val="344472"/>
                </a:solidFill>
              </a:rPr>
              <a:t>, G., &amp; Ferrada, C. (2004). Creación y destrucción de empleo en Chile: Análisis de </a:t>
            </a:r>
            <a:r>
              <a:rPr lang="es-CL">
                <a:solidFill>
                  <a:srgbClr val="344472"/>
                </a:solidFill>
              </a:rPr>
              <a:t>datos longitudinales de la ACHS. Santiago: International Labor </a:t>
            </a:r>
            <a:r>
              <a:rPr lang="es-CL" err="1">
                <a:solidFill>
                  <a:srgbClr val="344472"/>
                </a:solidFill>
              </a:rPr>
              <a:t>Organization</a:t>
            </a:r>
            <a:r>
              <a:rPr lang="es-CL">
                <a:solidFill>
                  <a:srgbClr val="344472"/>
                </a:solidFill>
              </a:rPr>
              <a:t>.</a:t>
            </a:r>
          </a:p>
          <a:p>
            <a:pPr marL="342900" indent="-342900" algn="just">
              <a:buFont typeface="Arial" panose="020B0604020202020204" pitchFamily="34" charset="0"/>
              <a:buChar char="•"/>
            </a:pPr>
            <a:r>
              <a:rPr lang="es-ES">
                <a:solidFill>
                  <a:srgbClr val="344472"/>
                </a:solidFill>
              </a:rPr>
              <a:t>Vergara, S. (2005). Dinámica laboral de la industria en Chile. Revista de La CEPAL.</a:t>
            </a:r>
          </a:p>
        </p:txBody>
      </p:sp>
    </p:spTree>
    <p:extLst>
      <p:ext uri="{BB962C8B-B14F-4D97-AF65-F5344CB8AC3E}">
        <p14:creationId xmlns:p14="http://schemas.microsoft.com/office/powerpoint/2010/main" val="1608159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1087A4-ACC3-9A47-8FE7-314E4349FB15}"/>
              </a:ext>
            </a:extLst>
          </p:cNvPr>
          <p:cNvSpPr txBox="1"/>
          <p:nvPr/>
        </p:nvSpPr>
        <p:spPr>
          <a:xfrm>
            <a:off x="841248" y="4379683"/>
            <a:ext cx="10226145" cy="503792"/>
          </a:xfrm>
          <a:prstGeom prst="rect">
            <a:avLst/>
          </a:prstGeom>
          <a:noFill/>
        </p:spPr>
        <p:txBody>
          <a:bodyPr wrap="square" lIns="0" tIns="46800" rIns="0" rtlCol="0">
            <a:spAutoFit/>
          </a:bodyPr>
          <a:lstStyle/>
          <a:p>
            <a:pPr>
              <a:lnSpc>
                <a:spcPts val="3200"/>
              </a:lnSpc>
            </a:pPr>
            <a:r>
              <a:rPr lang="es-ES" sz="3000" b="1">
                <a:solidFill>
                  <a:schemeClr val="bg1"/>
                </a:solidFill>
              </a:rPr>
              <a:t>Módulo rotativo de ingresos del trabajo (MIT)</a:t>
            </a:r>
          </a:p>
        </p:txBody>
      </p:sp>
      <p:sp>
        <p:nvSpPr>
          <p:cNvPr id="4" name="TextBox 3">
            <a:extLst>
              <a:ext uri="{FF2B5EF4-FFF2-40B4-BE49-F238E27FC236}">
                <a16:creationId xmlns:a16="http://schemas.microsoft.com/office/drawing/2014/main" id="{310E9CBF-029A-0E42-87D2-3E4824ACABBE}"/>
              </a:ext>
            </a:extLst>
          </p:cNvPr>
          <p:cNvSpPr txBox="1"/>
          <p:nvPr/>
        </p:nvSpPr>
        <p:spPr>
          <a:xfrm>
            <a:off x="841248" y="3339643"/>
            <a:ext cx="914399" cy="914397"/>
          </a:xfrm>
          <a:prstGeom prst="rect">
            <a:avLst/>
          </a:prstGeom>
          <a:solidFill>
            <a:schemeClr val="bg1"/>
          </a:solidFill>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400"/>
              </a:spcAft>
              <a:buClrTx/>
              <a:buSzTx/>
              <a:buFontTx/>
              <a:buNone/>
              <a:tabLst/>
              <a:defRPr/>
            </a:pPr>
            <a:r>
              <a:rPr lang="en-US" sz="8000" b="1" i="1">
                <a:solidFill>
                  <a:srgbClr val="344472"/>
                </a:solidFill>
              </a:rPr>
              <a:t>B</a:t>
            </a:r>
            <a:r>
              <a:rPr lang="en-US" sz="8000" b="1" i="1" kern="1200">
                <a:solidFill>
                  <a:srgbClr val="344472"/>
                </a:solidFill>
                <a:latin typeface="+mn-lt"/>
                <a:ea typeface="+mn-ea"/>
                <a:cs typeface="+mn-cs"/>
              </a:rPr>
              <a:t>.</a:t>
            </a:r>
            <a:endParaRPr lang="en-US"/>
          </a:p>
        </p:txBody>
      </p:sp>
    </p:spTree>
    <p:extLst>
      <p:ext uri="{BB962C8B-B14F-4D97-AF65-F5344CB8AC3E}">
        <p14:creationId xmlns:p14="http://schemas.microsoft.com/office/powerpoint/2010/main" val="2839029222"/>
      </p:ext>
    </p:extLst>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1087A4-ACC3-9A47-8FE7-314E4349FB15}"/>
              </a:ext>
            </a:extLst>
          </p:cNvPr>
          <p:cNvSpPr txBox="1"/>
          <p:nvPr/>
        </p:nvSpPr>
        <p:spPr>
          <a:xfrm>
            <a:off x="841248" y="4379683"/>
            <a:ext cx="8229601" cy="503792"/>
          </a:xfrm>
          <a:prstGeom prst="rect">
            <a:avLst/>
          </a:prstGeom>
          <a:noFill/>
        </p:spPr>
        <p:txBody>
          <a:bodyPr wrap="square" lIns="0" tIns="46800" rIns="0" rtlCol="0">
            <a:spAutoFit/>
          </a:bodyPr>
          <a:lstStyle/>
          <a:p>
            <a:pPr>
              <a:lnSpc>
                <a:spcPts val="3200"/>
              </a:lnSpc>
            </a:pPr>
            <a:r>
              <a:rPr lang="es-ES" sz="3000" b="1">
                <a:solidFill>
                  <a:schemeClr val="bg1"/>
                </a:solidFill>
              </a:rPr>
              <a:t>Antecedentes y definiciones</a:t>
            </a:r>
          </a:p>
        </p:txBody>
      </p:sp>
      <p:sp>
        <p:nvSpPr>
          <p:cNvPr id="4" name="TextBox 3">
            <a:extLst>
              <a:ext uri="{FF2B5EF4-FFF2-40B4-BE49-F238E27FC236}">
                <a16:creationId xmlns:a16="http://schemas.microsoft.com/office/drawing/2014/main" id="{310E9CBF-029A-0E42-87D2-3E4824ACABBE}"/>
              </a:ext>
            </a:extLst>
          </p:cNvPr>
          <p:cNvSpPr txBox="1"/>
          <p:nvPr/>
        </p:nvSpPr>
        <p:spPr>
          <a:xfrm>
            <a:off x="841248" y="3339643"/>
            <a:ext cx="914399" cy="914397"/>
          </a:xfrm>
          <a:prstGeom prst="rect">
            <a:avLst/>
          </a:prstGeom>
          <a:solidFill>
            <a:schemeClr val="bg1"/>
          </a:solidFill>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400"/>
              </a:spcAft>
              <a:buClrTx/>
              <a:buSzTx/>
              <a:buFontTx/>
              <a:buNone/>
              <a:tabLst/>
              <a:defRPr/>
            </a:pPr>
            <a:r>
              <a:rPr lang="en-US" sz="8000" b="1" i="1">
                <a:solidFill>
                  <a:srgbClr val="344472"/>
                </a:solidFill>
              </a:rPr>
              <a:t>1</a:t>
            </a:r>
            <a:r>
              <a:rPr lang="en-US" sz="8000" b="1" i="1" kern="1200">
                <a:solidFill>
                  <a:srgbClr val="344472"/>
                </a:solidFill>
                <a:latin typeface="+mn-lt"/>
                <a:ea typeface="+mn-ea"/>
                <a:cs typeface="+mn-cs"/>
              </a:rPr>
              <a:t>.</a:t>
            </a:r>
            <a:endParaRPr lang="en-US"/>
          </a:p>
        </p:txBody>
      </p:sp>
    </p:spTree>
    <p:extLst>
      <p:ext uri="{BB962C8B-B14F-4D97-AF65-F5344CB8AC3E}">
        <p14:creationId xmlns:p14="http://schemas.microsoft.com/office/powerpoint/2010/main" val="110703053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1087A4-ACC3-9A47-8FE7-314E4349FB15}"/>
              </a:ext>
            </a:extLst>
          </p:cNvPr>
          <p:cNvSpPr txBox="1"/>
          <p:nvPr/>
        </p:nvSpPr>
        <p:spPr>
          <a:xfrm>
            <a:off x="841248" y="4379683"/>
            <a:ext cx="8229601" cy="913070"/>
          </a:xfrm>
          <a:prstGeom prst="rect">
            <a:avLst/>
          </a:prstGeom>
          <a:noFill/>
        </p:spPr>
        <p:txBody>
          <a:bodyPr wrap="square" lIns="0" tIns="46800" rIns="0" bIns="45720" rtlCol="0" anchor="t">
            <a:spAutoFit/>
          </a:bodyPr>
          <a:lstStyle/>
          <a:p>
            <a:pPr>
              <a:lnSpc>
                <a:spcPts val="3200"/>
              </a:lnSpc>
            </a:pPr>
            <a:r>
              <a:rPr lang="es-ES" sz="3000" b="1">
                <a:solidFill>
                  <a:schemeClr val="bg1"/>
                </a:solidFill>
              </a:rPr>
              <a:t>Presentación de los Registros Administrativos de la SUSESO</a:t>
            </a:r>
          </a:p>
        </p:txBody>
      </p:sp>
      <p:sp>
        <p:nvSpPr>
          <p:cNvPr id="4" name="TextBox 3">
            <a:extLst>
              <a:ext uri="{FF2B5EF4-FFF2-40B4-BE49-F238E27FC236}">
                <a16:creationId xmlns:a16="http://schemas.microsoft.com/office/drawing/2014/main" id="{310E9CBF-029A-0E42-87D2-3E4824ACABBE}"/>
              </a:ext>
            </a:extLst>
          </p:cNvPr>
          <p:cNvSpPr txBox="1"/>
          <p:nvPr/>
        </p:nvSpPr>
        <p:spPr>
          <a:xfrm>
            <a:off x="841248" y="3339643"/>
            <a:ext cx="914399" cy="914397"/>
          </a:xfrm>
          <a:prstGeom prst="rect">
            <a:avLst/>
          </a:prstGeom>
          <a:solidFill>
            <a:schemeClr val="bg1"/>
          </a:solidFill>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400"/>
              </a:spcAft>
              <a:buClrTx/>
              <a:buSzTx/>
              <a:buFontTx/>
              <a:buNone/>
              <a:tabLst/>
              <a:defRPr/>
            </a:pPr>
            <a:r>
              <a:rPr lang="en-US" sz="8000" b="1" i="1">
                <a:solidFill>
                  <a:srgbClr val="344472"/>
                </a:solidFill>
              </a:rPr>
              <a:t>1</a:t>
            </a:r>
            <a:r>
              <a:rPr lang="en-US" sz="8000" b="1" i="1" kern="1200">
                <a:solidFill>
                  <a:srgbClr val="344472"/>
                </a:solidFill>
                <a:latin typeface="+mn-lt"/>
                <a:ea typeface="+mn-ea"/>
                <a:cs typeface="+mn-cs"/>
              </a:rPr>
              <a:t>.</a:t>
            </a:r>
            <a:endParaRPr lang="en-US"/>
          </a:p>
        </p:txBody>
      </p:sp>
    </p:spTree>
    <p:extLst>
      <p:ext uri="{BB962C8B-B14F-4D97-AF65-F5344CB8AC3E}">
        <p14:creationId xmlns:p14="http://schemas.microsoft.com/office/powerpoint/2010/main" val="17642327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Number Placeholder 3">
            <a:extLst>
              <a:ext uri="{FF2B5EF4-FFF2-40B4-BE49-F238E27FC236}">
                <a16:creationId xmlns:a16="http://schemas.microsoft.com/office/drawing/2014/main" id="{78BF169D-A4D7-464D-B5ED-C3608CDEBB44}"/>
              </a:ext>
            </a:extLst>
          </p:cNvPr>
          <p:cNvSpPr txBox="1">
            <a:spLocks/>
          </p:cNvSpPr>
          <p:nvPr/>
        </p:nvSpPr>
        <p:spPr>
          <a:xfrm>
            <a:off x="11684577" y="353624"/>
            <a:ext cx="285750" cy="269830"/>
          </a:xfrm>
          <a:prstGeom prst="rect">
            <a:avLst/>
          </a:prstGeom>
          <a:solidFill>
            <a:schemeClr val="bg1"/>
          </a:solidFill>
        </p:spPr>
        <p:txBody>
          <a:bodyPr lIns="36000" tIns="36000" rIns="36000" bIns="36000" anchor="ctr" anchorCtr="0"/>
          <a:lstStyle>
            <a:defPPr>
              <a:defRPr lang="en-US"/>
            </a:defPPr>
            <a:lvl1pPr marL="0" algn="ctr" defTabSz="914400" rtl="0" eaLnBrk="1" latinLnBrk="0" hangingPunct="1">
              <a:defRPr sz="1400" b="1" i="0" kern="1200" baseline="0">
                <a:solidFill>
                  <a:srgbClr val="34447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7401E5FC-0B87-8647-A284-6B9DE9373C11}" type="slidenum">
              <a:rPr kumimoji="0" lang="en-US" sz="1400" b="1" i="0" u="none" strike="noStrike" kern="1200" cap="none" spc="0" normalizeH="0" baseline="0" noProof="0" smtClean="0">
                <a:ln>
                  <a:noFill/>
                </a:ln>
                <a:solidFill>
                  <a:srgbClr val="344472"/>
                </a:solidFill>
                <a:effectLst/>
                <a:uLnTx/>
                <a:uFillTx/>
                <a:latin typeface="Calibri" panose="020F050202020403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40</a:t>
            </a:fld>
            <a:endParaRPr kumimoji="0" lang="en-US" sz="1400" b="1" i="0" u="none" strike="noStrike" kern="1200" cap="none" spc="0" normalizeH="0" baseline="0" noProof="0">
              <a:ln>
                <a:noFill/>
              </a:ln>
              <a:solidFill>
                <a:srgbClr val="344472"/>
              </a:solidFill>
              <a:effectLst/>
              <a:uLnTx/>
              <a:uFillTx/>
              <a:latin typeface="Calibri" panose="020F0502020204030204"/>
              <a:ea typeface="+mn-ea"/>
              <a:cs typeface="+mn-cs"/>
            </a:endParaRPr>
          </a:p>
        </p:txBody>
      </p:sp>
      <p:sp>
        <p:nvSpPr>
          <p:cNvPr id="43" name="TextBox 2">
            <a:extLst>
              <a:ext uri="{FF2B5EF4-FFF2-40B4-BE49-F238E27FC236}">
                <a16:creationId xmlns:a16="http://schemas.microsoft.com/office/drawing/2014/main" id="{C6298F57-AA95-434B-9B72-750894147318}"/>
              </a:ext>
            </a:extLst>
          </p:cNvPr>
          <p:cNvSpPr txBox="1"/>
          <p:nvPr/>
        </p:nvSpPr>
        <p:spPr>
          <a:xfrm>
            <a:off x="221673" y="353624"/>
            <a:ext cx="9302259" cy="427553"/>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ts val="2500"/>
              </a:lnSpc>
              <a:spcBef>
                <a:spcPts val="0"/>
              </a:spcBef>
              <a:spcAft>
                <a:spcPts val="0"/>
              </a:spcAft>
              <a:buClrTx/>
              <a:buSzTx/>
              <a:buFontTx/>
              <a:buNone/>
              <a:tabLst/>
              <a:defRPr/>
            </a:pPr>
            <a:r>
              <a:rPr lang="es-CL" sz="2800" b="1">
                <a:solidFill>
                  <a:srgbClr val="002060"/>
                </a:solidFill>
                <a:latin typeface="Calibri" panose="020F0502020204030204"/>
              </a:rPr>
              <a:t>Antecedentes</a:t>
            </a:r>
            <a:endParaRPr kumimoji="0" lang="es-CL" sz="2800" b="1" i="0" u="none" strike="noStrike" kern="1200" cap="none" spc="0" normalizeH="0" baseline="0" noProof="0">
              <a:ln>
                <a:noFill/>
              </a:ln>
              <a:solidFill>
                <a:srgbClr val="002060"/>
              </a:solidFill>
              <a:effectLst/>
              <a:uLnTx/>
              <a:uFillTx/>
              <a:latin typeface="Calibri" panose="020F0502020204030204"/>
              <a:ea typeface="+mn-ea"/>
              <a:cs typeface="+mn-cs"/>
            </a:endParaRPr>
          </a:p>
        </p:txBody>
      </p:sp>
      <p:sp>
        <p:nvSpPr>
          <p:cNvPr id="11" name="CuadroTexto 10">
            <a:extLst>
              <a:ext uri="{FF2B5EF4-FFF2-40B4-BE49-F238E27FC236}">
                <a16:creationId xmlns:a16="http://schemas.microsoft.com/office/drawing/2014/main" id="{9AE59E7C-CCFC-4BA5-86D2-04DBE60470E9}"/>
              </a:ext>
            </a:extLst>
          </p:cNvPr>
          <p:cNvSpPr txBox="1"/>
          <p:nvPr/>
        </p:nvSpPr>
        <p:spPr>
          <a:xfrm>
            <a:off x="221674" y="1051007"/>
            <a:ext cx="10010148" cy="5607689"/>
          </a:xfrm>
          <a:prstGeom prst="rect">
            <a:avLst/>
          </a:prstGeom>
          <a:noFill/>
        </p:spPr>
        <p:txBody>
          <a:bodyPr wrap="square" lIns="91440" tIns="45720" rIns="91440" bIns="45720" anchor="t">
            <a:spAutoFit/>
          </a:bodyPr>
          <a:lstStyle/>
          <a:p>
            <a:pPr marL="285750" indent="-285750" algn="just">
              <a:spcBef>
                <a:spcPct val="20000"/>
              </a:spcBef>
              <a:buFont typeface="Wingdings"/>
              <a:buChar char="§"/>
              <a:defRPr/>
            </a:pPr>
            <a:r>
              <a:rPr lang="es-CL" sz="2400">
                <a:solidFill>
                  <a:srgbClr val="17375E"/>
                </a:solidFill>
                <a:latin typeface="Calibri  "/>
              </a:rPr>
              <a:t>El proyecto de fortalecimiento de la ENE 2018-2022 incorporó una línea de trabajo metodológica y conceptual que abordara la ampliación temática de la ENE, a través de la implementación de módulos rotativos, incorporando nuevas dimensiones de análisis que actualmente no se encuentran cubiertas por otras encuestas o registros administrativos. </a:t>
            </a:r>
          </a:p>
          <a:p>
            <a:pPr marL="285750" indent="-285750" algn="just">
              <a:spcBef>
                <a:spcPct val="20000"/>
              </a:spcBef>
              <a:buFont typeface="Wingdings"/>
              <a:buChar char="§"/>
              <a:defRPr/>
            </a:pPr>
            <a:endParaRPr lang="es-CL" sz="2400">
              <a:solidFill>
                <a:srgbClr val="17375E"/>
              </a:solidFill>
              <a:latin typeface="Calibri"/>
              <a:cs typeface="Calibri"/>
            </a:endParaRPr>
          </a:p>
          <a:p>
            <a:pPr marL="285750" indent="-285750" algn="just">
              <a:spcBef>
                <a:spcPct val="20000"/>
              </a:spcBef>
              <a:buFont typeface="Wingdings"/>
              <a:buChar char="§"/>
              <a:defRPr/>
            </a:pPr>
            <a:r>
              <a:rPr lang="es-CL" sz="2400" b="1">
                <a:solidFill>
                  <a:srgbClr val="17375E"/>
                </a:solidFill>
                <a:latin typeface="Calibri  "/>
              </a:rPr>
              <a:t>Alcances y objetivo del trabajo realizado durante 2021</a:t>
            </a:r>
          </a:p>
          <a:p>
            <a:pPr lvl="1" algn="just">
              <a:spcBef>
                <a:spcPct val="20000"/>
              </a:spcBef>
              <a:defRPr/>
            </a:pPr>
            <a:r>
              <a:rPr lang="es-CL" sz="2000">
                <a:solidFill>
                  <a:srgbClr val="17375E"/>
                </a:solidFill>
                <a:latin typeface="Calibri  "/>
              </a:rPr>
              <a:t>Evaluar, diseñar e implementar estrategias operativas, técnicas y tecnológicas para incorporar, a contar del año 2022, la recolección de los módulos rotativos de estadísticas de uso del tiempo (MUT) e ingresos del trabajo (MIT, ex - ESI) en la Encuesta Nacional de Empleo, atendiendo a las necesidades y requerimientos de los procesos definidos por la Institución</a:t>
            </a:r>
            <a:r>
              <a:rPr lang="es-CL" sz="2400">
                <a:solidFill>
                  <a:srgbClr val="17375E"/>
                </a:solidFill>
                <a:latin typeface="Calibri  "/>
              </a:rPr>
              <a:t>.</a:t>
            </a:r>
          </a:p>
          <a:p>
            <a:pPr lvl="1" algn="just">
              <a:spcBef>
                <a:spcPct val="20000"/>
              </a:spcBef>
              <a:defRPr/>
            </a:pPr>
            <a:endParaRPr lang="es-CL" sz="2400">
              <a:solidFill>
                <a:srgbClr val="17375E"/>
              </a:solidFill>
              <a:latin typeface="Calibri  "/>
              <a:cs typeface="Calibri" panose="020F0502020204030204"/>
            </a:endParaRPr>
          </a:p>
          <a:p>
            <a:pPr lvl="1" algn="just">
              <a:spcBef>
                <a:spcPct val="20000"/>
              </a:spcBef>
              <a:defRPr/>
            </a:pPr>
            <a:r>
              <a:rPr lang="es-CL" sz="2000" b="1">
                <a:solidFill>
                  <a:srgbClr val="17375E"/>
                </a:solidFill>
                <a:latin typeface="Calibri  "/>
                <a:cs typeface="Calibri" panose="020F0502020204030204"/>
              </a:rPr>
              <a:t>Definición estratégica: Se prioriza a contar del año 2022 la recolección del módulo rotativo de ingresos del trabajo (MIT).</a:t>
            </a:r>
          </a:p>
        </p:txBody>
      </p:sp>
      <p:cxnSp>
        <p:nvCxnSpPr>
          <p:cNvPr id="5" name="Straight Connector 4">
            <a:extLst>
              <a:ext uri="{FF2B5EF4-FFF2-40B4-BE49-F238E27FC236}">
                <a16:creationId xmlns:a16="http://schemas.microsoft.com/office/drawing/2014/main" id="{26B2CE96-17E7-4A39-A81B-A389C083A974}"/>
              </a:ext>
            </a:extLst>
          </p:cNvPr>
          <p:cNvCxnSpPr>
            <a:cxnSpLocks/>
          </p:cNvCxnSpPr>
          <p:nvPr/>
        </p:nvCxnSpPr>
        <p:spPr>
          <a:xfrm>
            <a:off x="378982" y="781177"/>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4249050"/>
      </p:ext>
    </p:extLst>
  </p:cSld>
  <p:clrMapOvr>
    <a:overrideClrMapping bg1="lt1" tx1="dk1" bg2="lt2" tx2="dk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Number Placeholder 3">
            <a:extLst>
              <a:ext uri="{FF2B5EF4-FFF2-40B4-BE49-F238E27FC236}">
                <a16:creationId xmlns:a16="http://schemas.microsoft.com/office/drawing/2014/main" id="{78BF169D-A4D7-464D-B5ED-C3608CDEBB44}"/>
              </a:ext>
            </a:extLst>
          </p:cNvPr>
          <p:cNvSpPr txBox="1">
            <a:spLocks/>
          </p:cNvSpPr>
          <p:nvPr/>
        </p:nvSpPr>
        <p:spPr>
          <a:xfrm>
            <a:off x="11684577" y="353624"/>
            <a:ext cx="285750" cy="269830"/>
          </a:xfrm>
          <a:prstGeom prst="rect">
            <a:avLst/>
          </a:prstGeom>
          <a:solidFill>
            <a:schemeClr val="bg1"/>
          </a:solidFill>
        </p:spPr>
        <p:txBody>
          <a:bodyPr lIns="36000" tIns="36000" rIns="36000" bIns="36000" anchor="ctr" anchorCtr="0"/>
          <a:lstStyle>
            <a:defPPr>
              <a:defRPr lang="en-US"/>
            </a:defPPr>
            <a:lvl1pPr marL="0" algn="ctr" defTabSz="914400" rtl="0" eaLnBrk="1" latinLnBrk="0" hangingPunct="1">
              <a:defRPr sz="1400" b="1" i="0" kern="1200" baseline="0">
                <a:solidFill>
                  <a:srgbClr val="34447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7401E5FC-0B87-8647-A284-6B9DE9373C11}" type="slidenum">
              <a:rPr kumimoji="0" lang="en-US" sz="1400" b="1" i="0" u="none" strike="noStrike" kern="1200" cap="none" spc="0" normalizeH="0" baseline="0" noProof="0" smtClean="0">
                <a:ln>
                  <a:noFill/>
                </a:ln>
                <a:solidFill>
                  <a:srgbClr val="344472"/>
                </a:solidFill>
                <a:effectLst/>
                <a:uLnTx/>
                <a:uFillTx/>
                <a:latin typeface="Calibri" panose="020F050202020403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41</a:t>
            </a:fld>
            <a:endParaRPr kumimoji="0" lang="en-US" sz="1400" b="1" i="0" u="none" strike="noStrike" kern="1200" cap="none" spc="0" normalizeH="0" baseline="0" noProof="0">
              <a:ln>
                <a:noFill/>
              </a:ln>
              <a:solidFill>
                <a:srgbClr val="344472"/>
              </a:solidFill>
              <a:effectLst/>
              <a:uLnTx/>
              <a:uFillTx/>
              <a:latin typeface="Calibri" panose="020F0502020204030204"/>
              <a:ea typeface="+mn-ea"/>
              <a:cs typeface="+mn-cs"/>
            </a:endParaRPr>
          </a:p>
        </p:txBody>
      </p:sp>
      <p:sp>
        <p:nvSpPr>
          <p:cNvPr id="43" name="TextBox 2">
            <a:extLst>
              <a:ext uri="{FF2B5EF4-FFF2-40B4-BE49-F238E27FC236}">
                <a16:creationId xmlns:a16="http://schemas.microsoft.com/office/drawing/2014/main" id="{C6298F57-AA95-434B-9B72-750894147318}"/>
              </a:ext>
            </a:extLst>
          </p:cNvPr>
          <p:cNvSpPr txBox="1"/>
          <p:nvPr/>
        </p:nvSpPr>
        <p:spPr>
          <a:xfrm>
            <a:off x="382738" y="338967"/>
            <a:ext cx="9302259" cy="523220"/>
          </a:xfrm>
          <a:prstGeom prst="rect">
            <a:avLst/>
          </a:prstGeom>
          <a:noFill/>
        </p:spPr>
        <p:txBody>
          <a:bodyPr wrap="square" lIns="91440" tIns="45720" rIns="91440" bIns="45720" rtlCol="0" anchor="t">
            <a:spAutoFit/>
          </a:bodyPr>
          <a:lstStyle/>
          <a:p>
            <a:pPr>
              <a:defRPr/>
            </a:pPr>
            <a:r>
              <a:rPr lang="es-ES" sz="2800" b="1">
                <a:solidFill>
                  <a:srgbClr val="002060"/>
                </a:solidFill>
                <a:latin typeface="Calibri" panose="020F0502020204030204"/>
              </a:rPr>
              <a:t>Objetivos específicos</a:t>
            </a:r>
            <a:endParaRPr lang="es-CL" sz="2800" i="0" u="none" strike="noStrike" kern="1200" cap="none" spc="0" normalizeH="0" baseline="0" noProof="0">
              <a:ln>
                <a:noFill/>
              </a:ln>
              <a:solidFill>
                <a:srgbClr val="002060"/>
              </a:solidFill>
              <a:effectLst/>
              <a:uLnTx/>
              <a:uFillTx/>
              <a:latin typeface="Calibri" panose="020F0502020204030204"/>
              <a:cs typeface="Calibri"/>
            </a:endParaRPr>
          </a:p>
        </p:txBody>
      </p:sp>
      <p:sp>
        <p:nvSpPr>
          <p:cNvPr id="5" name="Rectángulo: esquinas redondeadas 4">
            <a:extLst>
              <a:ext uri="{FF2B5EF4-FFF2-40B4-BE49-F238E27FC236}">
                <a16:creationId xmlns:a16="http://schemas.microsoft.com/office/drawing/2014/main" id="{1052B0B0-8B3F-48DB-B396-C1B5BD7D447E}"/>
              </a:ext>
            </a:extLst>
          </p:cNvPr>
          <p:cNvSpPr/>
          <p:nvPr/>
        </p:nvSpPr>
        <p:spPr>
          <a:xfrm>
            <a:off x="382738" y="1337845"/>
            <a:ext cx="6715123" cy="482203"/>
          </a:xfrm>
          <a:prstGeom prst="round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tab pos="1876425" algn="l"/>
              </a:tabLst>
              <a:defRPr/>
            </a:pPr>
            <a:r>
              <a:rPr kumimoji="0" lang="es-ES" sz="2400" b="0" i="0" u="none" strike="noStrike" kern="1200" cap="none" spc="0" normalizeH="0" baseline="0" noProof="0">
                <a:ln>
                  <a:noFill/>
                </a:ln>
                <a:solidFill>
                  <a:prstClr val="white"/>
                </a:solidFill>
                <a:effectLst/>
                <a:uLnTx/>
                <a:uFillTx/>
                <a:latin typeface="Calibri"/>
                <a:ea typeface="+mn-ea"/>
                <a:cs typeface="Calibri"/>
              </a:rPr>
              <a:t>Módulo Rotativo Ingresos del Trabajo (MIT)</a:t>
            </a:r>
          </a:p>
        </p:txBody>
      </p:sp>
      <p:sp>
        <p:nvSpPr>
          <p:cNvPr id="6" name="CuadroTexto 5">
            <a:extLst>
              <a:ext uri="{FF2B5EF4-FFF2-40B4-BE49-F238E27FC236}">
                <a16:creationId xmlns:a16="http://schemas.microsoft.com/office/drawing/2014/main" id="{34E6C3A2-0157-4F29-AD01-BB931E6B05C6}"/>
              </a:ext>
            </a:extLst>
          </p:cNvPr>
          <p:cNvSpPr txBox="1"/>
          <p:nvPr/>
        </p:nvSpPr>
        <p:spPr>
          <a:xfrm>
            <a:off x="382738" y="2067386"/>
            <a:ext cx="10069800"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Wingdings"/>
              <a:buChar char="§"/>
              <a:defRPr/>
            </a:pPr>
            <a:r>
              <a:rPr lang="es-ES" sz="2400" kern="1500" spc="37">
                <a:solidFill>
                  <a:srgbClr val="20206E"/>
                </a:solidFill>
                <a:latin typeface="Calibri"/>
              </a:rPr>
              <a:t>Acotar los objetivos de la encuesta: captura y medición únicamente de ingresos del trabajo.</a:t>
            </a:r>
            <a:endParaRPr lang="es-ES" sz="2400" kern="1500" spc="37">
              <a:solidFill>
                <a:srgbClr val="20206E"/>
              </a:solidFill>
              <a:latin typeface="Calibri"/>
              <a:cs typeface="Calibri"/>
            </a:endParaRPr>
          </a:p>
          <a:p>
            <a:pPr marL="285750" indent="-285750" algn="just">
              <a:buFont typeface="Wingdings"/>
              <a:buChar char="§"/>
              <a:defRPr/>
            </a:pPr>
            <a:r>
              <a:rPr lang="es-ES" sz="2400" kern="1500" spc="37">
                <a:solidFill>
                  <a:srgbClr val="20206E"/>
                </a:solidFill>
                <a:latin typeface="Calibri"/>
              </a:rPr>
              <a:t>Recolección continua desde febrero de 2022 (enero de 2022 de marcha blanca): captura de ingresos de un año calendario.</a:t>
            </a:r>
            <a:endParaRPr lang="es-ES" sz="2400" kern="1500" spc="37">
              <a:solidFill>
                <a:srgbClr val="20206E"/>
              </a:solidFill>
              <a:latin typeface="Calibri"/>
              <a:cs typeface="Calibri"/>
            </a:endParaRPr>
          </a:p>
          <a:p>
            <a:pPr algn="just">
              <a:defRPr/>
            </a:pPr>
            <a:endParaRPr lang="es-ES" sz="2400" kern="1500" spc="37">
              <a:solidFill>
                <a:srgbClr val="20206E"/>
              </a:solidFill>
              <a:latin typeface="Calibri"/>
              <a:cs typeface="Calibri"/>
            </a:endParaRPr>
          </a:p>
          <a:p>
            <a:pPr algn="just">
              <a:defRPr/>
            </a:pPr>
            <a:endParaRPr lang="es-ES" sz="2400" kern="1500" spc="37">
              <a:solidFill>
                <a:srgbClr val="20206E"/>
              </a:solidFill>
              <a:latin typeface="Calibri"/>
              <a:cs typeface="Calibri"/>
            </a:endParaRPr>
          </a:p>
          <a:p>
            <a:pPr algn="just">
              <a:defRPr/>
            </a:pPr>
            <a:r>
              <a:rPr lang="es-ES" sz="2400" b="1" kern="1500" spc="37">
                <a:solidFill>
                  <a:srgbClr val="20206E"/>
                </a:solidFill>
                <a:latin typeface="Calibri"/>
                <a:cs typeface="Calibri"/>
              </a:rPr>
              <a:t>Nota: </a:t>
            </a:r>
            <a:r>
              <a:rPr lang="es-ES" sz="2400" kern="1500" spc="37">
                <a:solidFill>
                  <a:srgbClr val="20206E"/>
                </a:solidFill>
                <a:latin typeface="Calibri"/>
                <a:cs typeface="Calibri"/>
              </a:rPr>
              <a:t>tal como se informó en el comité técnico de julio pasado, la acotación de objetivos de la encuesta comenzó a regir desde la recolección oficial de la </a:t>
            </a:r>
            <a:r>
              <a:rPr lang="es-ES" sz="2400" b="1" kern="1500" spc="37">
                <a:solidFill>
                  <a:srgbClr val="20206E"/>
                </a:solidFill>
                <a:latin typeface="Calibri"/>
                <a:cs typeface="Calibri"/>
              </a:rPr>
              <a:t>ESI 2021 (OND-21) </a:t>
            </a:r>
            <a:r>
              <a:rPr lang="es-ES" sz="2400" kern="1500" spc="37">
                <a:solidFill>
                  <a:srgbClr val="20206E"/>
                </a:solidFill>
                <a:latin typeface="Calibri"/>
                <a:cs typeface="Calibri"/>
              </a:rPr>
              <a:t>para luego en febrero de 2022 comenzar a operar como módulo rotativo</a:t>
            </a:r>
            <a:r>
              <a:rPr lang="es-ES" sz="2800" kern="1500" spc="37">
                <a:solidFill>
                  <a:srgbClr val="20206E"/>
                </a:solidFill>
                <a:latin typeface="Calibri"/>
                <a:cs typeface="Calibri"/>
              </a:rPr>
              <a:t>. </a:t>
            </a:r>
          </a:p>
          <a:p>
            <a:pPr marL="285750" indent="-285750">
              <a:buFont typeface="Wingdings"/>
              <a:buChar char="§"/>
              <a:defRPr/>
            </a:pPr>
            <a:endParaRPr lang="es-ES" sz="1600" b="0" i="0" u="none" strike="noStrike" kern="1200" cap="none" spc="0" normalizeH="0" baseline="0" noProof="0">
              <a:ln>
                <a:noFill/>
              </a:ln>
              <a:solidFill>
                <a:srgbClr val="17375E"/>
              </a:solidFill>
              <a:effectLst/>
              <a:uLnTx/>
              <a:uFillTx/>
              <a:latin typeface="Calibri"/>
              <a:cs typeface="Calibri"/>
            </a:endParaRPr>
          </a:p>
        </p:txBody>
      </p:sp>
      <p:cxnSp>
        <p:nvCxnSpPr>
          <p:cNvPr id="7" name="Straight Connector 4">
            <a:extLst>
              <a:ext uri="{FF2B5EF4-FFF2-40B4-BE49-F238E27FC236}">
                <a16:creationId xmlns:a16="http://schemas.microsoft.com/office/drawing/2014/main" id="{C46F50E4-0BD1-4E45-876F-EC041D1D7230}"/>
              </a:ext>
            </a:extLst>
          </p:cNvPr>
          <p:cNvCxnSpPr>
            <a:cxnSpLocks/>
          </p:cNvCxnSpPr>
          <p:nvPr/>
        </p:nvCxnSpPr>
        <p:spPr>
          <a:xfrm>
            <a:off x="511947" y="862187"/>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6218402"/>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304168" y="299769"/>
            <a:ext cx="9302259" cy="420756"/>
          </a:xfrm>
          <a:prstGeom prst="rect">
            <a:avLst/>
          </a:prstGeom>
          <a:noFill/>
        </p:spPr>
        <p:txBody>
          <a:bodyPr wrap="square" lIns="91440" tIns="45720" rIns="91440" bIns="45720" rtlCol="0" anchor="t">
            <a:spAutoFit/>
          </a:bodyPr>
          <a:lstStyle/>
          <a:p>
            <a:pPr>
              <a:lnSpc>
                <a:spcPts val="2500"/>
              </a:lnSpc>
              <a:defRPr/>
            </a:pPr>
            <a:r>
              <a:rPr lang="es-CL" sz="2600" b="1">
                <a:solidFill>
                  <a:srgbClr val="002060"/>
                </a:solidFill>
              </a:rPr>
              <a:t>Definición de ronda MIT: diseño muestral</a:t>
            </a:r>
            <a:endParaRPr lang="es-CL" sz="2600" b="1">
              <a:solidFill>
                <a:srgbClr val="002060"/>
              </a:solidFill>
              <a:cs typeface="Calibri"/>
            </a:endParaRPr>
          </a:p>
        </p:txBody>
      </p: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xfrm>
            <a:off x="11362322" y="6433685"/>
            <a:ext cx="285750" cy="269830"/>
          </a:xfrm>
          <a:prstGeom prst="rect">
            <a:avLst/>
          </a:prstGeom>
          <a:solidFill>
            <a:schemeClr val="bg1"/>
          </a:solidFill>
        </p:spPr>
        <p:txBody>
          <a:bodyPr lIns="36000" tIns="36000" rIns="36000" bIns="36000" anchor="ctr" anchorCtr="0"/>
          <a:lstStyle>
            <a:defPPr>
              <a:defRPr lang="en-US"/>
            </a:defPPr>
            <a:lvl1pPr marL="0" algn="ctr" defTabSz="914400" rtl="0" eaLnBrk="1" latinLnBrk="0" hangingPunct="1">
              <a:defRPr sz="1400" b="1" i="0" kern="1200" baseline="0">
                <a:solidFill>
                  <a:srgbClr val="34447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01E5FC-0B87-8647-A284-6B9DE9373C11}" type="slidenum">
              <a:rPr lang="en-US" smtClean="0"/>
              <a:pPr/>
              <a:t>42</a:t>
            </a:fld>
            <a:endParaRPr lang="en-US"/>
          </a:p>
        </p:txBody>
      </p:sp>
      <p:graphicFrame>
        <p:nvGraphicFramePr>
          <p:cNvPr id="2" name="Tabla 1">
            <a:extLst>
              <a:ext uri="{FF2B5EF4-FFF2-40B4-BE49-F238E27FC236}">
                <a16:creationId xmlns:a16="http://schemas.microsoft.com/office/drawing/2014/main" id="{B16CAE6B-C6FF-45B5-BB43-607042CE64A7}"/>
              </a:ext>
            </a:extLst>
          </p:cNvPr>
          <p:cNvGraphicFramePr>
            <a:graphicFrameLocks noGrp="1"/>
          </p:cNvGraphicFramePr>
          <p:nvPr>
            <p:extLst>
              <p:ext uri="{D42A27DB-BD31-4B8C-83A1-F6EECF244321}">
                <p14:modId xmlns:p14="http://schemas.microsoft.com/office/powerpoint/2010/main" val="1173768775"/>
              </p:ext>
            </p:extLst>
          </p:nvPr>
        </p:nvGraphicFramePr>
        <p:xfrm>
          <a:off x="152798" y="2051794"/>
          <a:ext cx="6405658" cy="2895600"/>
        </p:xfrm>
        <a:graphic>
          <a:graphicData uri="http://schemas.openxmlformats.org/drawingml/2006/table">
            <a:tbl>
              <a:tblPr/>
              <a:tblGrid>
                <a:gridCol w="1300542">
                  <a:extLst>
                    <a:ext uri="{9D8B030D-6E8A-4147-A177-3AD203B41FA5}">
                      <a16:colId xmlns:a16="http://schemas.microsoft.com/office/drawing/2014/main" val="3003350966"/>
                    </a:ext>
                  </a:extLst>
                </a:gridCol>
                <a:gridCol w="1116137">
                  <a:extLst>
                    <a:ext uri="{9D8B030D-6E8A-4147-A177-3AD203B41FA5}">
                      <a16:colId xmlns:a16="http://schemas.microsoft.com/office/drawing/2014/main" val="491880048"/>
                    </a:ext>
                  </a:extLst>
                </a:gridCol>
                <a:gridCol w="1116137">
                  <a:extLst>
                    <a:ext uri="{9D8B030D-6E8A-4147-A177-3AD203B41FA5}">
                      <a16:colId xmlns:a16="http://schemas.microsoft.com/office/drawing/2014/main" val="3695218572"/>
                    </a:ext>
                  </a:extLst>
                </a:gridCol>
                <a:gridCol w="1511810">
                  <a:extLst>
                    <a:ext uri="{9D8B030D-6E8A-4147-A177-3AD203B41FA5}">
                      <a16:colId xmlns:a16="http://schemas.microsoft.com/office/drawing/2014/main" val="1184620899"/>
                    </a:ext>
                  </a:extLst>
                </a:gridCol>
                <a:gridCol w="1361032">
                  <a:extLst>
                    <a:ext uri="{9D8B030D-6E8A-4147-A177-3AD203B41FA5}">
                      <a16:colId xmlns:a16="http://schemas.microsoft.com/office/drawing/2014/main" val="4285109097"/>
                    </a:ext>
                  </a:extLst>
                </a:gridCol>
              </a:tblGrid>
              <a:tr h="268958">
                <a:tc rowSpan="2">
                  <a:txBody>
                    <a:bodyPr/>
                    <a:lstStyle/>
                    <a:p>
                      <a:pPr algn="ctr" fontAlgn="base"/>
                      <a:r>
                        <a:rPr lang="es-CL" sz="1400" b="0" i="0" u="none" strike="noStrike">
                          <a:solidFill>
                            <a:srgbClr val="FFFFFF"/>
                          </a:solidFill>
                          <a:effectLst/>
                          <a:latin typeface="Calibri" panose="020F0502020204030204" pitchFamily="34" charset="0"/>
                        </a:rPr>
                        <a:t>Rondas</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002060"/>
                    </a:solidFill>
                  </a:tcPr>
                </a:tc>
                <a:tc gridSpan="2">
                  <a:txBody>
                    <a:bodyPr/>
                    <a:lstStyle/>
                    <a:p>
                      <a:pPr algn="ctr" fontAlgn="base"/>
                      <a:r>
                        <a:rPr lang="es-CL" sz="1400" b="0" i="0" u="none" strike="noStrike">
                          <a:solidFill>
                            <a:srgbClr val="FFFFFF"/>
                          </a:solidFill>
                          <a:effectLst/>
                          <a:latin typeface="Calibri" panose="020F0502020204030204" pitchFamily="34" charset="0"/>
                        </a:rPr>
                        <a:t>Simulación por ronda</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002060"/>
                    </a:solidFill>
                  </a:tcPr>
                </a:tc>
                <a:tc hMerge="1">
                  <a:txBody>
                    <a:bodyPr/>
                    <a:lstStyle/>
                    <a:p>
                      <a:endParaRPr lang="es-CL"/>
                    </a:p>
                  </a:txBody>
                  <a:tcPr/>
                </a:tc>
                <a:tc rowSpan="2">
                  <a:txBody>
                    <a:bodyPr/>
                    <a:lstStyle/>
                    <a:p>
                      <a:pPr algn="ctr" fontAlgn="base"/>
                      <a:r>
                        <a:rPr lang="es-MX" sz="1400" b="0" i="0" u="none" strike="noStrike">
                          <a:solidFill>
                            <a:srgbClr val="FFFFFF"/>
                          </a:solidFill>
                          <a:effectLst/>
                          <a:latin typeface="Calibri" panose="020F0502020204030204" pitchFamily="34" charset="0"/>
                        </a:rPr>
                        <a:t>Diferencia (nivel) (a) - muestra efectiva OND 2018</a:t>
                      </a:r>
                      <a:r>
                        <a:rPr lang="es-MX" sz="1400" b="0" i="0">
                          <a:solidFill>
                            <a:srgbClr val="000000"/>
                          </a:solidFill>
                          <a:effectLst/>
                          <a:latin typeface="Calibri" panose="020F0502020204030204" pitchFamily="34" charset="0"/>
                        </a:rPr>
                        <a:t>​</a:t>
                      </a:r>
                      <a:endParaRPr lang="es-MX"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002060"/>
                    </a:solidFill>
                  </a:tcPr>
                </a:tc>
                <a:tc rowSpan="2">
                  <a:txBody>
                    <a:bodyPr/>
                    <a:lstStyle/>
                    <a:p>
                      <a:pPr algn="ctr" fontAlgn="base"/>
                      <a:r>
                        <a:rPr lang="es-ES" sz="1400" b="0" i="0" u="none" strike="noStrike">
                          <a:solidFill>
                            <a:srgbClr val="FFFFFF"/>
                          </a:solidFill>
                          <a:effectLst/>
                          <a:latin typeface="Calibri" panose="020F0502020204030204" pitchFamily="34" charset="0"/>
                        </a:rPr>
                        <a:t>Diferencia (nivel) </a:t>
                      </a:r>
                      <a:r>
                        <a:rPr lang="es-ES" sz="1400" b="0" i="0">
                          <a:solidFill>
                            <a:srgbClr val="000000"/>
                          </a:solidFill>
                          <a:effectLst/>
                          <a:latin typeface="Calibri" panose="020F0502020204030204" pitchFamily="34" charset="0"/>
                        </a:rPr>
                        <a:t>​</a:t>
                      </a:r>
                      <a:endParaRPr lang="es-ES" b="0" i="0">
                        <a:solidFill>
                          <a:srgbClr val="000000"/>
                        </a:solidFill>
                        <a:effectLst/>
                      </a:endParaRPr>
                    </a:p>
                    <a:p>
                      <a:pPr marL="342900" indent="-342900" algn="ctr" fontAlgn="base">
                        <a:buAutoNum type="alphaLcParenBoth"/>
                      </a:pPr>
                      <a:r>
                        <a:rPr lang="es-ES" sz="1400" b="0" i="0" u="none" strike="noStrike">
                          <a:solidFill>
                            <a:srgbClr val="FFFFFF"/>
                          </a:solidFill>
                          <a:effectLst/>
                          <a:latin typeface="Calibri" panose="020F0502020204030204" pitchFamily="34" charset="0"/>
                        </a:rPr>
                        <a:t>–muestra objetivo  </a:t>
                      </a:r>
                    </a:p>
                    <a:p>
                      <a:pPr marL="0" indent="0" algn="ctr" fontAlgn="base">
                        <a:buNone/>
                      </a:pPr>
                      <a:r>
                        <a:rPr lang="es-ES" sz="1400" b="0" i="0" u="none" strike="noStrike">
                          <a:solidFill>
                            <a:srgbClr val="FFFFFF"/>
                          </a:solidFill>
                          <a:effectLst/>
                          <a:latin typeface="Calibri" panose="020F0502020204030204" pitchFamily="34" charset="0"/>
                        </a:rPr>
                        <a:t>(trimestral) </a:t>
                      </a:r>
                    </a:p>
                    <a:p>
                      <a:pPr algn="ctr" fontAlgn="base"/>
                      <a:r>
                        <a:rPr lang="es-ES" sz="1400" b="0" i="0" u="none" strike="noStrike">
                          <a:solidFill>
                            <a:srgbClr val="FFFFFF"/>
                          </a:solidFill>
                          <a:effectLst/>
                          <a:latin typeface="Calibri" panose="020F0502020204030204" pitchFamily="34" charset="0"/>
                        </a:rPr>
                        <a:t> 39.657</a:t>
                      </a:r>
                      <a:r>
                        <a:rPr lang="es-ES" sz="1400" b="0" i="0">
                          <a:solidFill>
                            <a:srgbClr val="000000"/>
                          </a:solidFill>
                          <a:effectLst/>
                          <a:latin typeface="Calibri" panose="020F0502020204030204" pitchFamily="34" charset="0"/>
                        </a:rPr>
                        <a:t>​</a:t>
                      </a:r>
                      <a:endParaRPr lang="es-ES"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002060"/>
                    </a:solidFill>
                  </a:tcPr>
                </a:tc>
                <a:extLst>
                  <a:ext uri="{0D108BD9-81ED-4DB2-BD59-A6C34878D82A}">
                    <a16:rowId xmlns:a16="http://schemas.microsoft.com/office/drawing/2014/main" val="980917188"/>
                  </a:ext>
                </a:extLst>
              </a:tr>
              <a:tr h="1009746">
                <a:tc vMerge="1">
                  <a:txBody>
                    <a:bodyPr/>
                    <a:lstStyle/>
                    <a:p>
                      <a:endParaRPr lang="es-CL"/>
                    </a:p>
                  </a:txBody>
                  <a:tcPr/>
                </a:tc>
                <a:tc>
                  <a:txBody>
                    <a:bodyPr/>
                    <a:lstStyle/>
                    <a:p>
                      <a:pPr algn="ctr" fontAlgn="base"/>
                      <a:r>
                        <a:rPr lang="es-CL" sz="1400" b="0" i="0" u="none" strike="noStrike">
                          <a:solidFill>
                            <a:srgbClr val="FFFFFF"/>
                          </a:solidFill>
                          <a:effectLst/>
                          <a:latin typeface="Calibri" panose="020F0502020204030204" pitchFamily="34" charset="0"/>
                        </a:rPr>
                        <a:t>Tamaño </a:t>
                      </a:r>
                    </a:p>
                    <a:p>
                      <a:pPr algn="ctr" fontAlgn="base"/>
                      <a:r>
                        <a:rPr lang="es-CL" sz="1400" b="0" i="0" u="none" strike="noStrike">
                          <a:solidFill>
                            <a:srgbClr val="FFFFFF"/>
                          </a:solidFill>
                          <a:effectLst/>
                          <a:latin typeface="Calibri" panose="020F0502020204030204" pitchFamily="34" charset="0"/>
                        </a:rPr>
                        <a:t>objetivo </a:t>
                      </a:r>
                      <a:r>
                        <a:rPr lang="es-CL" sz="1400" b="0" i="0">
                          <a:solidFill>
                            <a:srgbClr val="000000"/>
                          </a:solidFill>
                          <a:effectLst/>
                          <a:latin typeface="Calibri" panose="020F0502020204030204" pitchFamily="34" charset="0"/>
                        </a:rPr>
                        <a:t>​</a:t>
                      </a:r>
                      <a:endParaRPr lang="es-CL" b="0" i="0">
                        <a:solidFill>
                          <a:srgbClr val="000000"/>
                        </a:solidFill>
                        <a:effectLst/>
                      </a:endParaRPr>
                    </a:p>
                    <a:p>
                      <a:pPr algn="ctr" fontAlgn="base"/>
                      <a:r>
                        <a:rPr lang="es-CL" sz="1400" b="0" i="0" u="none" strike="noStrike">
                          <a:solidFill>
                            <a:srgbClr val="FFFFFF"/>
                          </a:solidFill>
                          <a:effectLst/>
                          <a:latin typeface="Calibri" panose="020F0502020204030204" pitchFamily="34" charset="0"/>
                        </a:rPr>
                        <a:t>(a) </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1F4E78"/>
                    </a:solidFill>
                  </a:tcPr>
                </a:tc>
                <a:tc>
                  <a:txBody>
                    <a:bodyPr/>
                    <a:lstStyle/>
                    <a:p>
                      <a:pPr algn="ctr" fontAlgn="base"/>
                      <a:r>
                        <a:rPr lang="es-CL" sz="1400" b="0" i="0" u="none" strike="noStrike">
                          <a:solidFill>
                            <a:srgbClr val="FFFFFF"/>
                          </a:solidFill>
                          <a:effectLst/>
                          <a:latin typeface="Calibri" panose="020F0502020204030204" pitchFamily="34" charset="0"/>
                        </a:rPr>
                        <a:t>Error Relativo </a:t>
                      </a:r>
                    </a:p>
                    <a:p>
                      <a:pPr algn="ctr" fontAlgn="base"/>
                      <a:r>
                        <a:rPr lang="es-CL" sz="1400" b="0" i="0" u="none" strike="noStrike">
                          <a:solidFill>
                            <a:srgbClr val="FFFFFF"/>
                          </a:solidFill>
                          <a:effectLst/>
                          <a:latin typeface="Calibri" panose="020F0502020204030204" pitchFamily="34" charset="0"/>
                        </a:rPr>
                        <a:t>Estimado</a:t>
                      </a:r>
                      <a:r>
                        <a:rPr lang="es-CL" sz="1400" b="0" i="0">
                          <a:solidFill>
                            <a:srgbClr val="000000"/>
                          </a:solidFill>
                          <a:effectLst/>
                          <a:latin typeface="Calibri" panose="020F0502020204030204" pitchFamily="34" charset="0"/>
                        </a:rPr>
                        <a:t>​</a:t>
                      </a:r>
                      <a:r>
                        <a:rPr lang="es-CL" sz="1400" b="0" i="0">
                          <a:solidFill>
                            <a:schemeClr val="bg1"/>
                          </a:solidFill>
                          <a:effectLst/>
                          <a:latin typeface="Calibri" panose="020F0502020204030204" pitchFamily="34" charset="0"/>
                        </a:rPr>
                        <a:t>*</a:t>
                      </a:r>
                      <a:endParaRPr lang="es-CL" b="0" i="0">
                        <a:solidFill>
                          <a:schemeClr val="bg1"/>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1F4E78"/>
                    </a:solidFill>
                  </a:tcPr>
                </a:tc>
                <a:tc vMerge="1">
                  <a:txBody>
                    <a:bodyPr/>
                    <a:lstStyle/>
                    <a:p>
                      <a:endParaRPr lang="es-CL"/>
                    </a:p>
                  </a:txBody>
                  <a:tcPr/>
                </a:tc>
                <a:tc vMerge="1">
                  <a:txBody>
                    <a:bodyPr/>
                    <a:lstStyle/>
                    <a:p>
                      <a:endParaRPr lang="es-CL"/>
                    </a:p>
                  </a:txBody>
                  <a:tcPr/>
                </a:tc>
                <a:extLst>
                  <a:ext uri="{0D108BD9-81ED-4DB2-BD59-A6C34878D82A}">
                    <a16:rowId xmlns:a16="http://schemas.microsoft.com/office/drawing/2014/main" val="676551925"/>
                  </a:ext>
                </a:extLst>
              </a:tr>
              <a:tr h="268958">
                <a:tc>
                  <a:txBody>
                    <a:bodyPr/>
                    <a:lstStyle/>
                    <a:p>
                      <a:pPr algn="ctr" fontAlgn="base"/>
                      <a:r>
                        <a:rPr lang="es-CL" sz="1400" b="0" i="0" u="none" strike="noStrike">
                          <a:solidFill>
                            <a:srgbClr val="000000"/>
                          </a:solidFill>
                          <a:effectLst/>
                          <a:latin typeface="Calibri" panose="020F0502020204030204" pitchFamily="34" charset="0"/>
                        </a:rPr>
                        <a:t>Ronda 2 y 6</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CE4D6"/>
                    </a:solidFill>
                  </a:tcPr>
                </a:tc>
                <a:tc>
                  <a:txBody>
                    <a:bodyPr/>
                    <a:lstStyle/>
                    <a:p>
                      <a:pPr algn="ctr" fontAlgn="base"/>
                      <a:r>
                        <a:rPr lang="es-CL" sz="1400" b="1" i="0" u="none" strike="noStrike">
                          <a:solidFill>
                            <a:srgbClr val="000000"/>
                          </a:solidFill>
                          <a:effectLst/>
                          <a:latin typeface="Calibri" panose="020F0502020204030204" pitchFamily="34" charset="0"/>
                        </a:rPr>
                        <a:t>43.134</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CE4D6"/>
                    </a:solidFill>
                  </a:tcPr>
                </a:tc>
                <a:tc>
                  <a:txBody>
                    <a:bodyPr/>
                    <a:lstStyle/>
                    <a:p>
                      <a:pPr algn="ctr" fontAlgn="base"/>
                      <a:r>
                        <a:rPr lang="es-CL" sz="1400" b="1" i="0" u="none" strike="noStrike">
                          <a:solidFill>
                            <a:srgbClr val="000000"/>
                          </a:solidFill>
                          <a:effectLst/>
                          <a:latin typeface="Calibri" panose="020F0502020204030204" pitchFamily="34" charset="0"/>
                        </a:rPr>
                        <a:t>1,7%</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CE4D6"/>
                    </a:solidFill>
                  </a:tcPr>
                </a:tc>
                <a:tc>
                  <a:txBody>
                    <a:bodyPr/>
                    <a:lstStyle/>
                    <a:p>
                      <a:pPr algn="ctr" fontAlgn="base"/>
                      <a:r>
                        <a:rPr lang="es-CL" sz="1400" b="0" i="0" u="none" strike="noStrike">
                          <a:solidFill>
                            <a:srgbClr val="000000"/>
                          </a:solidFill>
                          <a:effectLst/>
                          <a:latin typeface="Calibri" panose="020F0502020204030204" pitchFamily="34" charset="0"/>
                        </a:rPr>
                        <a:t>8.625</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CE4D6"/>
                    </a:solidFill>
                  </a:tcPr>
                </a:tc>
                <a:tc>
                  <a:txBody>
                    <a:bodyPr/>
                    <a:lstStyle/>
                    <a:p>
                      <a:pPr algn="l" fontAlgn="base"/>
                      <a:r>
                        <a:rPr lang="es-CL" sz="1400" b="0" i="0" u="none" strike="noStrike">
                          <a:solidFill>
                            <a:srgbClr val="000000"/>
                          </a:solidFill>
                          <a:effectLst/>
                          <a:latin typeface="Calibri" panose="020F0502020204030204" pitchFamily="34" charset="0"/>
                        </a:rPr>
                        <a:t>             3.477 </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322324521"/>
                  </a:ext>
                </a:extLst>
              </a:tr>
              <a:tr h="268958">
                <a:tc>
                  <a:txBody>
                    <a:bodyPr/>
                    <a:lstStyle/>
                    <a:p>
                      <a:pPr algn="ctr" fontAlgn="base"/>
                      <a:r>
                        <a:rPr lang="es-CL" sz="1400" b="0" i="0" u="none" strike="noStrike">
                          <a:solidFill>
                            <a:srgbClr val="000000"/>
                          </a:solidFill>
                          <a:effectLst/>
                          <a:latin typeface="Calibri" panose="020F0502020204030204" pitchFamily="34" charset="0"/>
                        </a:rPr>
                        <a:t>Ronda 1 y 5</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r>
                        <a:rPr lang="es-CL" sz="1400" b="1" i="0" u="none" strike="noStrike">
                          <a:solidFill>
                            <a:srgbClr val="000000"/>
                          </a:solidFill>
                          <a:effectLst/>
                          <a:latin typeface="Calibri" panose="020F0502020204030204" pitchFamily="34" charset="0"/>
                        </a:rPr>
                        <a:t>34.670</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r>
                        <a:rPr lang="es-CL" sz="1400" b="1" i="0" u="none" strike="noStrike">
                          <a:solidFill>
                            <a:srgbClr val="000000"/>
                          </a:solidFill>
                          <a:effectLst/>
                          <a:latin typeface="Calibri" panose="020F0502020204030204" pitchFamily="34" charset="0"/>
                        </a:rPr>
                        <a:t>1,9%</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ctr" fontAlgn="base"/>
                      <a:r>
                        <a:rPr lang="es-CL" sz="1400" b="0" i="0" u="none" strike="noStrike">
                          <a:solidFill>
                            <a:srgbClr val="000000"/>
                          </a:solidFill>
                          <a:effectLst/>
                          <a:latin typeface="Calibri" panose="020F0502020204030204" pitchFamily="34" charset="0"/>
                        </a:rPr>
                        <a:t>161</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tc>
                  <a:txBody>
                    <a:bodyPr/>
                    <a:lstStyle/>
                    <a:p>
                      <a:pPr algn="l" fontAlgn="base"/>
                      <a:r>
                        <a:rPr lang="es-CL" sz="1400" b="0" i="0" u="none" strike="noStrike">
                          <a:solidFill>
                            <a:srgbClr val="000000"/>
                          </a:solidFill>
                          <a:effectLst/>
                          <a:latin typeface="Calibri" panose="020F0502020204030204" pitchFamily="34" charset="0"/>
                        </a:rPr>
                        <a:t>           -4.987 </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90534143"/>
                  </a:ext>
                </a:extLst>
              </a:tr>
              <a:tr h="268958">
                <a:tc>
                  <a:txBody>
                    <a:bodyPr/>
                    <a:lstStyle/>
                    <a:p>
                      <a:pPr algn="ctr" fontAlgn="base"/>
                      <a:r>
                        <a:rPr lang="es-CL" sz="1400" b="0" i="0" u="none" strike="noStrike">
                          <a:solidFill>
                            <a:srgbClr val="000000"/>
                          </a:solidFill>
                          <a:effectLst/>
                          <a:latin typeface="Calibri" panose="020F0502020204030204" pitchFamily="34" charset="0"/>
                        </a:rPr>
                        <a:t>Ronda 2  </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fontAlgn="base"/>
                      <a:r>
                        <a:rPr lang="es-CL" sz="1400" b="1" i="0" u="none" strike="noStrike">
                          <a:solidFill>
                            <a:srgbClr val="000000"/>
                          </a:solidFill>
                          <a:effectLst/>
                          <a:latin typeface="Calibri" panose="020F0502020204030204" pitchFamily="34" charset="0"/>
                        </a:rPr>
                        <a:t>23.438</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fontAlgn="base"/>
                      <a:r>
                        <a:rPr lang="es-CL" sz="1400" b="1" i="0" u="none" strike="noStrike">
                          <a:solidFill>
                            <a:srgbClr val="000000"/>
                          </a:solidFill>
                          <a:effectLst/>
                          <a:latin typeface="Calibri" panose="020F0502020204030204" pitchFamily="34" charset="0"/>
                        </a:rPr>
                        <a:t>2,3%</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fontAlgn="base"/>
                      <a:r>
                        <a:rPr lang="es-CL" sz="1400" b="0" i="0" u="none" strike="noStrike">
                          <a:solidFill>
                            <a:srgbClr val="000000"/>
                          </a:solidFill>
                          <a:effectLst/>
                          <a:latin typeface="Calibri" panose="020F0502020204030204" pitchFamily="34" charset="0"/>
                        </a:rPr>
                        <a:t>-11.071</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fontAlgn="base"/>
                      <a:r>
                        <a:rPr lang="es-CL" sz="1400" b="0" i="0" u="none" strike="noStrike">
                          <a:solidFill>
                            <a:srgbClr val="000000"/>
                          </a:solidFill>
                          <a:effectLst/>
                          <a:latin typeface="Calibri" panose="020F0502020204030204" pitchFamily="34" charset="0"/>
                        </a:rPr>
                        <a:t>         -16.219 </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30256633"/>
                  </a:ext>
                </a:extLst>
              </a:tr>
              <a:tr h="268958">
                <a:tc>
                  <a:txBody>
                    <a:bodyPr/>
                    <a:lstStyle/>
                    <a:p>
                      <a:pPr algn="ctr" fontAlgn="base"/>
                      <a:r>
                        <a:rPr lang="es-CL" sz="1400" b="0" i="0" u="none" strike="noStrike">
                          <a:solidFill>
                            <a:srgbClr val="000000"/>
                          </a:solidFill>
                          <a:effectLst/>
                          <a:latin typeface="Calibri" panose="020F0502020204030204" pitchFamily="34" charset="0"/>
                        </a:rPr>
                        <a:t>Ronda 5</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fontAlgn="base"/>
                      <a:r>
                        <a:rPr lang="es-CL" sz="1400" b="1" i="0" u="none" strike="noStrike">
                          <a:solidFill>
                            <a:srgbClr val="000000"/>
                          </a:solidFill>
                          <a:effectLst/>
                          <a:latin typeface="Calibri" panose="020F0502020204030204" pitchFamily="34" charset="0"/>
                        </a:rPr>
                        <a:t>16.972</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fontAlgn="base"/>
                      <a:r>
                        <a:rPr lang="es-CL" sz="1400" b="1" i="0" u="none" strike="noStrike">
                          <a:solidFill>
                            <a:srgbClr val="000000"/>
                          </a:solidFill>
                          <a:effectLst/>
                          <a:latin typeface="Calibri" panose="020F0502020204030204" pitchFamily="34" charset="0"/>
                        </a:rPr>
                        <a:t>2,7%</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fontAlgn="base"/>
                      <a:r>
                        <a:rPr lang="es-CL" sz="1400" b="0" i="0" u="none" strike="noStrike">
                          <a:solidFill>
                            <a:srgbClr val="000000"/>
                          </a:solidFill>
                          <a:effectLst/>
                          <a:latin typeface="Calibri" panose="020F0502020204030204" pitchFamily="34" charset="0"/>
                        </a:rPr>
                        <a:t>-17.537</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fontAlgn="base"/>
                      <a:r>
                        <a:rPr lang="es-CL" sz="1400" b="0" i="0" u="none" strike="noStrike">
                          <a:solidFill>
                            <a:srgbClr val="000000"/>
                          </a:solidFill>
                          <a:effectLst/>
                          <a:latin typeface="Calibri" panose="020F0502020204030204" pitchFamily="34" charset="0"/>
                        </a:rPr>
                        <a:t>         -22.685 </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7887633"/>
                  </a:ext>
                </a:extLst>
              </a:tr>
              <a:tr h="268958">
                <a:tc>
                  <a:txBody>
                    <a:bodyPr/>
                    <a:lstStyle/>
                    <a:p>
                      <a:pPr algn="ctr" fontAlgn="base"/>
                      <a:r>
                        <a:rPr lang="es-CL" sz="1400" b="0" i="0" u="none" strike="noStrike">
                          <a:solidFill>
                            <a:srgbClr val="000000"/>
                          </a:solidFill>
                          <a:effectLst/>
                          <a:latin typeface="Calibri" panose="020F0502020204030204" pitchFamily="34" charset="0"/>
                        </a:rPr>
                        <a:t>Ronda 6</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fontAlgn="base"/>
                      <a:r>
                        <a:rPr lang="es-CL" sz="1400" b="1" i="0" u="none" strike="noStrike">
                          <a:solidFill>
                            <a:srgbClr val="000000"/>
                          </a:solidFill>
                          <a:effectLst/>
                          <a:latin typeface="Calibri" panose="020F0502020204030204" pitchFamily="34" charset="0"/>
                        </a:rPr>
                        <a:t>19.518</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fontAlgn="base"/>
                      <a:r>
                        <a:rPr lang="es-CL" sz="1400" b="1" i="0" u="none" strike="noStrike">
                          <a:solidFill>
                            <a:srgbClr val="000000"/>
                          </a:solidFill>
                          <a:effectLst/>
                          <a:latin typeface="Calibri" panose="020F0502020204030204" pitchFamily="34" charset="0"/>
                        </a:rPr>
                        <a:t>2,5%</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FFFFFF"/>
                    </a:solidFill>
                  </a:tcPr>
                </a:tc>
                <a:tc>
                  <a:txBody>
                    <a:bodyPr/>
                    <a:lstStyle/>
                    <a:p>
                      <a:pPr algn="ctr" fontAlgn="base"/>
                      <a:r>
                        <a:rPr lang="es-CL" sz="1400" b="0" i="0" u="none" strike="noStrike">
                          <a:solidFill>
                            <a:srgbClr val="000000"/>
                          </a:solidFill>
                          <a:effectLst/>
                          <a:latin typeface="Calibri" panose="020F0502020204030204" pitchFamily="34" charset="0"/>
                        </a:rPr>
                        <a:t>-14.991</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fontAlgn="base"/>
                      <a:r>
                        <a:rPr lang="es-CL" sz="1400" b="0" i="0" u="none" strike="noStrike">
                          <a:solidFill>
                            <a:srgbClr val="000000"/>
                          </a:solidFill>
                          <a:effectLst/>
                          <a:latin typeface="Calibri" panose="020F0502020204030204" pitchFamily="34" charset="0"/>
                        </a:rPr>
                        <a:t>         -20.139 </a:t>
                      </a:r>
                      <a:r>
                        <a:rPr lang="es-CL" sz="1400" b="0" i="0">
                          <a:solidFill>
                            <a:srgbClr val="000000"/>
                          </a:solidFill>
                          <a:effectLst/>
                          <a:latin typeface="Calibri" panose="020F0502020204030204" pitchFamily="34" charset="0"/>
                        </a:rPr>
                        <a:t>​</a:t>
                      </a:r>
                      <a:endParaRPr lang="es-CL" b="0" i="0">
                        <a:solidFill>
                          <a:srgbClr val="000000"/>
                        </a:solidFill>
                        <a:effectLst/>
                      </a:endParaRPr>
                    </a:p>
                  </a:txBody>
                  <a:tcPr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60274930"/>
                  </a:ext>
                </a:extLst>
              </a:tr>
            </a:tbl>
          </a:graphicData>
        </a:graphic>
      </p:graphicFrame>
      <p:sp>
        <p:nvSpPr>
          <p:cNvPr id="3" name="Rectangle 1">
            <a:extLst>
              <a:ext uri="{FF2B5EF4-FFF2-40B4-BE49-F238E27FC236}">
                <a16:creationId xmlns:a16="http://schemas.microsoft.com/office/drawing/2014/main" id="{A1C0EC90-572D-484B-AF10-982479D46024}"/>
              </a:ext>
            </a:extLst>
          </p:cNvPr>
          <p:cNvSpPr>
            <a:spLocks noChangeArrowheads="1"/>
          </p:cNvSpPr>
          <p:nvPr/>
        </p:nvSpPr>
        <p:spPr bwMode="auto">
          <a:xfrm>
            <a:off x="772778" y="146773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L" altLang="es-CL"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s-CL" altLang="es-CL"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CL" altLang="es-CL" sz="1800" b="0" i="0" u="none" strike="noStrike" cap="none" normalizeH="0" baseline="0">
              <a:ln>
                <a:noFill/>
              </a:ln>
              <a:solidFill>
                <a:schemeClr val="tx1"/>
              </a:solidFill>
              <a:effectLst/>
              <a:latin typeface="Arial" panose="020B0604020202020204" pitchFamily="34" charset="0"/>
            </a:endParaRPr>
          </a:p>
        </p:txBody>
      </p:sp>
      <p:sp>
        <p:nvSpPr>
          <p:cNvPr id="9" name="TextBox 7">
            <a:extLst>
              <a:ext uri="{FF2B5EF4-FFF2-40B4-BE49-F238E27FC236}">
                <a16:creationId xmlns:a16="http://schemas.microsoft.com/office/drawing/2014/main" id="{269120BE-A4E3-45C6-B986-794E5460A023}"/>
              </a:ext>
            </a:extLst>
          </p:cNvPr>
          <p:cNvSpPr txBox="1"/>
          <p:nvPr/>
        </p:nvSpPr>
        <p:spPr>
          <a:xfrm>
            <a:off x="6606634" y="1169095"/>
            <a:ext cx="4103616" cy="4247317"/>
          </a:xfrm>
          <a:prstGeom prst="rect">
            <a:avLst/>
          </a:prstGeom>
          <a:noFill/>
        </p:spPr>
        <p:txBody>
          <a:bodyPr wrap="square" lIns="91440" tIns="45720" rIns="91440" bIns="45720" rtlCol="0" anchor="t">
            <a:spAutoFit/>
          </a:bodyPr>
          <a:lstStyle/>
          <a:p>
            <a:pPr algn="just">
              <a:defRPr/>
            </a:pPr>
            <a:endParaRPr lang="es-CL" b="1" u="sng">
              <a:solidFill>
                <a:srgbClr val="002060"/>
              </a:solidFill>
              <a:cs typeface="Calibri"/>
            </a:endParaRPr>
          </a:p>
          <a:p>
            <a:pPr marL="285750" indent="-285750" algn="just">
              <a:buFont typeface="Wingdings" panose="05000000000000000000" pitchFamily="2" charset="2"/>
              <a:buChar char="§"/>
              <a:defRPr/>
            </a:pPr>
            <a:r>
              <a:rPr lang="es-CL">
                <a:solidFill>
                  <a:srgbClr val="002060"/>
                </a:solidFill>
                <a:cs typeface="Calibri"/>
              </a:rPr>
              <a:t>Se presenta tamaño objetivo simulado junto con la diferencia con respecto a la ESI 2018 y ESI 2020.</a:t>
            </a:r>
          </a:p>
          <a:p>
            <a:pPr marL="285750" indent="-285750" algn="just">
              <a:buFont typeface="Wingdings" panose="05000000000000000000" pitchFamily="2" charset="2"/>
              <a:buChar char="§"/>
              <a:defRPr/>
            </a:pPr>
            <a:endParaRPr lang="es-CL">
              <a:solidFill>
                <a:srgbClr val="002060"/>
              </a:solidFill>
              <a:cs typeface="Calibri"/>
            </a:endParaRPr>
          </a:p>
          <a:p>
            <a:pPr marL="285750" indent="-285750" algn="just">
              <a:buFont typeface="Wingdings" panose="05000000000000000000" pitchFamily="2" charset="2"/>
              <a:buChar char="§"/>
              <a:defRPr/>
            </a:pPr>
            <a:r>
              <a:rPr lang="es-CL">
                <a:solidFill>
                  <a:srgbClr val="002060"/>
                </a:solidFill>
                <a:cs typeface="Calibri"/>
              </a:rPr>
              <a:t>Con una única ronda de recolección, se estima una diferencia de al menos 11.000 viviendas entre OND 2018 y 16.000 con muestra objetivo ESI 2020. </a:t>
            </a:r>
          </a:p>
          <a:p>
            <a:pPr marL="285750" indent="-285750" algn="just">
              <a:buFont typeface="Wingdings" panose="05000000000000000000" pitchFamily="2" charset="2"/>
              <a:buChar char="§"/>
              <a:defRPr/>
            </a:pPr>
            <a:endParaRPr lang="es-CL">
              <a:solidFill>
                <a:srgbClr val="002060"/>
              </a:solidFill>
              <a:cs typeface="Calibri"/>
            </a:endParaRPr>
          </a:p>
          <a:p>
            <a:pPr marL="285750" indent="-285750" algn="just">
              <a:buFont typeface="Wingdings" panose="05000000000000000000" pitchFamily="2" charset="2"/>
              <a:buChar char="§"/>
              <a:defRPr/>
            </a:pPr>
            <a:r>
              <a:rPr lang="es-CL" b="1">
                <a:solidFill>
                  <a:srgbClr val="002060"/>
                </a:solidFill>
                <a:cs typeface="Calibri"/>
              </a:rPr>
              <a:t>La ronda 2 y 6 es la única que permite estar por sobre la muestra objetivo de la ENE 2020 y muestra efectiva de ESI 2018.</a:t>
            </a:r>
          </a:p>
          <a:p>
            <a:pPr marL="285750" indent="-285750" algn="just">
              <a:buFont typeface="Wingdings" panose="05000000000000000000" pitchFamily="2" charset="2"/>
              <a:buChar char="§"/>
              <a:defRPr/>
            </a:pPr>
            <a:endParaRPr lang="es-CL">
              <a:solidFill>
                <a:srgbClr val="002060"/>
              </a:solidFill>
              <a:cs typeface="Calibri"/>
            </a:endParaRPr>
          </a:p>
        </p:txBody>
      </p:sp>
      <p:graphicFrame>
        <p:nvGraphicFramePr>
          <p:cNvPr id="11" name="Tabla 10">
            <a:extLst>
              <a:ext uri="{FF2B5EF4-FFF2-40B4-BE49-F238E27FC236}">
                <a16:creationId xmlns:a16="http://schemas.microsoft.com/office/drawing/2014/main" id="{AAE06FC9-641C-4533-B3B6-BE6ED24B4D12}"/>
              </a:ext>
            </a:extLst>
          </p:cNvPr>
          <p:cNvGraphicFramePr>
            <a:graphicFrameLocks noGrp="1"/>
          </p:cNvGraphicFramePr>
          <p:nvPr/>
        </p:nvGraphicFramePr>
        <p:xfrm>
          <a:off x="137578" y="5731942"/>
          <a:ext cx="6272458" cy="701743"/>
        </p:xfrm>
        <a:graphic>
          <a:graphicData uri="http://schemas.openxmlformats.org/drawingml/2006/table">
            <a:tbl>
              <a:tblPr/>
              <a:tblGrid>
                <a:gridCol w="1389202">
                  <a:extLst>
                    <a:ext uri="{9D8B030D-6E8A-4147-A177-3AD203B41FA5}">
                      <a16:colId xmlns:a16="http://schemas.microsoft.com/office/drawing/2014/main" val="3356394557"/>
                    </a:ext>
                  </a:extLst>
                </a:gridCol>
                <a:gridCol w="1478074">
                  <a:extLst>
                    <a:ext uri="{9D8B030D-6E8A-4147-A177-3AD203B41FA5}">
                      <a16:colId xmlns:a16="http://schemas.microsoft.com/office/drawing/2014/main" val="2925763066"/>
                    </a:ext>
                  </a:extLst>
                </a:gridCol>
                <a:gridCol w="1665171">
                  <a:extLst>
                    <a:ext uri="{9D8B030D-6E8A-4147-A177-3AD203B41FA5}">
                      <a16:colId xmlns:a16="http://schemas.microsoft.com/office/drawing/2014/main" val="226906952"/>
                    </a:ext>
                  </a:extLst>
                </a:gridCol>
                <a:gridCol w="1740011">
                  <a:extLst>
                    <a:ext uri="{9D8B030D-6E8A-4147-A177-3AD203B41FA5}">
                      <a16:colId xmlns:a16="http://schemas.microsoft.com/office/drawing/2014/main" val="3258431784"/>
                    </a:ext>
                  </a:extLst>
                </a:gridCol>
              </a:tblGrid>
              <a:tr h="339793">
                <a:tc rowSpan="2">
                  <a:txBody>
                    <a:bodyPr/>
                    <a:lstStyle/>
                    <a:p>
                      <a:pPr algn="ctr" fontAlgn="ctr"/>
                      <a:r>
                        <a:rPr lang="es-CL" sz="1400" b="1" i="0" u="none" strike="noStrike">
                          <a:solidFill>
                            <a:srgbClr val="FFFFFF"/>
                          </a:solidFill>
                          <a:effectLst/>
                          <a:latin typeface="Calibri"/>
                        </a:rPr>
                        <a:t>Total muestra con sobremuestreo (aprox.)</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ctr" fontAlgn="ctr"/>
                      <a:r>
                        <a:rPr lang="es-CL" sz="1400" b="0" i="0" u="none" strike="noStrike">
                          <a:solidFill>
                            <a:srgbClr val="FFFFFF"/>
                          </a:solidFill>
                          <a:effectLst/>
                          <a:latin typeface="Calibri"/>
                        </a:rPr>
                        <a:t>Trimestre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50000"/>
                      </a:schemeClr>
                    </a:solidFill>
                  </a:tcPr>
                </a:tc>
                <a:tc>
                  <a:txBody>
                    <a:bodyPr/>
                    <a:lstStyle/>
                    <a:p>
                      <a:pPr algn="ctr" fontAlgn="ctr"/>
                      <a:r>
                        <a:rPr lang="es-CL" sz="1400" b="0" i="0" u="none" strike="noStrike">
                          <a:solidFill>
                            <a:srgbClr val="FFFFFF"/>
                          </a:solidFill>
                          <a:effectLst/>
                          <a:latin typeface="Calibri"/>
                        </a:rPr>
                        <a:t>1 ronda, 12 meses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50000"/>
                      </a:schemeClr>
                    </a:solidFill>
                  </a:tcPr>
                </a:tc>
                <a:tc>
                  <a:txBody>
                    <a:bodyPr/>
                    <a:lstStyle/>
                    <a:p>
                      <a:pPr algn="ctr" fontAlgn="ctr"/>
                      <a:r>
                        <a:rPr lang="es-CL" sz="1400" b="0" i="0" u="none" strike="noStrike">
                          <a:solidFill>
                            <a:srgbClr val="FFFFFF"/>
                          </a:solidFill>
                          <a:effectLst/>
                          <a:latin typeface="Calibri"/>
                        </a:rPr>
                        <a:t>2 rondas, 12 meses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2664333687"/>
                  </a:ext>
                </a:extLst>
              </a:tr>
              <a:tr h="361950">
                <a:tc vMerge="1">
                  <a:txBody>
                    <a:bodyPr/>
                    <a:lstStyle/>
                    <a:p>
                      <a:endParaRPr lang="es-CL"/>
                    </a:p>
                  </a:txBody>
                  <a:tcPr/>
                </a:tc>
                <a:tc>
                  <a:txBody>
                    <a:bodyPr/>
                    <a:lstStyle/>
                    <a:p>
                      <a:pPr algn="l" fontAlgn="ctr"/>
                      <a:r>
                        <a:rPr lang="es-CL" sz="1400" b="0" i="0" u="none" strike="noStrike">
                          <a:solidFill>
                            <a:srgbClr val="000000"/>
                          </a:solidFill>
                          <a:effectLst/>
                          <a:latin typeface="Calibri" panose="020F0502020204030204" pitchFamily="34" charset="0"/>
                        </a:rPr>
                        <a:t>                   54.126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L" sz="1400" b="0" i="0" u="none" strike="noStrike">
                          <a:solidFill>
                            <a:srgbClr val="000000"/>
                          </a:solidFill>
                          <a:effectLst/>
                          <a:latin typeface="Calibri" panose="020F0502020204030204" pitchFamily="34" charset="0"/>
                        </a:rPr>
                        <a:t>                       36.084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s-CL" sz="1400" b="0" i="0" u="none" strike="noStrike">
                          <a:solidFill>
                            <a:srgbClr val="000000"/>
                          </a:solidFill>
                          <a:effectLst/>
                          <a:latin typeface="Calibri" panose="020F0502020204030204" pitchFamily="34" charset="0"/>
                        </a:rPr>
                        <a:t>                         72.168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2162208"/>
                  </a:ext>
                </a:extLst>
              </a:tr>
            </a:tbl>
          </a:graphicData>
        </a:graphic>
      </p:graphicFrame>
      <p:sp>
        <p:nvSpPr>
          <p:cNvPr id="12" name="TextBox 7">
            <a:extLst>
              <a:ext uri="{FF2B5EF4-FFF2-40B4-BE49-F238E27FC236}">
                <a16:creationId xmlns:a16="http://schemas.microsoft.com/office/drawing/2014/main" id="{1B48DB5A-C79D-4A00-BAE4-F857A076FF3A}"/>
              </a:ext>
            </a:extLst>
          </p:cNvPr>
          <p:cNvSpPr txBox="1"/>
          <p:nvPr/>
        </p:nvSpPr>
        <p:spPr>
          <a:xfrm>
            <a:off x="6606634" y="5546660"/>
            <a:ext cx="4103616" cy="923330"/>
          </a:xfrm>
          <a:prstGeom prst="rect">
            <a:avLst/>
          </a:prstGeom>
          <a:noFill/>
        </p:spPr>
        <p:txBody>
          <a:bodyPr wrap="square" lIns="91440" tIns="45720" rIns="91440" bIns="45720" rtlCol="0" anchor="t">
            <a:spAutoFit/>
          </a:bodyPr>
          <a:lstStyle/>
          <a:p>
            <a:pPr marL="285750" indent="-285750" algn="just">
              <a:buFont typeface="Wingdings" panose="05000000000000000000" pitchFamily="2" charset="2"/>
              <a:buChar char="§"/>
              <a:defRPr/>
            </a:pPr>
            <a:r>
              <a:rPr lang="es-CL">
                <a:solidFill>
                  <a:srgbClr val="002060"/>
                </a:solidFill>
                <a:cs typeface="Calibri"/>
              </a:rPr>
              <a:t>Se presenta la muestra con </a:t>
            </a:r>
            <a:r>
              <a:rPr lang="es-CL" err="1">
                <a:solidFill>
                  <a:srgbClr val="002060"/>
                </a:solidFill>
                <a:cs typeface="Calibri"/>
              </a:rPr>
              <a:t>sobremuestreo</a:t>
            </a:r>
            <a:r>
              <a:rPr lang="es-CL">
                <a:solidFill>
                  <a:srgbClr val="002060"/>
                </a:solidFill>
                <a:cs typeface="Calibri"/>
              </a:rPr>
              <a:t> que es en definitiva el total de viviendas a gestionar.</a:t>
            </a:r>
            <a:endParaRPr lang="es-ES"/>
          </a:p>
        </p:txBody>
      </p:sp>
      <p:sp>
        <p:nvSpPr>
          <p:cNvPr id="7" name="Globo: flecha hacia abajo 6">
            <a:extLst>
              <a:ext uri="{FF2B5EF4-FFF2-40B4-BE49-F238E27FC236}">
                <a16:creationId xmlns:a16="http://schemas.microsoft.com/office/drawing/2014/main" id="{2358E3FA-5F89-450B-92A7-474410916C71}"/>
              </a:ext>
            </a:extLst>
          </p:cNvPr>
          <p:cNvSpPr/>
          <p:nvPr/>
        </p:nvSpPr>
        <p:spPr>
          <a:xfrm>
            <a:off x="3799865" y="1169095"/>
            <a:ext cx="1173018" cy="861454"/>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600"/>
              <a:t>ESI 2018</a:t>
            </a:r>
            <a:endParaRPr lang="es-CL" sz="1600"/>
          </a:p>
        </p:txBody>
      </p:sp>
      <p:sp>
        <p:nvSpPr>
          <p:cNvPr id="13" name="Globo: flecha hacia abajo 12">
            <a:extLst>
              <a:ext uri="{FF2B5EF4-FFF2-40B4-BE49-F238E27FC236}">
                <a16:creationId xmlns:a16="http://schemas.microsoft.com/office/drawing/2014/main" id="{DC0E5970-0A42-448E-806B-EC0E7F38BECD}"/>
              </a:ext>
            </a:extLst>
          </p:cNvPr>
          <p:cNvSpPr/>
          <p:nvPr/>
        </p:nvSpPr>
        <p:spPr>
          <a:xfrm>
            <a:off x="5237018" y="1169095"/>
            <a:ext cx="1173018" cy="861454"/>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600"/>
              <a:t>ESI 2020</a:t>
            </a:r>
            <a:endParaRPr lang="es-CL" sz="1600"/>
          </a:p>
        </p:txBody>
      </p:sp>
      <p:cxnSp>
        <p:nvCxnSpPr>
          <p:cNvPr id="14" name="Straight Connector 4">
            <a:extLst>
              <a:ext uri="{FF2B5EF4-FFF2-40B4-BE49-F238E27FC236}">
                <a16:creationId xmlns:a16="http://schemas.microsoft.com/office/drawing/2014/main" id="{A237B7D2-4D2B-4EB5-84B0-53365264557A}"/>
              </a:ext>
            </a:extLst>
          </p:cNvPr>
          <p:cNvCxnSpPr>
            <a:cxnSpLocks/>
          </p:cNvCxnSpPr>
          <p:nvPr/>
        </p:nvCxnSpPr>
        <p:spPr>
          <a:xfrm>
            <a:off x="339339" y="73732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5" name="CuadroTexto 14">
            <a:extLst>
              <a:ext uri="{FF2B5EF4-FFF2-40B4-BE49-F238E27FC236}">
                <a16:creationId xmlns:a16="http://schemas.microsoft.com/office/drawing/2014/main" id="{3DB260B2-4EEB-464B-990D-2F38E8719E79}"/>
              </a:ext>
            </a:extLst>
          </p:cNvPr>
          <p:cNvSpPr txBox="1"/>
          <p:nvPr/>
        </p:nvSpPr>
        <p:spPr>
          <a:xfrm>
            <a:off x="137578" y="4945857"/>
            <a:ext cx="738389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 sz="1100">
                <a:solidFill>
                  <a:srgbClr val="002060"/>
                </a:solidFill>
              </a:rPr>
              <a:t>* Indicador principal de la encuesta es el ingreso medio.</a:t>
            </a:r>
          </a:p>
        </p:txBody>
      </p:sp>
    </p:spTree>
    <p:extLst>
      <p:ext uri="{BB962C8B-B14F-4D97-AF65-F5344CB8AC3E}">
        <p14:creationId xmlns:p14="http://schemas.microsoft.com/office/powerpoint/2010/main" val="1020226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F8C20B-D383-DA4B-8399-31C512F428A9}"/>
              </a:ext>
            </a:extLst>
          </p:cNvPr>
          <p:cNvSpPr txBox="1"/>
          <p:nvPr/>
        </p:nvSpPr>
        <p:spPr>
          <a:xfrm>
            <a:off x="220761" y="209490"/>
            <a:ext cx="9302259" cy="420756"/>
          </a:xfrm>
          <a:prstGeom prst="rect">
            <a:avLst/>
          </a:prstGeom>
          <a:noFill/>
        </p:spPr>
        <p:txBody>
          <a:bodyPr wrap="square" rtlCol="0">
            <a:spAutoFit/>
          </a:bodyPr>
          <a:lstStyle/>
          <a:p>
            <a:pPr lvl="0">
              <a:lnSpc>
                <a:spcPts val="2500"/>
              </a:lnSpc>
              <a:defRPr/>
            </a:pPr>
            <a:r>
              <a:rPr lang="es-CL" sz="2600" b="1">
                <a:solidFill>
                  <a:srgbClr val="002060"/>
                </a:solidFill>
              </a:rPr>
              <a:t>Definición de ronda MIT</a:t>
            </a:r>
          </a:p>
        </p:txBody>
      </p: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xfrm>
            <a:off x="11362322" y="6480983"/>
            <a:ext cx="285750" cy="269830"/>
          </a:xfrm>
          <a:prstGeom prst="rect">
            <a:avLst/>
          </a:prstGeom>
          <a:solidFill>
            <a:schemeClr val="bg1"/>
          </a:solidFill>
        </p:spPr>
        <p:txBody>
          <a:bodyPr lIns="36000" tIns="36000" rIns="36000" bIns="36000" anchor="ctr" anchorCtr="0"/>
          <a:lstStyle>
            <a:defPPr>
              <a:defRPr lang="en-US"/>
            </a:defPPr>
            <a:lvl1pPr marL="0" algn="ctr" defTabSz="914400" rtl="0" eaLnBrk="1" latinLnBrk="0" hangingPunct="1">
              <a:defRPr sz="1400" b="1" i="0" kern="1200" baseline="0">
                <a:solidFill>
                  <a:srgbClr val="34447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01E5FC-0B87-8647-A284-6B9DE9373C11}" type="slidenum">
              <a:rPr lang="en-US" smtClean="0"/>
              <a:pPr/>
              <a:t>43</a:t>
            </a:fld>
            <a:endParaRPr lang="en-US"/>
          </a:p>
        </p:txBody>
      </p:sp>
      <p:sp>
        <p:nvSpPr>
          <p:cNvPr id="2" name="TextBox 2">
            <a:extLst>
              <a:ext uri="{FF2B5EF4-FFF2-40B4-BE49-F238E27FC236}">
                <a16:creationId xmlns:a16="http://schemas.microsoft.com/office/drawing/2014/main" id="{4EECA48D-85D5-44D8-8DAD-7C80EBC3FCC2}"/>
              </a:ext>
            </a:extLst>
          </p:cNvPr>
          <p:cNvSpPr txBox="1"/>
          <p:nvPr/>
        </p:nvSpPr>
        <p:spPr>
          <a:xfrm>
            <a:off x="220761" y="616649"/>
            <a:ext cx="10256913" cy="622414"/>
          </a:xfrm>
          <a:prstGeom prst="rect">
            <a:avLst/>
          </a:prstGeom>
          <a:noFill/>
        </p:spPr>
        <p:txBody>
          <a:bodyPr wrap="square" lIns="91440" tIns="45720" rIns="91440" bIns="45720" rtlCol="0" anchor="t">
            <a:spAutoFit/>
          </a:bodyPr>
          <a:lstStyle/>
          <a:p>
            <a:pPr algn="just">
              <a:lnSpc>
                <a:spcPts val="2000"/>
              </a:lnSpc>
            </a:pPr>
            <a:r>
              <a:rPr lang="es-CL" sz="2000" b="1">
                <a:solidFill>
                  <a:srgbClr val="002060"/>
                </a:solidFill>
                <a:cs typeface="Calibri"/>
              </a:rPr>
              <a:t>El presupuesto actual de la ENE 2021 contempla un 50% de recursos para recolectar de manera presencial (3 rondas). </a:t>
            </a:r>
          </a:p>
        </p:txBody>
      </p:sp>
      <p:sp>
        <p:nvSpPr>
          <p:cNvPr id="13" name="TextBox 6">
            <a:extLst>
              <a:ext uri="{FF2B5EF4-FFF2-40B4-BE49-F238E27FC236}">
                <a16:creationId xmlns:a16="http://schemas.microsoft.com/office/drawing/2014/main" id="{3FA374BC-4241-4BC7-863B-EF709A384B40}"/>
              </a:ext>
            </a:extLst>
          </p:cNvPr>
          <p:cNvSpPr txBox="1"/>
          <p:nvPr/>
        </p:nvSpPr>
        <p:spPr>
          <a:xfrm>
            <a:off x="257930" y="1312160"/>
            <a:ext cx="10356798" cy="2852695"/>
          </a:xfrm>
          <a:prstGeom prst="rect">
            <a:avLst/>
          </a:prstGeom>
          <a:noFill/>
        </p:spPr>
        <p:txBody>
          <a:bodyPr wrap="square" lIns="0" tIns="36000" rIns="0" bIns="36000" rtlCol="0" anchor="t">
            <a:spAutoFit/>
          </a:bodyPr>
          <a:lstStyle/>
          <a:p>
            <a:pPr algn="just">
              <a:lnSpc>
                <a:spcPts val="1800"/>
              </a:lnSpc>
              <a:spcAft>
                <a:spcPts val="300"/>
              </a:spcAft>
              <a:defRPr/>
            </a:pPr>
            <a:endParaRPr lang="es-CL" sz="2000">
              <a:solidFill>
                <a:srgbClr val="1F497D"/>
              </a:solidFill>
              <a:latin typeface="Calibri"/>
              <a:cs typeface="Calibri"/>
            </a:endParaRPr>
          </a:p>
          <a:p>
            <a:pPr marL="57150" indent="-342900" algn="just">
              <a:lnSpc>
                <a:spcPts val="1800"/>
              </a:lnSpc>
              <a:spcAft>
                <a:spcPts val="300"/>
              </a:spcAft>
              <a:buFont typeface="Wingdings" panose="05000000000000000000" pitchFamily="2" charset="2"/>
              <a:buChar char="§"/>
              <a:defRPr/>
            </a:pPr>
            <a:r>
              <a:rPr lang="es-CL" sz="2000" i="1" err="1">
                <a:solidFill>
                  <a:srgbClr val="1F497D"/>
                </a:solidFill>
                <a:latin typeface="Calibri"/>
                <a:cs typeface="Calibri"/>
              </a:rPr>
              <a:t>Trade</a:t>
            </a:r>
            <a:r>
              <a:rPr lang="es-CL" sz="2000" i="1">
                <a:solidFill>
                  <a:srgbClr val="1F497D"/>
                </a:solidFill>
                <a:latin typeface="Calibri"/>
                <a:cs typeface="Calibri"/>
              </a:rPr>
              <a:t> off </a:t>
            </a:r>
            <a:r>
              <a:rPr lang="es-CL" sz="2000">
                <a:solidFill>
                  <a:srgbClr val="1F497D"/>
                </a:solidFill>
                <a:latin typeface="Calibri"/>
                <a:cs typeface="Calibri"/>
              </a:rPr>
              <a:t>entre precisión y costo en recolección: </a:t>
            </a:r>
          </a:p>
          <a:p>
            <a:pPr marL="514350" lvl="1" indent="-342900" algn="just">
              <a:lnSpc>
                <a:spcPts val="1800"/>
              </a:lnSpc>
              <a:spcAft>
                <a:spcPts val="300"/>
              </a:spcAft>
              <a:buFont typeface="Wingdings" panose="05000000000000000000" pitchFamily="2" charset="2"/>
              <a:buChar char="q"/>
              <a:defRPr/>
            </a:pPr>
            <a:r>
              <a:rPr lang="es-CL" sz="2000">
                <a:solidFill>
                  <a:srgbClr val="1F497D"/>
                </a:solidFill>
                <a:latin typeface="Calibri"/>
                <a:cs typeface="Calibri"/>
              </a:rPr>
              <a:t>menor muestra aumenta la probabilidad de tener estimaciones no fiables, con la consecuencia de tener que omitir ciertas desagregaciones de los datos, algo que no es posible de revertir una vez que ya está recolectada la muestra.</a:t>
            </a:r>
          </a:p>
          <a:p>
            <a:pPr marL="514350" lvl="1" indent="-342900" algn="just">
              <a:lnSpc>
                <a:spcPts val="1800"/>
              </a:lnSpc>
              <a:spcAft>
                <a:spcPts val="300"/>
              </a:spcAft>
              <a:buFont typeface="Wingdings" panose="05000000000000000000" pitchFamily="2" charset="2"/>
              <a:buChar char="q"/>
              <a:defRPr/>
            </a:pPr>
            <a:endParaRPr lang="es-CL" sz="2000">
              <a:solidFill>
                <a:srgbClr val="1F497D"/>
              </a:solidFill>
              <a:latin typeface="Calibri"/>
              <a:cs typeface="Calibri"/>
            </a:endParaRPr>
          </a:p>
          <a:p>
            <a:pPr marL="514350" lvl="1" indent="-342900" algn="just">
              <a:lnSpc>
                <a:spcPts val="1800"/>
              </a:lnSpc>
              <a:spcAft>
                <a:spcPts val="300"/>
              </a:spcAft>
              <a:buFont typeface="Wingdings" panose="05000000000000000000" pitchFamily="2" charset="2"/>
              <a:buChar char="q"/>
              <a:defRPr/>
            </a:pPr>
            <a:r>
              <a:rPr lang="es-CL" sz="2000">
                <a:solidFill>
                  <a:srgbClr val="1F497D"/>
                </a:solidFill>
                <a:latin typeface="Calibri"/>
                <a:cs typeface="Calibri"/>
              </a:rPr>
              <a:t>Por otra parte, al ser la recolección de ingresos un tema sensible, se recomienda no recolectar en ronda de apertura (efecto confianza). </a:t>
            </a:r>
          </a:p>
          <a:p>
            <a:pPr marL="514350" lvl="1" indent="-342900" algn="just">
              <a:lnSpc>
                <a:spcPts val="1800"/>
              </a:lnSpc>
              <a:spcAft>
                <a:spcPts val="300"/>
              </a:spcAft>
              <a:buFont typeface="Wingdings" panose="05000000000000000000" pitchFamily="2" charset="2"/>
              <a:buChar char="q"/>
              <a:defRPr/>
            </a:pPr>
            <a:endParaRPr lang="es-CL" sz="2000">
              <a:solidFill>
                <a:srgbClr val="1F497D"/>
              </a:solidFill>
              <a:latin typeface="Calibri"/>
              <a:cs typeface="Calibri"/>
            </a:endParaRPr>
          </a:p>
          <a:p>
            <a:pPr marL="514350" lvl="1" indent="-342900" algn="just">
              <a:lnSpc>
                <a:spcPts val="1800"/>
              </a:lnSpc>
              <a:spcAft>
                <a:spcPts val="300"/>
              </a:spcAft>
              <a:buFont typeface="Wingdings" panose="05000000000000000000" pitchFamily="2" charset="2"/>
              <a:buChar char="q"/>
              <a:defRPr/>
            </a:pPr>
            <a:r>
              <a:rPr lang="es-CL" sz="2000">
                <a:solidFill>
                  <a:srgbClr val="1F497D"/>
                </a:solidFill>
                <a:latin typeface="Calibri"/>
                <a:cs typeface="Calibri"/>
              </a:rPr>
              <a:t>Dado lo anterior, el escenario óptimo es </a:t>
            </a:r>
            <a:r>
              <a:rPr lang="es-CL" sz="2000" b="1">
                <a:solidFill>
                  <a:srgbClr val="1F497D"/>
                </a:solidFill>
                <a:latin typeface="Calibri"/>
                <a:cs typeface="Calibri"/>
              </a:rPr>
              <a:t>recolección en rondas 2 y 6</a:t>
            </a:r>
            <a:r>
              <a:rPr lang="es-CL" sz="2000">
                <a:solidFill>
                  <a:srgbClr val="1F497D"/>
                </a:solidFill>
                <a:latin typeface="Calibri"/>
                <a:cs typeface="Calibri"/>
              </a:rPr>
              <a:t>. Ambas rondas se recolectaran de manera presencial.  </a:t>
            </a:r>
          </a:p>
        </p:txBody>
      </p:sp>
      <p:graphicFrame>
        <p:nvGraphicFramePr>
          <p:cNvPr id="6" name="Diagrama 5">
            <a:extLst>
              <a:ext uri="{FF2B5EF4-FFF2-40B4-BE49-F238E27FC236}">
                <a16:creationId xmlns:a16="http://schemas.microsoft.com/office/drawing/2014/main" id="{E3CE2E3F-D6D5-432A-B09E-FB4870F0F083}"/>
              </a:ext>
            </a:extLst>
          </p:cNvPr>
          <p:cNvGraphicFramePr/>
          <p:nvPr>
            <p:extLst>
              <p:ext uri="{D42A27DB-BD31-4B8C-83A1-F6EECF244321}">
                <p14:modId xmlns:p14="http://schemas.microsoft.com/office/powerpoint/2010/main" val="2258218644"/>
              </p:ext>
            </p:extLst>
          </p:nvPr>
        </p:nvGraphicFramePr>
        <p:xfrm>
          <a:off x="1015711" y="3070918"/>
          <a:ext cx="9227127"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Globo: flecha hacia abajo 6">
            <a:extLst>
              <a:ext uri="{FF2B5EF4-FFF2-40B4-BE49-F238E27FC236}">
                <a16:creationId xmlns:a16="http://schemas.microsoft.com/office/drawing/2014/main" id="{DC664CD9-C8BA-4F7F-B4DB-8FE79C23DD3A}"/>
              </a:ext>
            </a:extLst>
          </p:cNvPr>
          <p:cNvSpPr/>
          <p:nvPr/>
        </p:nvSpPr>
        <p:spPr>
          <a:xfrm>
            <a:off x="1015711" y="4549722"/>
            <a:ext cx="1154545" cy="923637"/>
          </a:xfrm>
          <a:prstGeom prst="downArrowCallout">
            <a:avLst/>
          </a:prstGeom>
          <a:solidFill>
            <a:schemeClr val="accent6"/>
          </a:solidFill>
        </p:spPr>
        <p:style>
          <a:lnRef idx="1">
            <a:schemeClr val="accent5"/>
          </a:lnRef>
          <a:fillRef idx="3">
            <a:schemeClr val="accent5"/>
          </a:fillRef>
          <a:effectRef idx="2">
            <a:schemeClr val="accent5"/>
          </a:effectRef>
          <a:fontRef idx="minor">
            <a:schemeClr val="lt1"/>
          </a:fontRef>
        </p:style>
        <p:txBody>
          <a:bodyPr rtlCol="0" anchor="ctr"/>
          <a:lstStyle/>
          <a:p>
            <a:pPr algn="ctr"/>
            <a:r>
              <a:rPr lang="es-MX"/>
              <a:t>Apertura</a:t>
            </a:r>
          </a:p>
          <a:p>
            <a:pPr algn="ctr"/>
            <a:r>
              <a:rPr lang="es-MX"/>
              <a:t>ENE</a:t>
            </a:r>
            <a:endParaRPr lang="es-CL"/>
          </a:p>
        </p:txBody>
      </p:sp>
      <p:sp>
        <p:nvSpPr>
          <p:cNvPr id="8" name="Rectángulo: esquinas redondeadas 7">
            <a:extLst>
              <a:ext uri="{FF2B5EF4-FFF2-40B4-BE49-F238E27FC236}">
                <a16:creationId xmlns:a16="http://schemas.microsoft.com/office/drawing/2014/main" id="{755119AF-1D27-4A6E-85A2-9FC59E773D8F}"/>
              </a:ext>
            </a:extLst>
          </p:cNvPr>
          <p:cNvSpPr/>
          <p:nvPr/>
        </p:nvSpPr>
        <p:spPr>
          <a:xfrm>
            <a:off x="1015711" y="6281401"/>
            <a:ext cx="1182255" cy="340953"/>
          </a:xfrm>
          <a:prstGeom prst="roundRect">
            <a:avLst/>
          </a:prstGeom>
          <a:solidFill>
            <a:schemeClr val="accent6"/>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s-MX"/>
              <a:t>Presencial</a:t>
            </a:r>
            <a:endParaRPr lang="es-CL"/>
          </a:p>
        </p:txBody>
      </p:sp>
      <p:sp>
        <p:nvSpPr>
          <p:cNvPr id="11" name="Globo: flecha hacia abajo 10">
            <a:extLst>
              <a:ext uri="{FF2B5EF4-FFF2-40B4-BE49-F238E27FC236}">
                <a16:creationId xmlns:a16="http://schemas.microsoft.com/office/drawing/2014/main" id="{EDF46532-D9F0-4BD8-99A4-CC1C0E974570}"/>
              </a:ext>
            </a:extLst>
          </p:cNvPr>
          <p:cNvSpPr/>
          <p:nvPr/>
        </p:nvSpPr>
        <p:spPr>
          <a:xfrm>
            <a:off x="2655165" y="4549721"/>
            <a:ext cx="1154545" cy="923637"/>
          </a:xfrm>
          <a:prstGeom prst="downArrowCallout">
            <a:avLst/>
          </a:prstGeom>
          <a:solidFill>
            <a:schemeClr val="accent2"/>
          </a:solidFill>
        </p:spPr>
        <p:style>
          <a:lnRef idx="1">
            <a:schemeClr val="accent5"/>
          </a:lnRef>
          <a:fillRef idx="3">
            <a:schemeClr val="accent5"/>
          </a:fillRef>
          <a:effectRef idx="2">
            <a:schemeClr val="accent5"/>
          </a:effectRef>
          <a:fontRef idx="minor">
            <a:schemeClr val="lt1"/>
          </a:fontRef>
        </p:style>
        <p:txBody>
          <a:bodyPr rtlCol="0" anchor="ctr"/>
          <a:lstStyle/>
          <a:p>
            <a:pPr algn="ctr"/>
            <a:r>
              <a:rPr lang="es-MX"/>
              <a:t>ENE-MIT</a:t>
            </a:r>
            <a:endParaRPr lang="es-CL"/>
          </a:p>
        </p:txBody>
      </p:sp>
      <p:sp>
        <p:nvSpPr>
          <p:cNvPr id="12" name="Globo: flecha hacia abajo 11">
            <a:extLst>
              <a:ext uri="{FF2B5EF4-FFF2-40B4-BE49-F238E27FC236}">
                <a16:creationId xmlns:a16="http://schemas.microsoft.com/office/drawing/2014/main" id="{3DF029D9-BA1E-4C33-8398-B57CC3C0BAFD}"/>
              </a:ext>
            </a:extLst>
          </p:cNvPr>
          <p:cNvSpPr/>
          <p:nvPr/>
        </p:nvSpPr>
        <p:spPr>
          <a:xfrm>
            <a:off x="4294619" y="4549720"/>
            <a:ext cx="1154545" cy="923637"/>
          </a:xfrm>
          <a:prstGeom prst="downArrowCallou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s-MX"/>
              <a:t>ENE</a:t>
            </a:r>
            <a:endParaRPr lang="es-CL"/>
          </a:p>
        </p:txBody>
      </p:sp>
      <p:sp>
        <p:nvSpPr>
          <p:cNvPr id="14" name="Rectángulo: esquinas redondeadas 13">
            <a:extLst>
              <a:ext uri="{FF2B5EF4-FFF2-40B4-BE49-F238E27FC236}">
                <a16:creationId xmlns:a16="http://schemas.microsoft.com/office/drawing/2014/main" id="{F9D5CF24-766E-4EB2-9B6A-9A15A9320B6A}"/>
              </a:ext>
            </a:extLst>
          </p:cNvPr>
          <p:cNvSpPr/>
          <p:nvPr/>
        </p:nvSpPr>
        <p:spPr>
          <a:xfrm>
            <a:off x="2627454" y="6281401"/>
            <a:ext cx="1182255" cy="340953"/>
          </a:xfrm>
          <a:prstGeom prst="roundRect">
            <a:avLst/>
          </a:prstGeom>
          <a:solidFill>
            <a:schemeClr val="accent2"/>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s-MX"/>
              <a:t>Presencial</a:t>
            </a:r>
            <a:endParaRPr lang="es-CL"/>
          </a:p>
        </p:txBody>
      </p:sp>
      <p:sp>
        <p:nvSpPr>
          <p:cNvPr id="15" name="Rectángulo: esquinas redondeadas 14">
            <a:extLst>
              <a:ext uri="{FF2B5EF4-FFF2-40B4-BE49-F238E27FC236}">
                <a16:creationId xmlns:a16="http://schemas.microsoft.com/office/drawing/2014/main" id="{49F589C2-33C1-4DE1-834E-6AD12430B6EC}"/>
              </a:ext>
            </a:extLst>
          </p:cNvPr>
          <p:cNvSpPr/>
          <p:nvPr/>
        </p:nvSpPr>
        <p:spPr>
          <a:xfrm>
            <a:off x="4239197" y="6281401"/>
            <a:ext cx="1182255" cy="340953"/>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s-MX"/>
              <a:t>Telefónica</a:t>
            </a:r>
            <a:endParaRPr lang="es-CL"/>
          </a:p>
        </p:txBody>
      </p:sp>
      <p:sp>
        <p:nvSpPr>
          <p:cNvPr id="16" name="Rectángulo: esquinas redondeadas 15">
            <a:extLst>
              <a:ext uri="{FF2B5EF4-FFF2-40B4-BE49-F238E27FC236}">
                <a16:creationId xmlns:a16="http://schemas.microsoft.com/office/drawing/2014/main" id="{521EAFBF-2087-4404-BEDD-603873D70931}"/>
              </a:ext>
            </a:extLst>
          </p:cNvPr>
          <p:cNvSpPr/>
          <p:nvPr/>
        </p:nvSpPr>
        <p:spPr>
          <a:xfrm>
            <a:off x="5841294" y="6283259"/>
            <a:ext cx="1182255" cy="340953"/>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s-MX"/>
              <a:t>Telefónica</a:t>
            </a:r>
            <a:endParaRPr lang="es-CL"/>
          </a:p>
        </p:txBody>
      </p:sp>
      <p:sp>
        <p:nvSpPr>
          <p:cNvPr id="17" name="Rectángulo: esquinas redondeadas 16">
            <a:extLst>
              <a:ext uri="{FF2B5EF4-FFF2-40B4-BE49-F238E27FC236}">
                <a16:creationId xmlns:a16="http://schemas.microsoft.com/office/drawing/2014/main" id="{B2806DF0-B48E-4A29-A0A7-8796DADFC6EA}"/>
              </a:ext>
            </a:extLst>
          </p:cNvPr>
          <p:cNvSpPr/>
          <p:nvPr/>
        </p:nvSpPr>
        <p:spPr>
          <a:xfrm>
            <a:off x="7453037" y="6281127"/>
            <a:ext cx="1182255" cy="340953"/>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s-MX"/>
              <a:t>Telefónica</a:t>
            </a:r>
            <a:endParaRPr lang="es-CL"/>
          </a:p>
        </p:txBody>
      </p:sp>
      <p:sp>
        <p:nvSpPr>
          <p:cNvPr id="18" name="Rectángulo: esquinas redondeadas 17">
            <a:extLst>
              <a:ext uri="{FF2B5EF4-FFF2-40B4-BE49-F238E27FC236}">
                <a16:creationId xmlns:a16="http://schemas.microsoft.com/office/drawing/2014/main" id="{B5750F32-61EA-41F6-8694-FB78EA8F2198}"/>
              </a:ext>
            </a:extLst>
          </p:cNvPr>
          <p:cNvSpPr/>
          <p:nvPr/>
        </p:nvSpPr>
        <p:spPr>
          <a:xfrm>
            <a:off x="9060583" y="6283081"/>
            <a:ext cx="1182255" cy="340953"/>
          </a:xfrm>
          <a:prstGeom prst="roundRect">
            <a:avLst/>
          </a:prstGeom>
          <a:solidFill>
            <a:schemeClr val="accent2"/>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s-MX"/>
              <a:t>Presencial</a:t>
            </a:r>
            <a:endParaRPr lang="es-CL"/>
          </a:p>
        </p:txBody>
      </p:sp>
      <p:sp>
        <p:nvSpPr>
          <p:cNvPr id="19" name="Globo: flecha hacia abajo 18">
            <a:extLst>
              <a:ext uri="{FF2B5EF4-FFF2-40B4-BE49-F238E27FC236}">
                <a16:creationId xmlns:a16="http://schemas.microsoft.com/office/drawing/2014/main" id="{BFAFF563-32F2-44E3-B333-003A886EF4D3}"/>
              </a:ext>
            </a:extLst>
          </p:cNvPr>
          <p:cNvSpPr/>
          <p:nvPr/>
        </p:nvSpPr>
        <p:spPr>
          <a:xfrm>
            <a:off x="5837083" y="4564704"/>
            <a:ext cx="1154545" cy="923637"/>
          </a:xfrm>
          <a:prstGeom prst="downArrowCallou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s-MX"/>
              <a:t>ENE</a:t>
            </a:r>
            <a:endParaRPr lang="es-CL"/>
          </a:p>
        </p:txBody>
      </p:sp>
      <p:sp>
        <p:nvSpPr>
          <p:cNvPr id="20" name="Globo: flecha hacia abajo 19">
            <a:extLst>
              <a:ext uri="{FF2B5EF4-FFF2-40B4-BE49-F238E27FC236}">
                <a16:creationId xmlns:a16="http://schemas.microsoft.com/office/drawing/2014/main" id="{B7D00F68-B884-46B3-8C8B-5EF6915D4D70}"/>
              </a:ext>
            </a:extLst>
          </p:cNvPr>
          <p:cNvSpPr/>
          <p:nvPr/>
        </p:nvSpPr>
        <p:spPr>
          <a:xfrm>
            <a:off x="7476537" y="4564704"/>
            <a:ext cx="1154545" cy="923637"/>
          </a:xfrm>
          <a:prstGeom prst="downArrowCallou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s-MX"/>
              <a:t>ENE</a:t>
            </a:r>
            <a:endParaRPr lang="es-CL"/>
          </a:p>
        </p:txBody>
      </p:sp>
      <p:sp>
        <p:nvSpPr>
          <p:cNvPr id="21" name="Globo: flecha hacia abajo 20">
            <a:extLst>
              <a:ext uri="{FF2B5EF4-FFF2-40B4-BE49-F238E27FC236}">
                <a16:creationId xmlns:a16="http://schemas.microsoft.com/office/drawing/2014/main" id="{23871891-B178-4889-BDA5-02A21DEE1237}"/>
              </a:ext>
            </a:extLst>
          </p:cNvPr>
          <p:cNvSpPr/>
          <p:nvPr/>
        </p:nvSpPr>
        <p:spPr>
          <a:xfrm>
            <a:off x="9088924" y="4549720"/>
            <a:ext cx="1154545" cy="923637"/>
          </a:xfrm>
          <a:prstGeom prst="downArrowCallout">
            <a:avLst/>
          </a:prstGeom>
          <a:solidFill>
            <a:schemeClr val="accent2"/>
          </a:solidFill>
        </p:spPr>
        <p:style>
          <a:lnRef idx="1">
            <a:schemeClr val="accent5"/>
          </a:lnRef>
          <a:fillRef idx="3">
            <a:schemeClr val="accent5"/>
          </a:fillRef>
          <a:effectRef idx="2">
            <a:schemeClr val="accent5"/>
          </a:effectRef>
          <a:fontRef idx="minor">
            <a:schemeClr val="lt1"/>
          </a:fontRef>
        </p:style>
        <p:txBody>
          <a:bodyPr rtlCol="0" anchor="ctr"/>
          <a:lstStyle/>
          <a:p>
            <a:pPr algn="ctr"/>
            <a:r>
              <a:rPr lang="es-MX"/>
              <a:t>ENE-MIT</a:t>
            </a:r>
            <a:endParaRPr lang="es-CL"/>
          </a:p>
        </p:txBody>
      </p:sp>
      <p:cxnSp>
        <p:nvCxnSpPr>
          <p:cNvPr id="22" name="Straight Connector 4">
            <a:extLst>
              <a:ext uri="{FF2B5EF4-FFF2-40B4-BE49-F238E27FC236}">
                <a16:creationId xmlns:a16="http://schemas.microsoft.com/office/drawing/2014/main" id="{0BBA44A7-2EE1-42C2-9738-83CF637C7EE6}"/>
              </a:ext>
            </a:extLst>
          </p:cNvPr>
          <p:cNvCxnSpPr>
            <a:cxnSpLocks/>
          </p:cNvCxnSpPr>
          <p:nvPr/>
        </p:nvCxnSpPr>
        <p:spPr>
          <a:xfrm>
            <a:off x="255932" y="1266940"/>
            <a:ext cx="10371631"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26977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F1958-E8B2-1F48-A8FC-5CD17929E367}"/>
              </a:ext>
            </a:extLst>
          </p:cNvPr>
          <p:cNvSpPr>
            <a:spLocks noGrp="1"/>
          </p:cNvSpPr>
          <p:nvPr>
            <p:ph type="ctrTitle"/>
          </p:nvPr>
        </p:nvSpPr>
        <p:spPr>
          <a:xfrm>
            <a:off x="2261616" y="3523103"/>
            <a:ext cx="7735824" cy="1076052"/>
          </a:xfrm>
        </p:spPr>
        <p:txBody>
          <a:bodyPr/>
          <a:lstStyle/>
          <a:p>
            <a:r>
              <a:rPr lang="en-US"/>
              <a:t>MUCHAS GRACIAS</a:t>
            </a:r>
          </a:p>
        </p:txBody>
      </p:sp>
    </p:spTree>
    <p:extLst>
      <p:ext uri="{BB962C8B-B14F-4D97-AF65-F5344CB8AC3E}">
        <p14:creationId xmlns:p14="http://schemas.microsoft.com/office/powerpoint/2010/main" val="1269623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5</a:t>
            </a:fld>
            <a:endParaRPr lang="en-US"/>
          </a:p>
        </p:txBody>
      </p:sp>
      <p:sp>
        <p:nvSpPr>
          <p:cNvPr id="11" name="TextBox 2">
            <a:extLst>
              <a:ext uri="{FF2B5EF4-FFF2-40B4-BE49-F238E27FC236}">
                <a16:creationId xmlns:a16="http://schemas.microsoft.com/office/drawing/2014/main" id="{E6001A8E-6F43-7245-80BA-90F7C826EE11}"/>
              </a:ext>
            </a:extLst>
          </p:cNvPr>
          <p:cNvSpPr txBox="1"/>
          <p:nvPr/>
        </p:nvSpPr>
        <p:spPr>
          <a:xfrm>
            <a:off x="361690" y="2170456"/>
            <a:ext cx="2561517" cy="1378326"/>
          </a:xfrm>
          <a:prstGeom prst="rect">
            <a:avLst/>
          </a:prstGeom>
          <a:noFill/>
        </p:spPr>
        <p:txBody>
          <a:bodyPr wrap="square" lIns="91440" tIns="45720" rIns="91440" bIns="45720" rtlCol="0" anchor="t">
            <a:spAutoFit/>
          </a:bodyPr>
          <a:lstStyle/>
          <a:p>
            <a:pPr>
              <a:lnSpc>
                <a:spcPts val="2000"/>
              </a:lnSpc>
            </a:pPr>
            <a:r>
              <a:rPr lang="es-CL" sz="2000" b="1">
                <a:solidFill>
                  <a:srgbClr val="344472"/>
                </a:solidFill>
              </a:rPr>
              <a:t>Inputs: </a:t>
            </a:r>
          </a:p>
          <a:p>
            <a:pPr>
              <a:lnSpc>
                <a:spcPts val="2000"/>
              </a:lnSpc>
            </a:pPr>
            <a:r>
              <a:rPr lang="es-ES" sz="2000" b="0">
                <a:solidFill>
                  <a:srgbClr val="344472"/>
                </a:solidFill>
              </a:rPr>
              <a:t>BBDD </a:t>
            </a:r>
            <a:r>
              <a:rPr lang="es-ES" sz="2000">
                <a:solidFill>
                  <a:srgbClr val="344472"/>
                </a:solidFill>
              </a:rPr>
              <a:t>de Gobierno de datos </a:t>
            </a:r>
          </a:p>
          <a:p>
            <a:pPr>
              <a:lnSpc>
                <a:spcPts val="2000"/>
              </a:lnSpc>
            </a:pPr>
            <a:r>
              <a:rPr lang="es-ES" sz="2000">
                <a:solidFill>
                  <a:srgbClr val="344472"/>
                </a:solidFill>
              </a:rPr>
              <a:t>con tablas de SUSESO</a:t>
            </a:r>
            <a:endParaRPr lang="es-ES" sz="2000" b="0">
              <a:solidFill>
                <a:srgbClr val="344472"/>
              </a:solidFill>
              <a:cs typeface="Calibri"/>
            </a:endParaRPr>
          </a:p>
          <a:p>
            <a:pPr>
              <a:lnSpc>
                <a:spcPts val="2000"/>
              </a:lnSpc>
            </a:pPr>
            <a:endParaRPr lang="es-CL" sz="2000" b="0">
              <a:solidFill>
                <a:srgbClr val="344472"/>
              </a:solidFill>
            </a:endParaRPr>
          </a:p>
        </p:txBody>
      </p:sp>
      <p:sp>
        <p:nvSpPr>
          <p:cNvPr id="16"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rtlCol="0">
            <a:spAutoFit/>
          </a:bodyPr>
          <a:lstStyle/>
          <a:p>
            <a:pPr lvl="0">
              <a:lnSpc>
                <a:spcPts val="2500"/>
              </a:lnSpc>
              <a:defRPr/>
            </a:pPr>
            <a:r>
              <a:rPr lang="es-ES" sz="2600" b="1">
                <a:solidFill>
                  <a:srgbClr val="344472"/>
                </a:solidFill>
              </a:rPr>
              <a:t>1.1. Presentación de los Registros Administrativos de la SUSESO</a:t>
            </a:r>
          </a:p>
        </p:txBody>
      </p:sp>
      <p:cxnSp>
        <p:nvCxnSpPr>
          <p:cNvPr id="17"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9" name="TextBox 8">
            <a:extLst>
              <a:ext uri="{FF2B5EF4-FFF2-40B4-BE49-F238E27FC236}">
                <a16:creationId xmlns:a16="http://schemas.microsoft.com/office/drawing/2014/main" id="{48766398-9D21-6640-AD6F-A2EFE1F9A119}"/>
              </a:ext>
            </a:extLst>
          </p:cNvPr>
          <p:cNvSpPr txBox="1"/>
          <p:nvPr/>
        </p:nvSpPr>
        <p:spPr>
          <a:xfrm>
            <a:off x="2928400" y="1552359"/>
            <a:ext cx="7597649" cy="5144998"/>
          </a:xfrm>
          <a:prstGeom prst="rect">
            <a:avLst/>
          </a:prstGeom>
          <a:noFill/>
        </p:spPr>
        <p:txBody>
          <a:bodyPr wrap="square" lIns="91440" tIns="45720" rIns="91440" bIns="45720" rtlCol="0" anchor="t">
            <a:spAutoFit/>
          </a:bodyPr>
          <a:lstStyle/>
          <a:p>
            <a:pPr marL="285750" lvl="0" indent="-285750" algn="just">
              <a:lnSpc>
                <a:spcPts val="1700"/>
              </a:lnSpc>
              <a:buFont typeface="Arial" panose="020B0604020202020204" pitchFamily="34" charset="0"/>
              <a:buChar char="•"/>
              <a:defRPr/>
            </a:pPr>
            <a:endParaRPr lang="es-ES" sz="2000">
              <a:solidFill>
                <a:srgbClr val="344472"/>
              </a:solidFill>
            </a:endParaRPr>
          </a:p>
          <a:p>
            <a:pPr marL="285750" lvl="0" indent="-285750" algn="just">
              <a:lnSpc>
                <a:spcPts val="1700"/>
              </a:lnSpc>
              <a:buFont typeface="Arial" panose="020B0604020202020204" pitchFamily="34" charset="0"/>
              <a:buChar char="•"/>
              <a:defRPr/>
            </a:pPr>
            <a:endParaRPr lang="es-ES" sz="2000">
              <a:solidFill>
                <a:srgbClr val="344472"/>
              </a:solidFill>
            </a:endParaRPr>
          </a:p>
          <a:p>
            <a:pPr marL="285750" lvl="0" indent="-285750" algn="just">
              <a:buFont typeface="Arial" panose="020B0604020202020204" pitchFamily="34" charset="0"/>
              <a:buChar char="•"/>
              <a:defRPr/>
            </a:pPr>
            <a:r>
              <a:rPr lang="es-ES" sz="2000">
                <a:solidFill>
                  <a:srgbClr val="344472"/>
                </a:solidFill>
              </a:rPr>
              <a:t>Registros tienen que ver con las </a:t>
            </a:r>
            <a:r>
              <a:rPr lang="es-ES" sz="2000" b="1">
                <a:solidFill>
                  <a:srgbClr val="344472"/>
                </a:solidFill>
              </a:rPr>
              <a:t>cotizaciones</a:t>
            </a:r>
            <a:r>
              <a:rPr lang="es-ES" sz="2000">
                <a:solidFill>
                  <a:srgbClr val="344472"/>
                </a:solidFill>
              </a:rPr>
              <a:t> que hacen empresas y trabajadores independientes al seguro de Riesgos de Accidentes del Trabajo y Enfermedades Profesionales (Ley </a:t>
            </a:r>
            <a:r>
              <a:rPr lang="es-ES" sz="2000" err="1">
                <a:solidFill>
                  <a:srgbClr val="344472"/>
                </a:solidFill>
              </a:rPr>
              <a:t>N°</a:t>
            </a:r>
            <a:r>
              <a:rPr lang="es-ES" sz="2000">
                <a:solidFill>
                  <a:srgbClr val="344472"/>
                </a:solidFill>
              </a:rPr>
              <a:t> 16.744).</a:t>
            </a:r>
            <a:endParaRPr lang="es-ES" sz="2000">
              <a:solidFill>
                <a:srgbClr val="344472"/>
              </a:solidFill>
              <a:cs typeface="Calibri"/>
            </a:endParaRPr>
          </a:p>
          <a:p>
            <a:pPr marL="285750" lvl="0" indent="-285750" algn="just">
              <a:buFont typeface="Arial" panose="020B0604020202020204" pitchFamily="34" charset="0"/>
              <a:buChar char="•"/>
              <a:defRPr/>
            </a:pPr>
            <a:endParaRPr lang="es-ES" sz="2000">
              <a:solidFill>
                <a:srgbClr val="344472"/>
              </a:solidFill>
              <a:cs typeface="Calibri"/>
            </a:endParaRPr>
          </a:p>
          <a:p>
            <a:pPr marL="285750" lvl="0" indent="-285750" algn="just">
              <a:buFont typeface="Arial" panose="020B0604020202020204" pitchFamily="34" charset="0"/>
              <a:buChar char="•"/>
              <a:defRPr/>
            </a:pPr>
            <a:r>
              <a:rPr lang="es-ES" sz="2000">
                <a:solidFill>
                  <a:srgbClr val="344472"/>
                </a:solidFill>
              </a:rPr>
              <a:t>Datos son llenados por mutuales y centralizados por SUSESO.</a:t>
            </a:r>
            <a:endParaRPr lang="es-ES" sz="2000">
              <a:solidFill>
                <a:srgbClr val="344472"/>
              </a:solidFill>
              <a:cs typeface="Calibri"/>
            </a:endParaRPr>
          </a:p>
          <a:p>
            <a:pPr marL="285750" lvl="0" indent="-285750" algn="just">
              <a:buFont typeface="Arial" panose="020B0604020202020204" pitchFamily="34" charset="0"/>
              <a:buChar char="•"/>
              <a:defRPr/>
            </a:pPr>
            <a:endParaRPr lang="es-ES" sz="2000">
              <a:solidFill>
                <a:srgbClr val="344472"/>
              </a:solidFill>
              <a:cs typeface="Calibri"/>
            </a:endParaRPr>
          </a:p>
          <a:p>
            <a:pPr marL="285750" lvl="0" indent="-285750" algn="just">
              <a:buFont typeface="Arial" panose="020B0604020202020204" pitchFamily="34" charset="0"/>
              <a:buChar char="•"/>
              <a:defRPr/>
            </a:pPr>
            <a:r>
              <a:rPr lang="es-ES" sz="2000">
                <a:solidFill>
                  <a:srgbClr val="344472"/>
                </a:solidFill>
              </a:rPr>
              <a:t>Datos ordenados, pero sin ningún procesamiento o revisión.</a:t>
            </a:r>
            <a:endParaRPr lang="es-ES" sz="2000">
              <a:solidFill>
                <a:srgbClr val="344472"/>
              </a:solidFill>
              <a:cs typeface="Calibri"/>
            </a:endParaRPr>
          </a:p>
          <a:p>
            <a:pPr marL="285750" lvl="0" indent="-285750" algn="just">
              <a:buFont typeface="Arial" panose="020B0604020202020204" pitchFamily="34" charset="0"/>
              <a:buChar char="•"/>
              <a:defRPr/>
            </a:pPr>
            <a:endParaRPr lang="es-ES" sz="2000">
              <a:solidFill>
                <a:srgbClr val="344472"/>
              </a:solidFill>
              <a:cs typeface="Calibri"/>
            </a:endParaRPr>
          </a:p>
          <a:p>
            <a:pPr marL="285750" lvl="0" indent="-285750" algn="just">
              <a:buFont typeface="Arial" panose="020B0604020202020204" pitchFamily="34" charset="0"/>
              <a:buChar char="•"/>
              <a:defRPr/>
            </a:pPr>
            <a:r>
              <a:rPr lang="es-ES" sz="2000">
                <a:solidFill>
                  <a:srgbClr val="344472"/>
                </a:solidFill>
              </a:rPr>
              <a:t>Datos masivos y actualizándose constantemente.</a:t>
            </a:r>
            <a:endParaRPr lang="es-ES" sz="2000">
              <a:solidFill>
                <a:srgbClr val="344472"/>
              </a:solidFill>
              <a:cs typeface="Calibri"/>
            </a:endParaRPr>
          </a:p>
          <a:p>
            <a:pPr marL="285750" lvl="0" indent="-285750" algn="just">
              <a:buFont typeface="Arial" panose="020B0604020202020204" pitchFamily="34" charset="0"/>
              <a:buChar char="•"/>
              <a:defRPr/>
            </a:pPr>
            <a:endParaRPr lang="es-ES" sz="2000">
              <a:solidFill>
                <a:srgbClr val="344472"/>
              </a:solidFill>
              <a:cs typeface="Calibri"/>
            </a:endParaRPr>
          </a:p>
          <a:p>
            <a:pPr marL="285750" indent="-285750" algn="just">
              <a:buFont typeface="Arial" panose="020B0604020202020204" pitchFamily="34" charset="0"/>
              <a:buChar char="•"/>
              <a:defRPr/>
            </a:pPr>
            <a:r>
              <a:rPr lang="es-ES" sz="2000">
                <a:solidFill>
                  <a:srgbClr val="344472"/>
                </a:solidFill>
              </a:rPr>
              <a:t>Retraso de entre 3-4 meses (datos hasta junio de 2021 se descargaron en octubre 2021).</a:t>
            </a:r>
            <a:endParaRPr lang="es-ES" sz="2000">
              <a:solidFill>
                <a:srgbClr val="344472"/>
              </a:solidFill>
              <a:cs typeface="Calibri"/>
            </a:endParaRPr>
          </a:p>
          <a:p>
            <a:pPr marL="285750" indent="-285750" algn="just">
              <a:buFont typeface="Arial" panose="020B0604020202020204" pitchFamily="34" charset="0"/>
              <a:buChar char="•"/>
              <a:defRPr/>
            </a:pPr>
            <a:endParaRPr lang="es-ES" sz="2000">
              <a:solidFill>
                <a:srgbClr val="344472"/>
              </a:solidFill>
              <a:cs typeface="Calibri"/>
            </a:endParaRPr>
          </a:p>
          <a:p>
            <a:pPr marL="342900" indent="-342900" algn="just">
              <a:buFont typeface="Arial" panose="020B0604020202020204" pitchFamily="34" charset="0"/>
              <a:buChar char="•"/>
              <a:defRPr/>
            </a:pPr>
            <a:r>
              <a:rPr lang="es-ES" sz="2000">
                <a:solidFill>
                  <a:srgbClr val="344472"/>
                </a:solidFill>
              </a:rPr>
              <a:t>Tabla </a:t>
            </a:r>
            <a:r>
              <a:rPr lang="es-ES" sz="2000" b="1">
                <a:solidFill>
                  <a:schemeClr val="bg2">
                    <a:lumMod val="50000"/>
                  </a:schemeClr>
                </a:solidFill>
              </a:rPr>
              <a:t>COTIZACIONES_TRAB_A02 </a:t>
            </a:r>
            <a:r>
              <a:rPr lang="es-ES" sz="2000">
                <a:solidFill>
                  <a:srgbClr val="344472"/>
                </a:solidFill>
              </a:rPr>
              <a:t>es la central. Por sí misma permite calcular TRL agregadas (538.138.664 observaciones).</a:t>
            </a:r>
            <a:endParaRPr lang="es-ES" sz="2000">
              <a:solidFill>
                <a:srgbClr val="344472"/>
              </a:solidFill>
              <a:cs typeface="Calibri"/>
            </a:endParaRPr>
          </a:p>
        </p:txBody>
      </p:sp>
      <p:sp>
        <p:nvSpPr>
          <p:cNvPr id="20" name="Slide Number Placeholder 3">
            <a:extLst>
              <a:ext uri="{FF2B5EF4-FFF2-40B4-BE49-F238E27FC236}">
                <a16:creationId xmlns:a16="http://schemas.microsoft.com/office/drawing/2014/main" id="{B5D09EC1-B35E-3246-BBAC-E9C1B4E428F3}"/>
              </a:ext>
            </a:extLst>
          </p:cNvPr>
          <p:cNvSpPr txBox="1">
            <a:spLocks/>
          </p:cNvSpPr>
          <p:nvPr/>
        </p:nvSpPr>
        <p:spPr>
          <a:xfrm>
            <a:off x="11362322" y="6433685"/>
            <a:ext cx="285750" cy="269830"/>
          </a:xfrm>
          <a:prstGeom prst="rect">
            <a:avLst/>
          </a:prstGeom>
          <a:solidFill>
            <a:schemeClr val="bg1"/>
          </a:solidFill>
        </p:spPr>
        <p:txBody>
          <a:bodyPr lIns="36000" tIns="36000" rIns="36000" bIns="36000" anchor="ctr" anchorCtr="0"/>
          <a:lstStyle>
            <a:defPPr>
              <a:defRPr lang="en-US"/>
            </a:defPPr>
            <a:lvl1pPr marL="0" algn="ctr" defTabSz="914400" rtl="0" eaLnBrk="1" latinLnBrk="0" hangingPunct="1">
              <a:defRPr sz="1400" b="1" i="0" kern="1200" baseline="0">
                <a:solidFill>
                  <a:srgbClr val="34447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01E5FC-0B87-8647-A284-6B9DE9373C11}" type="slidenum">
              <a:rPr lang="en-US" smtClean="0"/>
              <a:pPr/>
              <a:t>5</a:t>
            </a:fld>
            <a:endParaRPr lang="en-US"/>
          </a:p>
        </p:txBody>
      </p:sp>
      <p:sp>
        <p:nvSpPr>
          <p:cNvPr id="21" name="TextBox 2">
            <a:extLst>
              <a:ext uri="{FF2B5EF4-FFF2-40B4-BE49-F238E27FC236}">
                <a16:creationId xmlns:a16="http://schemas.microsoft.com/office/drawing/2014/main" id="{9DAA9EDF-ECB0-47F2-931E-CCBE329CA136}"/>
              </a:ext>
            </a:extLst>
          </p:cNvPr>
          <p:cNvSpPr txBox="1"/>
          <p:nvPr/>
        </p:nvSpPr>
        <p:spPr>
          <a:xfrm>
            <a:off x="365094" y="3427917"/>
            <a:ext cx="2193217" cy="2917209"/>
          </a:xfrm>
          <a:prstGeom prst="rect">
            <a:avLst/>
          </a:prstGeom>
          <a:noFill/>
        </p:spPr>
        <p:txBody>
          <a:bodyPr wrap="square" lIns="91440" tIns="45720" rIns="91440" bIns="45720" rtlCol="0" anchor="t">
            <a:spAutoFit/>
          </a:bodyPr>
          <a:lstStyle/>
          <a:p>
            <a:pPr>
              <a:lnSpc>
                <a:spcPts val="2000"/>
              </a:lnSpc>
            </a:pPr>
            <a:r>
              <a:rPr lang="es-CL" sz="2000" b="1">
                <a:solidFill>
                  <a:srgbClr val="344472"/>
                </a:solidFill>
              </a:rPr>
              <a:t>Infraestructura:</a:t>
            </a:r>
          </a:p>
          <a:p>
            <a:pPr>
              <a:lnSpc>
                <a:spcPts val="2000"/>
              </a:lnSpc>
            </a:pPr>
            <a:r>
              <a:rPr lang="es-ES" sz="2000" b="0">
                <a:solidFill>
                  <a:srgbClr val="344472"/>
                </a:solidFill>
              </a:rPr>
              <a:t>R Server</a:t>
            </a:r>
            <a:r>
              <a:rPr lang="es-ES" sz="2000">
                <a:solidFill>
                  <a:srgbClr val="344472"/>
                </a:solidFill>
              </a:rPr>
              <a:t> </a:t>
            </a:r>
            <a:endParaRPr lang="es-ES" sz="2000" b="1">
              <a:solidFill>
                <a:srgbClr val="344472"/>
              </a:solidFill>
            </a:endParaRPr>
          </a:p>
          <a:p>
            <a:pPr>
              <a:lnSpc>
                <a:spcPts val="2000"/>
              </a:lnSpc>
            </a:pPr>
            <a:endParaRPr lang="es-ES" sz="2000" b="1">
              <a:solidFill>
                <a:srgbClr val="344472"/>
              </a:solidFill>
            </a:endParaRPr>
          </a:p>
          <a:p>
            <a:pPr>
              <a:lnSpc>
                <a:spcPts val="2000"/>
              </a:lnSpc>
            </a:pPr>
            <a:r>
              <a:rPr lang="es-ES" sz="2000" b="1">
                <a:solidFill>
                  <a:srgbClr val="344472"/>
                </a:solidFill>
              </a:rPr>
              <a:t>Lenguajes:</a:t>
            </a:r>
            <a:endParaRPr lang="es-ES" sz="2000" b="1">
              <a:solidFill>
                <a:srgbClr val="344472"/>
              </a:solidFill>
              <a:cs typeface="Calibri"/>
            </a:endParaRPr>
          </a:p>
          <a:p>
            <a:pPr>
              <a:lnSpc>
                <a:spcPts val="2000"/>
              </a:lnSpc>
            </a:pPr>
            <a:r>
              <a:rPr lang="es-ES" sz="2000" b="0">
                <a:solidFill>
                  <a:srgbClr val="344472"/>
                </a:solidFill>
              </a:rPr>
              <a:t>Consultas (</a:t>
            </a:r>
            <a:r>
              <a:rPr lang="es-ES" sz="2000" b="0" i="1" err="1">
                <a:solidFill>
                  <a:srgbClr val="344472"/>
                </a:solidFill>
              </a:rPr>
              <a:t>querys</a:t>
            </a:r>
            <a:r>
              <a:rPr lang="es-ES" sz="2000" b="0">
                <a:solidFill>
                  <a:srgbClr val="344472"/>
                </a:solidFill>
              </a:rPr>
              <a:t>) en lenguaje SQL desde R</a:t>
            </a:r>
            <a:endParaRPr lang="es-ES" sz="2000">
              <a:solidFill>
                <a:srgbClr val="344472"/>
              </a:solidFill>
              <a:cs typeface="Calibri"/>
            </a:endParaRPr>
          </a:p>
          <a:p>
            <a:pPr>
              <a:lnSpc>
                <a:spcPts val="2000"/>
              </a:lnSpc>
            </a:pPr>
            <a:endParaRPr lang="es-ES" sz="2000">
              <a:solidFill>
                <a:srgbClr val="344472"/>
              </a:solidFill>
            </a:endParaRPr>
          </a:p>
          <a:p>
            <a:pPr>
              <a:lnSpc>
                <a:spcPts val="2000"/>
              </a:lnSpc>
            </a:pPr>
            <a:r>
              <a:rPr lang="es-ES" sz="2000" b="0">
                <a:solidFill>
                  <a:srgbClr val="344472"/>
                </a:solidFill>
              </a:rPr>
              <a:t>Procesamiento y análisis en R</a:t>
            </a:r>
            <a:endParaRPr lang="es-ES" sz="2000" b="0">
              <a:solidFill>
                <a:srgbClr val="344472"/>
              </a:solidFill>
              <a:cs typeface="Calibri"/>
            </a:endParaRPr>
          </a:p>
          <a:p>
            <a:pPr>
              <a:lnSpc>
                <a:spcPts val="2000"/>
              </a:lnSpc>
            </a:pPr>
            <a:endParaRPr lang="es-CL" sz="2000" b="0">
              <a:solidFill>
                <a:srgbClr val="344472"/>
              </a:solidFill>
            </a:endParaRPr>
          </a:p>
        </p:txBody>
      </p:sp>
      <p:sp>
        <p:nvSpPr>
          <p:cNvPr id="22" name="TextBox 7">
            <a:extLst>
              <a:ext uri="{FF2B5EF4-FFF2-40B4-BE49-F238E27FC236}">
                <a16:creationId xmlns:a16="http://schemas.microsoft.com/office/drawing/2014/main" id="{89B41C1A-C91D-4460-A43A-F1AE8EEA2C3F}"/>
              </a:ext>
            </a:extLst>
          </p:cNvPr>
          <p:cNvSpPr txBox="1"/>
          <p:nvPr/>
        </p:nvSpPr>
        <p:spPr>
          <a:xfrm>
            <a:off x="5151868" y="1330794"/>
            <a:ext cx="3717020" cy="646331"/>
          </a:xfrm>
          <a:prstGeom prst="rect">
            <a:avLst/>
          </a:prstGeom>
          <a:noFill/>
        </p:spPr>
        <p:txBody>
          <a:bodyPr wrap="square" rtlCol="0">
            <a:spAutoFit/>
          </a:bodyPr>
          <a:lstStyle/>
          <a:p>
            <a:r>
              <a:rPr lang="es-MX" sz="3600" b="1" i="1">
                <a:solidFill>
                  <a:schemeClr val="tx1">
                    <a:lumMod val="50000"/>
                    <a:lumOff val="50000"/>
                  </a:schemeClr>
                </a:solidFill>
              </a:rPr>
              <a:t>Sobre los datos</a:t>
            </a:r>
            <a:endParaRPr lang="en-US" sz="1500" kern="1200">
              <a:solidFill>
                <a:schemeClr val="tx1">
                  <a:lumMod val="50000"/>
                  <a:lumOff val="50000"/>
                </a:schemeClr>
              </a:solidFill>
              <a:latin typeface="+mn-lt"/>
              <a:ea typeface="+mn-ea"/>
              <a:cs typeface="+mn-cs"/>
            </a:endParaRPr>
          </a:p>
        </p:txBody>
      </p:sp>
    </p:spTree>
    <p:extLst>
      <p:ext uri="{BB962C8B-B14F-4D97-AF65-F5344CB8AC3E}">
        <p14:creationId xmlns:p14="http://schemas.microsoft.com/office/powerpoint/2010/main" val="4136262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smtClean="0"/>
              <a:pPr/>
              <a:t>6</a:t>
            </a:fld>
            <a:endParaRPr lang="en-US"/>
          </a:p>
        </p:txBody>
      </p:sp>
      <p:sp>
        <p:nvSpPr>
          <p:cNvPr id="16"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rtlCol="0">
            <a:spAutoFit/>
          </a:bodyPr>
          <a:lstStyle/>
          <a:p>
            <a:pPr lvl="0">
              <a:lnSpc>
                <a:spcPts val="2500"/>
              </a:lnSpc>
              <a:defRPr/>
            </a:pPr>
            <a:r>
              <a:rPr lang="es-ES" sz="2600" b="1">
                <a:solidFill>
                  <a:srgbClr val="344472"/>
                </a:solidFill>
              </a:rPr>
              <a:t>1.1. Presentación de los Registros Administrativos de la SUSESO</a:t>
            </a:r>
          </a:p>
        </p:txBody>
      </p:sp>
      <p:cxnSp>
        <p:nvCxnSpPr>
          <p:cNvPr id="17"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9" name="TextBox 8">
            <a:extLst>
              <a:ext uri="{FF2B5EF4-FFF2-40B4-BE49-F238E27FC236}">
                <a16:creationId xmlns:a16="http://schemas.microsoft.com/office/drawing/2014/main" id="{48766398-9D21-6640-AD6F-A2EFE1F9A119}"/>
              </a:ext>
            </a:extLst>
          </p:cNvPr>
          <p:cNvSpPr txBox="1"/>
          <p:nvPr/>
        </p:nvSpPr>
        <p:spPr>
          <a:xfrm>
            <a:off x="460374" y="1904162"/>
            <a:ext cx="9865311" cy="4240905"/>
          </a:xfrm>
          <a:prstGeom prst="rect">
            <a:avLst/>
          </a:prstGeom>
          <a:noFill/>
        </p:spPr>
        <p:txBody>
          <a:bodyPr wrap="square" lIns="91440" tIns="45720" rIns="91440" bIns="45720" rtlCol="0" anchor="t">
            <a:spAutoFit/>
          </a:bodyPr>
          <a:lstStyle/>
          <a:p>
            <a:pPr marL="285750" indent="-285750" algn="just">
              <a:lnSpc>
                <a:spcPts val="1700"/>
              </a:lnSpc>
              <a:buFont typeface="Arial" panose="020B0604020202020204" pitchFamily="34" charset="0"/>
              <a:buChar char="•"/>
              <a:defRPr/>
            </a:pPr>
            <a:r>
              <a:rPr lang="es-ES">
                <a:solidFill>
                  <a:srgbClr val="344472"/>
                </a:solidFill>
              </a:rPr>
              <a:t>Información mensual, actualizada y de alta precisión (población objetivo cubre al 100% de las empresas formales).</a:t>
            </a: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endParaRPr lang="es-ES">
              <a:solidFill>
                <a:srgbClr val="344472"/>
              </a:solidFill>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es-ES">
                <a:solidFill>
                  <a:srgbClr val="344472"/>
                </a:solidFill>
              </a:rPr>
              <a:t>Información que vincula al nivel de empresa y al nivel trabajador (se puede determinar cuáles trabajadores trabajaron para cada empresa en cada mes y las remuneraciones imponibles por el trabajo).</a:t>
            </a:r>
            <a:endParaRPr lang="es-ES">
              <a:solidFill>
                <a:srgbClr val="344472"/>
              </a:solidFill>
              <a:cs typeface="Calibri"/>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endParaRPr lang="es-ES">
              <a:solidFill>
                <a:srgbClr val="344472"/>
              </a:solidFill>
            </a:endParaRPr>
          </a:p>
          <a:p>
            <a:pPr marL="285750" indent="-285750" algn="just">
              <a:lnSpc>
                <a:spcPts val="1700"/>
              </a:lnSpc>
              <a:buFont typeface="Arial" panose="020B0604020202020204" pitchFamily="34" charset="0"/>
              <a:buChar char="•"/>
              <a:defRPr/>
            </a:pPr>
            <a:r>
              <a:rPr lang="es-ES">
                <a:solidFill>
                  <a:srgbClr val="344472"/>
                </a:solidFill>
              </a:rPr>
              <a:t>INE tiene acceso directo a las bases de datos y el convenio de colaboración permite su uso para fines estadísticos resguardando el secreto estadístico.</a:t>
            </a:r>
            <a:endParaRPr lang="es-ES">
              <a:solidFill>
                <a:srgbClr val="344472"/>
              </a:solidFill>
              <a:cs typeface="Calibri"/>
            </a:endParaRPr>
          </a:p>
          <a:p>
            <a:pPr marL="285750" indent="-285750" algn="just">
              <a:lnSpc>
                <a:spcPts val="1700"/>
              </a:lnSpc>
              <a:buFont typeface="Arial" panose="020B0604020202020204" pitchFamily="34" charset="0"/>
              <a:buChar char="•"/>
              <a:defRPr/>
            </a:pPr>
            <a:endParaRPr lang="es-ES">
              <a:solidFill>
                <a:srgbClr val="344472"/>
              </a:solidFill>
            </a:endParaRPr>
          </a:p>
          <a:p>
            <a:pPr marL="285750" indent="-285750" algn="just">
              <a:lnSpc>
                <a:spcPts val="1700"/>
              </a:lnSpc>
              <a:buFont typeface="Arial" panose="020B0604020202020204" pitchFamily="34" charset="0"/>
              <a:buChar char="•"/>
              <a:defRPr/>
            </a:pPr>
            <a:r>
              <a:rPr lang="es-ES">
                <a:solidFill>
                  <a:srgbClr val="344472"/>
                </a:solidFill>
              </a:rPr>
              <a:t>Permite calcular la Tasa de Rotación Laboral (TRL), indicador no disponible en el sistema estadístico nacional que mide el nivel de movimiento o flujo de las personas trabajadoras en el sector del empleo asalariado formal.</a:t>
            </a:r>
            <a:endParaRPr lang="es-ES">
              <a:solidFill>
                <a:srgbClr val="344472"/>
              </a:solidFill>
              <a:cs typeface="Calibri"/>
            </a:endParaRPr>
          </a:p>
          <a:p>
            <a:pPr marR="0" lvl="0" algn="just" defTabSz="914400" rtl="0" eaLnBrk="1" fontAlgn="auto" latinLnBrk="0" hangingPunct="1">
              <a:lnSpc>
                <a:spcPts val="1700"/>
              </a:lnSpc>
              <a:spcBef>
                <a:spcPts val="0"/>
              </a:spcBef>
              <a:spcAft>
                <a:spcPts val="0"/>
              </a:spcAft>
              <a:buClrTx/>
              <a:buSzTx/>
              <a:tabLst/>
              <a:defRPr/>
            </a:pPr>
            <a:endParaRPr lang="es-ES">
              <a:solidFill>
                <a:srgbClr val="344472"/>
              </a:solidFill>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es-ES">
                <a:solidFill>
                  <a:srgbClr val="344472"/>
                </a:solidFill>
              </a:rPr>
              <a:t>Posibilidad de calcular las tasas distinguiendo tamaños de empresa, sexos y sectores económicos.</a:t>
            </a:r>
            <a:endParaRPr lang="es-ES">
              <a:solidFill>
                <a:srgbClr val="344472"/>
              </a:solidFill>
              <a:cs typeface="Calibri"/>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endParaRPr lang="es-ES">
              <a:solidFill>
                <a:srgbClr val="344472"/>
              </a:solidFill>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es-ES">
                <a:solidFill>
                  <a:srgbClr val="344472"/>
                </a:solidFill>
              </a:rPr>
              <a:t>A futuro se pueden construir otros indicadores, utilizando el dato de las remuneraciones.</a:t>
            </a:r>
            <a:endParaRPr lang="es-ES">
              <a:solidFill>
                <a:srgbClr val="344472"/>
              </a:solidFill>
              <a:cs typeface="Calibri"/>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endParaRPr lang="es-ES" b="1">
              <a:solidFill>
                <a:srgbClr val="344472"/>
              </a:solidFill>
              <a:cs typeface="Calibri"/>
            </a:endParaRPr>
          </a:p>
          <a:p>
            <a:pPr marL="285750" marR="0" lvl="0" indent="-285750" algn="just" defTabSz="914400" rtl="0" eaLnBrk="1" fontAlgn="auto" latinLnBrk="0" hangingPunct="1">
              <a:lnSpc>
                <a:spcPts val="1700"/>
              </a:lnSpc>
              <a:spcBef>
                <a:spcPts val="0"/>
              </a:spcBef>
              <a:spcAft>
                <a:spcPts val="0"/>
              </a:spcAft>
              <a:buClrTx/>
              <a:buSzTx/>
              <a:buFont typeface="Arial" panose="020B0604020202020204" pitchFamily="34" charset="0"/>
              <a:buChar char="•"/>
              <a:tabLst/>
              <a:defRPr/>
            </a:pPr>
            <a:r>
              <a:rPr lang="es-ES" b="1">
                <a:solidFill>
                  <a:srgbClr val="344472"/>
                </a:solidFill>
              </a:rPr>
              <a:t>Limitantes: </a:t>
            </a:r>
            <a:r>
              <a:rPr lang="es-ES">
                <a:solidFill>
                  <a:srgbClr val="344472"/>
                </a:solidFill>
              </a:rPr>
              <a:t>alcance temporal (fines de 2016).</a:t>
            </a:r>
            <a:endParaRPr lang="es-ES">
              <a:solidFill>
                <a:srgbClr val="344472"/>
              </a:solidFill>
              <a:cs typeface="Calibri"/>
            </a:endParaRPr>
          </a:p>
        </p:txBody>
      </p:sp>
      <p:sp>
        <p:nvSpPr>
          <p:cNvPr id="20" name="Slide Number Placeholder 3">
            <a:extLst>
              <a:ext uri="{FF2B5EF4-FFF2-40B4-BE49-F238E27FC236}">
                <a16:creationId xmlns:a16="http://schemas.microsoft.com/office/drawing/2014/main" id="{B5D09EC1-B35E-3246-BBAC-E9C1B4E428F3}"/>
              </a:ext>
            </a:extLst>
          </p:cNvPr>
          <p:cNvSpPr txBox="1">
            <a:spLocks/>
          </p:cNvSpPr>
          <p:nvPr/>
        </p:nvSpPr>
        <p:spPr>
          <a:xfrm>
            <a:off x="11362322" y="6433685"/>
            <a:ext cx="285750" cy="269830"/>
          </a:xfrm>
          <a:prstGeom prst="rect">
            <a:avLst/>
          </a:prstGeom>
          <a:solidFill>
            <a:schemeClr val="bg1"/>
          </a:solidFill>
        </p:spPr>
        <p:txBody>
          <a:bodyPr lIns="36000" tIns="36000" rIns="36000" bIns="36000" anchor="ctr" anchorCtr="0"/>
          <a:lstStyle>
            <a:defPPr>
              <a:defRPr lang="en-US"/>
            </a:defPPr>
            <a:lvl1pPr marL="0" algn="ctr" defTabSz="914400" rtl="0" eaLnBrk="1" latinLnBrk="0" hangingPunct="1">
              <a:defRPr sz="1400" b="1" i="0" kern="1200" baseline="0">
                <a:solidFill>
                  <a:srgbClr val="34447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01E5FC-0B87-8647-A284-6B9DE9373C11}" type="slidenum">
              <a:rPr lang="en-US" smtClean="0"/>
              <a:pPr/>
              <a:t>6</a:t>
            </a:fld>
            <a:endParaRPr lang="en-US"/>
          </a:p>
        </p:txBody>
      </p:sp>
      <p:sp>
        <p:nvSpPr>
          <p:cNvPr id="22" name="TextBox 7">
            <a:extLst>
              <a:ext uri="{FF2B5EF4-FFF2-40B4-BE49-F238E27FC236}">
                <a16:creationId xmlns:a16="http://schemas.microsoft.com/office/drawing/2014/main" id="{89B41C1A-C91D-4460-A43A-F1AE8EEA2C3F}"/>
              </a:ext>
            </a:extLst>
          </p:cNvPr>
          <p:cNvSpPr txBox="1"/>
          <p:nvPr/>
        </p:nvSpPr>
        <p:spPr>
          <a:xfrm>
            <a:off x="3634870" y="1233137"/>
            <a:ext cx="3052992" cy="668101"/>
          </a:xfrm>
          <a:prstGeom prst="rect">
            <a:avLst/>
          </a:prstGeom>
          <a:noFill/>
        </p:spPr>
        <p:txBody>
          <a:bodyPr wrap="square" rtlCol="0">
            <a:spAutoFit/>
          </a:bodyPr>
          <a:lstStyle/>
          <a:p>
            <a:r>
              <a:rPr lang="es-MX" sz="3600" b="1" i="1">
                <a:solidFill>
                  <a:schemeClr val="tx1">
                    <a:lumMod val="50000"/>
                    <a:lumOff val="50000"/>
                  </a:schemeClr>
                </a:solidFill>
              </a:rPr>
              <a:t>Oportunidades</a:t>
            </a:r>
            <a:endParaRPr lang="en-US" sz="1500" kern="1200">
              <a:solidFill>
                <a:schemeClr val="tx1">
                  <a:lumMod val="50000"/>
                  <a:lumOff val="50000"/>
                </a:schemeClr>
              </a:solidFill>
              <a:latin typeface="+mn-lt"/>
              <a:ea typeface="+mn-ea"/>
              <a:cs typeface="+mn-cs"/>
            </a:endParaRPr>
          </a:p>
        </p:txBody>
      </p:sp>
      <p:sp>
        <p:nvSpPr>
          <p:cNvPr id="2" name="AutoShape 2" descr="data:image/png;base64,iVBORw0KGgoAAAANSUhEUgAABSsAAAHvCAYAAAC8BIqUAAAgAElEQVR4Ady9CbhtS1Xfe25L31wasQsxRAXR2AaVGExMNFEEjWleBBFEEIOINHZIm9g+kjy/xJYQFBGxTd6LEuxiFBE1UURNVKQHhduf/ux9dnd2ve9X//lbNdbca+21L1eT5zv3qztqVo0afdWsOXbNuU7tX2nNcnDY2pV2tNBuAXd3/6DtHRwu4dK/u3+lXd7dW+DWMeFx2PavUMLTfuGcNzx29vY7TXgyFtxKgzp49F/eDa44yEOhf+/gStvZO2jbO3vt8i5trV1Br65Pa7t7kQsZGA/O9uX9trPH2NbhqB90WsiWcjDxkVfksR/ZkINr+CsTdlD36BEZlYE+baKeXGu/dTD6t65zeOOvK31c+pAvvKos2pG244ryyR+a8dVB27q8W3RKO7yRA/tjgzE+vtMOwCqD9fh1v8skT+1AvFFoly5QedBDO4KDDOcvbrVL25e7rPgjMQF9Yoyx8eOqOOt2PIjf5Le7n3ghZnZ2Y2flXAWVLXyJh8wn7YQN0Vk56NcGwG1sSTxfOexwe2+/be3uNeBlYo25SN/UTxtj6BenX++HFv3QY8zeYVvgiUv/5YMrvXS8fXR0HhvrxHjiDHtj98i8120eXRJX2I2ibbzWnuDaBg60gIkzY1N+WRPoQyZwsW+KuMJpDPGhjSa90K/bdHF90G1p++7hYdtD5tba4SR/eLoeaY8xZ9VhDonByFnjbMiM7NJmvmBH8Bm3dXmnxzs42ivxETtjA/DBxY7aDci1fIG1QE/cKi9yzIv6y19ZExPVH8u2mdOBX4q6A4eM8WH61B97KCf0lLXKoHyMV0dkA5e+wXd1/eLW5b4mIEvlwTjoQUe5gcoAVEf71SG2GeuGuMEb40J7+KLSC63IZLu80cti2zro2HVQ+837oWffOtp/du3Y4KDtXTloB4djPbjSlvcdq/gdtMN2bOlrhfca423YvPpKG9BmbNKG37wmJuinHXmE2spYANpvW6VBHR8T48eVyi+yIHv4y7PaBZxa7KPNmApv1yPjezWstE5Slx+ydfmuXGlXpnJ4eNgod+Sf9E4KlVH8nb3dHlcjlg7b/iHzipLYGX2Tz1pwekxO6zP0oJ3YGPGzvTPu3/gZnPg19/ExJmu6a3x8nnsDPjYeoJ94iT8yfvCFtjj0aed1EJzjSmjVNbnWc0+BZ2RcjrtVdKvs0NYP66Byj/4yn4mX8owiP3gklgd96YgPrnjVXrbTJg1tKv0hS+a981YfgSeOY+UBT+mIp2yMAU9bgisdcENjxBZ9x65tLfYBh1ilUB80x/25ylTryqbdOs8aMxvWV3mth5M/mWuL+Tbidv242OaOrBWrcKVfdaZu+3H64x/9Oh9vX40h4yRznGeN3R5j+JsCLflCj7GB8/3ziE36jRn2ee4naaMvdEfMKRd98Lq0vbN4DrXNccg59zvj6bessum6Ntd313ugbZtgpQmuNObyaD+hcq6D0Fr1T3kODg4WvGwTIgP/vAb+r/63af5v6jdOtNc8PrQb/XUuWK/90gDO27mGl/MhfIjPPO+mj3tg8jZAYlc6a2FfA1kHU8jjUHAFBRddIb+zd6Xt7x60/R3Kfi8HO/Ie8spHO6Cn+igzONoDuW0HOn4drDbq9dkcuKPxA0/Wlcz75CzkgQzYMPegIVvGjPuM61Jwj+JXXaRdIf3KAQ0LdMGjj+dQ8iw8T5HTACfj3K+shuBAQz8YJ6cgSlG4KpB1+8JoGEOiaccQYzPmGOlXOII3TpeO/IC0xSF5WDeQMzbGtY4R6E/iKckyFdShyGYh+UiSMjxa2945aFvbe23rMjQOuqFITFInEbVIVk5JTh0jPa6R1SBWfuhHDiYsDk2yjuQactGnzuJCizbtZb+6jr6xCKyyJ+PlCd/IF52hAT+LPLyW3jqo/ursuPAcm6HooJyxkfqpBzQipwEf+ysjMhD0Jvawm7oAmQRuAKQJhI8PDchnH7QuXNpe3LDxxXKyMr6Cr/6c6wE9F27oEh8kKi/vEP9X2v5BO7agAzyV3diOXdNnW3yQhQnZKT1hyPyYkm4m2UhOLpJwU6KSvp5s7AnLJCtNWgrnycoFvSmBSRKzJ0DhOS1SsUmN79hLW+OboeNIyA6bGhdH7Qxt7BrbZm4zDtr0YSfsMJK6WUewK23gics4bBjbTnNwsgn6k+StiV5178nZKcnb7XPlSnQvN3DkG3wiG9fKvg7iW2RFpsTZmO/Ii920AXOXa8ZknuSasfqAuvQYP+b7mItDTm3hHw+yLmZOxY5zuRlbizeRZf3159hsRL7h30rDujroJ30Vu0Qe+/RhlU9ZKj3q0JVWbJW1FvzBc3UdW8Yey76UboXUqzy1Lh785nhc1/65TPaLoy7IVvuoy7OuSbatgvPx6661u74QbxXN5TZsfVwZMi+PW24nUbl7QHKae8K4Vx43hr5Nm3VwsHfmTRKDiZHw1xfq6zX2sGATYiQl8wy6+IBx1rs8UzzaTptFHhVmfVifsIR3peVYec7jwP7oMZI9XNe4IrZWxZfjTwq1V8VX3w7/FyQr4Y2vsmYsr7WXd3fa3kH+aKpcJCr3r6TUBIr9xF/H6Xjr/Yvt8wdU961ZX5HDWBnzaux5tD0wMqcvcWbcJW61q/4Dh7rtQ+YRZ7VN/6yD8gzdZd7yVEZ0gTZ6A5FBXsoTPuP+YP86aPxWWHHn7fCpNhW34lGnvcon3hwOvVfjD376KPdi6aCvuq+DysYYbYoOVT6u88yQmFjQ3ZAshDZr4J1NVqrPER028HfcOtjX556oZK9AGTEUPx137wDjzv1TrrletuubyBJf6qN5bFQa4OCzlPiVOmPwY/bve/2aec417fJlPGt//J493fJeMWuIfFhPnIfU5atMA2+sD/DyuShjqn7QwztjrkgLqJx3xPom9Uw0niRZuYo+dEgiUtBrlVzKV/tW1VclGGlTxv39/c5HWdfJo26r+v882zbtbzb1E4/6E2iMYldtCKzzwDrt2rTiztvFSQzWecEfY91fZw9FjHvPJP4cuxb29W19srInLa+0dkjCcv+wJy1JXB7uHfYy7sNDF3khr/FPHVtlzsc29I3xY14xXntIq0L7gHf2H3RdI476MmsI60L1J3Xasr4Mnw/9hi7gUpQfmfU/0HYhuNDJWjTWM66z5uXZVRtIfx2ErjyB0j8lQwnpKK+B4gAZKEyQZwFFsOHE4FVhKg3xDAL75Jl+6LnQZxFNUCf7Lk4ckIXf5IiTTwO6EYyMcYqyeSqORGVPVl7OJpaTliSe9vajC3ierMzYyBYdxuRXh2o3+DIJlWPVX7Ychy2oq7u2YTxFubV9aHsTWw44bOQ46oyVnvyE8uUa2seVuthUeRwTO9d4GHJVPtTRU7t4Y1ZG+73J5+YeneLbnDQjQcV1ZI/9oImdax84xAh06B9+qQ8WR+Ve9neSMU5eeM6TlVwfV+DPhkH5hl7ZoFT5kFlfI3NPdE9JRBKHFE9Q9pORPCyxMZrK4gTldKrSBOUc1oTlzpWc2uxJyilRKS8SpOiMb7SL/qLdgm2xvSdYkV1dEh8jxmivBXqVDvagX77UF7boSf/IQ6zXZKUySjv+zglK9K3Jyq5/TfaSbJ1wwLt8cJCTp2XhVh71PynMnMz6Vuek44kLfA595q3xQT9tXqNXYsMbxdF1APx5GXGfNQl5sj5kntbYZqxyOddXtWlj4DK+fh50lGcZb6w7yBLdxhhjjXbHVzmhBU7kYI1ws591s9JTj3VQ+tBkXI1X+Si7tnBMhY6HBnX7HCusurlOL8vG/PAekpOl9Du+0lae2ndH69WG3j9ig/hFPdbBTZvldePm7f+7kpXaq/rANqD3uQHjC+QnJvUNddoyJtA2da10rWd+JoZX1eELrrQcJ3/a7ZM/ONFnc7JS2dZB+a2Dmb/O4awp2oQxPhT6MLjq4fG4Df06uWo7/Ihj7hOUrHFZizYlKz1lOU+Q97juSZb4VTtrW/jTJt/sR7MH8SEBnMyves+rvs6+xDUQ3MTZiCvtrj/tt30TzDjj4ShcN177Rv7ca8CtdqBPPOkop+PsPwmU9joIDfjob3hwTft8zEn4SU/ZpTUfG55Zl+EJ/znOumvGVtmkVXlBj7nPvZ6S/dO0h9+QLIQ2sfqBJiur3MhkiR9P9segSmNe738MIOk/lZ6wnP4YpezH3UOOWxtO0qc86iW0vfqGNvqZY8bvuvkW+4z4lx7jGYs/8WOuU6e94oEz1k/XheU1QT6RR7nGOjFkDt+5vI5Xp9qvLNLQNkDasM0d+WdCb9Wab98crqIPzkmTlVWHVXVo1X9cI5/0gd6bKp71Kq/j1E+cP0943Nw4SR9xoz8Ti1nHiAvb9fWquQBOxdPGtq+C0B7xOnIRtDsvvEevGr/U1te39cnKhe0RzOOXwokfssz1rTyUF9kyJwe+9+Y6bxirHSqsNK2bDJ/H20ljqKu12IcOvpGZdSU5Mq6VhXrsPP5Iizy0U5QNfPWyXRrGwtDftfHo+lZpz+nIax2En7yAoXXYPqBkJcQUZjiTAMwkiLJxroJWwUbQjgUWPHFjbB+gYzzGEMz0jcU8k8x2k5W5sYf2GOeCD53Wk5AkIkkq9ZNwOGwq6Edi0mQl7eAyzhOZ6q/MXGtk5NPh1NlskJwyUUZChaQTcjOecfOiXbUbOlGqjRN8bsaH/ZUN3vCgRKb4rdbBjT+Wx8t3FZzLzHj8kk2VJ0IGX/rndlJf9EGvuiGzHhvE5/qUcdbRC1tiW2VSXnDooyRm3Cwsv0bKOOgou7aKzCOGkXNhpw2vgfe4qjE2q8tP2eFNG8XYR371REbl7DHOadB9Emi8ms0r3tPr3VNCLQnK6dXv/qr38olKxiySdZwuNJFpgtNrfGris/NKog8fJG6ykGt7fUofuqDfSFb6R4b4oY4JrREjtY8YwD7YXt8CwXEu2A4ONktf+offhv+4b5F0JcmrfiRmecW795EAJllZT17imymZqf6DT+yBHPYp0yrI/Et8jXHgSY9XvZEbWuAav9J2bUg8Ri/bqv6VN2Mt0BRfWOXxRiH+kC1rKrItlyE7Osg3+og72qULXMYNncgy4qHigV/H2wcvxqGPcwe7UScWq37aeR2UPmOIvZxEGKeDaa9yqIPjuMY+8GW885s2cSucyz7iQ9t5n4tusX1sVelU/rX9jta1Y9Yj7y/YMXErn3Uwp2U8NXMUrhu33I7u/3teA9deNT5oQz7mhu3iCZX/uPgYm6/ESJ2L+p3xm4rywLPyh75yCO0X1vbwqQ/I4+FZvDmUzjo41pTECzxqzLopB/rgt3jAOEFlLs+6a+TTV0LaNr0G3pM8nPg6cpo3r69CC57aWj5A/YvOzHvWcvcgjss8GntE2sHXbrFV1j/6oGtRV6/przj027YOOnYdlEeFFTd041PatQNys95WXOrLcpwkvsZr3zVhDJ95UUZ5yotr+ip+xVWHxP+IT8eBK02htGufbeLMeWobeTu24s3Hcg1d1gPvZazFrr+bEhLwBOfOJiuVS3m02Sb+VddV9XFCmTlwMH2CIXHRZV98kuHovYOxd/afMlX9qNtefSZO/JF12bXMPqH2YbxFmo7Hh+ID7RfSBg48qNdxxKpt4TWfW7mGVvCyhlB3HLQrL+nQX9vrmNqHXnfkn+v7qjXfvnWw8gFHGsisfFU25d8EK13q0iZ5RCLJ+9IcT9wqL2P29vZ6of6/4t+m+bepn3Wl2tB7jzG3yqa0JVbGHnZu5+oT6+A4dvBJm322A6tc0jgC+/o28pDz18C7D5Ym8fKmKM8DY45VPeSFHNmb+fwwbOb8jz2WY5HxlZ46Srf3r3izxJg6SfyomjTlh1x53jn6fBl9sseoa5M0hNCKfvHFKh3HvWjs71hXKON+NewF7cpfXusgMigj0PGL18AhRqOKV1iJgreqT6VQlKBL4B0NPsYO3BhGfGGMkSDBAKE1gkI8eWmkPFjmtV7alNubvkFKIpLC6UkSSyQge8AT09PCTqKS18B7P8aekprL8qPf0FG74DBlhnc2rUlQjmAajpaGdoGOOkoTfZZ1OvowzBh1hta6ySYdaIPPONqQwzbprILiVdnQkRL99F02WMouhKZjqeOXJGTiM5MDSTZAd7wGKz4yQE/cOU10Qhbliu/HBBQfO0FnyI5fjLmBD7/4hAlJfYrjg3zvlHih9L5ZcnKevIzsyJbvbaJnbBB5kQfZKciCrNE7r1Zf8vuUJB2npJrJS5JuSWLmG5PWfb0ZCA6QRB2JSl+FFl7a3W3w8HqRzCSJyc18SqIhP8lTZTR2sCmy85DGwxo4XKMjBVtjS2Mg8ZdY0c61j7G0Y4PYbnkhhD84g8dIxunL+C7zlS0FicluqykZSyJyKVnJ69h7++0SJ2D5QwOJL+KiJPdDO/PGeHJx1WeroDKhi/rSNvy+v/A5OmG/2I4Y4xVxY3FAx+oP6dGO7uGVOFo1Hp9VHbxZVJ86TlkG7Yyd6wrN8M08sl/fCm0PftYjximPeMLaTp1xxpBxUGMh+g/95LMOyod+dFRf6WDbKoN0HBeZsv7gD+NfncAHx8I1NJF5rEOZ+/oOqE+rTee0kEG6dwZGphFf6g5N9VwH/yySlf1he3poHXzy3cBxvVqWTZv1k9oFG8TWsalzYpUNpKndKo59yO36IG19mrk09gTx97L9R1vWP+hBO7SGjPITrrNXHQsN8e8sVE5tN6ftQ6cPhWzU78i/dfrYrvz1etj7cPFpgR4nh+NblL6OyoleXgn3WjqB0z2kzANoozN8wQGiO23L60f8y3qC38FRVmmAb5v05G/8eV3xKu68fX7t+JNAxlbbqac0oYFcQGRnrat+Z6y4wk18k2TLybu+liw+KRE+2kG+c3rIqG3nfeqjb7xfZP7lPjXkn1/HFqv0sA19lU/e9skbSF/Fq230zcfEB4mrTesbdPv6+QF+s3I9/8muG052qvc62E9U9k8uMM+cayTRfP5gDqwvd2StWIWrXNXG2n+uO+3D9tYTF/PxwRv72sqHmHItIOZqfMpDeqwN1B0P3cR02oxP8YWVP22VB7Sgwf5CuuvgMr3EIrjG6yqbrmszCbNqzbdvDsWd3xfEQ09lBK7TY117lVWaJipJPK77By6y1X9cm6yc91W8P8v6pvm/qZ84NDYSW3n2ID4SN8v2TdvYf2r7uX1t1z+1P3zMM4yYYoxrsTEunbWwr2/rk5X9m5XkdHgFfP+wHU7FU5Z5Nsi9GB5VTuu0YyPmYr1X0z+XC91GGW+uVFqhF7w7GwvOQ+lzTd35PZdvfi3+kCnretUhutf9Z+xA7HjPHDB5H6/n9kK24f+jf8ycywe+OgKV85TOSKBkEdYIwkosCo2NmThAFMxGLEpyDb7jxfVaWgari7nXJHF8eAPX8dJdHp8HPR7mSZAgB3yUS0PCg+RRT1hOP4hC0tLXvEk4QZfvDy4lK9FjkgH5UpzkY/LDEx7y9joJqdEeucZEVXcgfYyTBtfytI9rdMI+2og2x6EDvs2Dtpvjo3SlV+1L23EFG1de1LtdJ/5ch3f4Dznz4F55aR/kxK/wjcyxLXZL0isnU7Wj+rE5nt+Ahw0Sj9pHvplMLjCxI3SRM3pkIVsVZ4wlNnqie3rdm1iqyUpi6biCfNgInsqGzrlO8i/xmlPE6oNsJGc5OdmTjsTa9Bo4iTcSaSTiSLxxfaQc5tuT4PVEHacyScjt7i2SciTmRpIyP9oDDjw9hYgdkZvXlSnIra3i++iGrPiOeIk+0ZHTlowXl3rXq3yb0fiDF3oDtRvzG56Mpw8efMQXWZIYGovnKn96erIna9F9d5aMnGxosvIieuztLZKVQ5ckX5ED2ZCZxRVZjyvINORyjiQp78Me9KDBNfoJ+XEo+7SfdsCO4Bo7XFOwlXMK3CHbuEkpvzp4s+B6zq/SdC7V8dQdk7hYvg9AW/9Kv45RRmlWWeb44ZM4yPzJCd7Yd/BlnHSG/qv9VGVbVYe2stEfekcfUtDDWKEuLfDVN/JnrUZ+/LxsX33kPafeW4d+c3rH6VhxV9WVc95n+ybo633r4Kbx+T6giclhNzbhJJI2jd+0WVevOZ3aTl2/AsE1fmrdWA6+Psp6Jf1KV/x5nzhA5tRxhfhjXjnGOcY19F2L7ZdXld8+YcU5Lnboc8w6OMeRNrDrv+JkwR3ZwFd6q+quddoBebAZc7HvXRYJEubPlR5TxBVxA715srLarfeX9R4bwMc1y35twLU48gfGh8OW4EODdsbUIn+hfXP7274JSmcddHzkHnJlLVtOdkgDXPq5Nyd2XbeGjtLdBPme6B4nlhZ+Yr3FN5bj7YMNc18ac6TaCv7RDb8t49Jn/ITOUT2qb6su0KzrvDzBN0bop51x2k556nWlW+ud5oZkIXSI5Q/0ZKVyC5VfHTatr1XeVfUkK+Pf+JhntZGsXHffsP2OrBWrcJVJ/YS213VDX4sDtL+2pT19R9sTZ84f9qp5hso+kPt99snZ7xOTygKUJ5Drk/CPz5bnCXThU2Ow8mEMMa/80pCv8bnKpuvaTAaagATatg6SOKTQv+rf3CdVh5PUK014INNJkpXqMB/PaUzKOnkr/p9FfdP829SPj4mhxFX2G651tun7wMRvnlFHsmlu6xo3xow4XOf+Ri5irIFpzzNQlUtaK2Ff39YnK/fRj8KP6+wetIPdg3Zld/pm5X725FVfZRQSddThnbk25LXP/uAED72YY84T6amDNjW+gcZUnQubYqTSr3V4s67M+crfdmVHnvhk+XlUndUHW2XtyvM7ddYsePG8Mp5Z8jxc+czrynIcZIx6AcVdvAZOg4RRwjpQpcSJEkdv4o7xZo/xxKWO0vSlPRPGMfLBEOApYMYsX+fhO+OVrfJkDHzpS8kmEAN3406/8s1pSRKQQJNLJDJ7fTp9SSKKa/A0ILIaGPCqOiCHzl4HGZO+3By4gZBoQT7aKz3sQNuy/bgebfSBo82E0gmNsSgtt8eP4NgO1G5ArtVdPGnWMbShw7LPc+ItwZ0Al4Zjua5t0dcEhBNjJF7UF9ngZYwoK/3KgD+YVJErcQRe2vJDJvBz0jEuky+nOd1ggB8/Xe6/Ek8i2x/U6YnKKbnNL8hfvLTTcYibqmNPkvcTmCOZJl2SdfBCFmMhenjqMxsZ6JFsJHl48fJOO7+13WE/+TclLE0sktA0cQns36LsbeVU5ZSIZDxJSmiePn9hQZMkHe3Sgjb2w1/YHVlJPio7bfpTn+oncPBD9EvCW/tgd2xBX9aIcYOQF36BF/0mpqCpr6mDww8oUbIpXD6l2BOls+9VcnKUxKUJ337q8vCw25jkLTa5uLOT06Y9qT1iEZ7OZ/VFx6qD9khcZ72wDYh9UjIXsQnX6MLDH3aJzoll54fzIDSSICZGsQ198hAfSBv0kJtr7V9hlUfbQs95ZhvjwZWPNKRvLNg+h64ptKsDtNF1btP5WMfYjhzofu7CpUZC1ziyHwgOdGub9fAHJ+vJKtsMHP21GqoXEPqOG3ZbPU67gxfbLtsXOhR0cG0YuINm2oZfHBf63jvkMfCqLZR5pRwbHpY3bZblsw7e2fE+1K6DWTMyP/QVsmAfbEcbejOPmYOZK+M+qJ/Wwble2l+b1n7bKs6qurLhd2QCRzrISewb24mPETvgVZqOE9qnPl4LbRdqs+Pi27FA+Qg3bcZX9deHSulUOZSFPtcP54FyB2KX6dXTKTkpvcAkxOvJSvks4x3V67h+7CB/bVLp0kecsXZSd16Dq260o5vjKoT34JF6lSdj89BRaYMjnYovPWha7BdfaLt48Kpt8DMmweFHs+zHzryWP06xrr4niS+Ejvck6MsbKA6Qa+2JDHP7DZyxn86aN/SWNnTok4f6A6ETPuP+Et5ZZx0DnuMG72VelT8483Ky9RE5KaxzlJHoVZ/jIDLEvrkXJ2Yi51ye6IGe3JeS9D9OxoxfL5/0SFrv8EfifebE+CPVqvVhU1tdP47TWz/pS6+RiTbWWmyRuZp9nvRoz94vSQPq+tI1CTr4nzH0EZPQoj/39Ox/qMNP2soDHm3wCs3sf+mPzyIb9dgx+wV4QJOxNf7EiTzRcVP/SWxdky+r6nMa1T/b29s9eVhxSOr4D92Rlxbljz2yR9XmFUfcQSWvf0tTiBwn+adO82QTY+1bB09C/zgc/SMkPcZeh7lX11Z1pu302TPt3IULC3thm5MWY8v4YlzaEnNzexPTtFX7Z0zinTr3udzrsh9l/0IhRpEbfzov5nR2eP6bPu1kH/mZXfZrWzv9l8APOBywf9gO9q70H9jhdKWvzlXZhg2X5+Q8xrQl/CzDLonDSgt88LSZNmLMuriw/Tjf06csQuUJv/CtfdhUn9guHH4c48yvQU88oPoA9Q9rHCXryyqfe58ez+zSWp6zw4bQX1VWJitZBHUoyrigutjF8GMzDOGqVBbRkTBCqCHYuOnUMdBAYQIWqBGpz695gGfDrqEIeq5zOisP64xB3sob/D6unIwjUWmCEtivTV76uvjUziviBCRyQxce2Kbqn+CE7/qCfRivQ7QvQRJds8EJrdhumZ4biQQhffoLmthO2sLYM7SW25bxDSTwkRFIm3ozVhzpeK1N0GFevLFG9+EXZA8uuhv00Yt2fRb/Hs3iMyYLX05UKS90XRDhqS21NTFEUS4XS/qdfOlDlkw0ZADPJGU/nVuS2jVpSZ+yYB9tRHypp/pB02QlNjSZp2zGubG2OyXSOPF3fvtyT6aRcCMh6S+E99eVWVSmU5Q9WTm9+k3Ssp8anE5U9oSkycqd3Xb6wsVFsnLxGvR0spLEpTGArMOO2Vxhd+MC/bU7uBZ0RafEbeIv/mJ+8v3Ro4seY7EXPtAf+km69mcdyPqgzZBFHiRe++vz/oBO//5nvknJSVVfEScxy6lT7OyJ054ULglLZYAPcsAH/yKj+mkPoYSVib0AACAASURBVPICGZeSDSs60J7YcE1L3BMnI1mbmJSvuvX47MnS+CN6h8+Q7+gDiLIBjdcKa7/y46eU+BBe4CF7Yjc2mdOcXy/mxiJehi0rX+rwSBm8bccWzHnnDzapvLRF1cu6NIxXdbFfCN6mUjct4krXmBh6qM+A8dOyftIBQiMlc6r6oOJRR26guo94WU1fPR1X6dl33IPoSfqksw5uorFunO3jAR3/Hy2ZY4mNua+wPW3YlLnNegM+9hv0j48B8YTVhpWO/XNY8a3rP/xe5aGfueZ6Cq0RP8tyQkP+0gWmfazPR/vECZzbbHl81p1KY67fps04m/b5P9p4MOynEsoaVWWBD3ydG8jFtfyV6Y4mKx0fyLxZtsf8ehl/eQ4SV8pRZYfG8OO4L1R8/Mq9BfqOFdImXaF49jGe+a9dwKOvFscCwWNM4mnQF1/cof/ArTjyBTKm/hI7viAZxTx1zEngOtnUbciEHlnr1EWbAeGlruI5Vv2EtZ1xlY404KH8jhPa7jh52y+MHMux69g+ZsMfi4KLrSmufx9ostJnjMQ9MpIU6XOIV7n5kRxPJx+w79nrpzqPW8M3yaeuyA5teNgG3PTvJOuHtl4F8XNiZexDuM78zL6SPaZ7LfChA/T+mj1+vo9Pu3si8NABGJp5vmDNqnNdvKo3bbbLaz6foWHb4BMf0ic9aVUITYrzYo5r/0nsb+JlHZzTqOv71tZWf7VaHNZ9vyVJW9UDGZEra35sSD9t2ko9hNJdFyf2HwfV6/9TycorSVb2NXWPxF9yLds7l9ttZ0630+fO9uR/9flJ6vH7WEONA21cr22D7rp2/JDng3FKk/0LRd8634jl6kfqezznTmXRBz8S/zt7bfVr4Ey6FGVEjvlarMzQXdAu90jb7K/4lRa0wUEfdDEmwTd21sHj4o4+41ioLOEXvtTphx82xN7IIQ7t4tjmeuSeV/x5P9fBzb4Tv1X69FvUXxnAk95oy7xFXmzo2Dlck6wcizRKsRBAuApfCWk0YXClMYJcOuA53jHwYUFP4oaERHhiuCQoxnUSJEnw2O/Ngz7ahgEjB/SgT7unJfnuIKffTDpxjVzI4mlL+8CjjQx+cAhC7YKxRxA5EddDxyV4sEHVHzm9uWmHLMYJfPnaB8Q30EC21Me1tlY3+sXvuvab1KA99AsN5PMGRp8+q3LHrkkYxv7xgXooP8Gr3OrJWIq+TH9sYDtxgW9JRIA3En5TAnqaMPoB23OyjjHoGllzahIanr4zsUUbuNKN7+In5EFWZdmZvk1JTNTSY6X0GU/dZmUCw0P61NWbOnYiIYVc1S7UkQFd+ivcPZE2nfoj8TolK/3uot9lJHkJfk/QkZzb3x/jOTVIIm76BqanK89tbS++0Ugik9ek+yvgvEbSX/kecRa/5FQPtjcWa4xSx+/YgTJsTNymaGP6jC/xoZuY1R9J1FWb0I99sGX4hRc0XDChw3VP4B5y0nSyCwmAqXi6kj6SlSRn0R+IfWjDd4ld/6oU3yRuMxej15hn6gSMLulzTOIhdBPfSSjSj57YmRil1D/O0CeNxJKfS0is9HiZblbgca09kNGxyktflXVVHZxBAz2GD6GXPmlHD9qwPfQyPr6o9PX3KlhjAB0qTvQIH/WNnoNHxa88rdMPjyqbY8S5o9Dxy7LnXhFe8lyG+miVLNDUVwMv4+VXITJzrQz6R9q0V3zq802Xett+3IPoSfqktw5uorFunO3jAd0H9WXoPEBXxtR7G/agDdsyt5xfttM3t9f8WjmEtb/SWUVrVRvjGYdMR32fdWQ5Fo7e++t45ZrzAmddqTo4XrmIJfi7lkBjFb7jNm3G3cRXPNpMVlb60pRf5B/602/cirspWbm+f/zAzjo70S6fCqutlFXZgIzDftkDaEvW8LFeUKd/Pn6un3xtn8c348URSrPqNeLN+4bxMWJOHH0PrDaArrEB7NfllBy25uTPOFl5VDZlFEIDHtCrvNLGfWfcO50vWe+W8aGn3hVCx2K710DlAM5tq46Mq3iVl2PslwcwfJbjVzzhydZHbE1x7bujycqx3uDT2DpykZDsr+pPr+mbsMSXfxYnKzu9+kvhi1Oh2ZvUdWFVfdP6Ue29qj7ujczD7CnzXLq8J3efBg19A+Ta/Zxx434R2vTTTmw6b2yf06ny2Uf8hAb+CD37bAfaZkzZhi+HP+NTcOgXx7FA24WrbF7btP9xsOJTr+s7ycrd3d2+3tNOopLvQpqwrDJS147aAqg+VQ/rc97z6+Pkpk95lZn7kmNqn21zOOd3R6/RAyks8RHrLvMvz09+XoE+5tOl7e126fJ2r+vHk0LjB7smduC1HHfg0Ec8R55x7fpR/SYtZRjzIHFLf8YdTVZ2+tM9kwOT/sDOFX5HYv9K4ze4SFgeHuS7lYtvVk4Px1WOakPlBlqP7pmvysoY+2kz1ipd+9UTKK15PMyvN8WD8gmVS1nkxTU+ce3BnsjANXOmyssY2l3T6FevuS7hE/+E9vIzXvhnbUq8GDdj3cmc9Tl6WR7oryork5UKqTLCahzrq6DBqdHipAhqUI7FfDwcwwflRtKIh/SaRMo1Y6uRYpBsUni4wOA+ZNA3+HtzSJKpv5Y7fW+QRBPJyK6PNxMTmbMEVHUG+iALUDuxoTyuIFMNDO2EXtwUceQo2C2bBeHchlxHzywguV4ONvRCPgp8oAVfrrEP18iE3WjTpuAwdj5B9Tu0SKCQGMTu0IEGJTbANkc3j+Cph/oDaZd3+keS0IQNdNURqP3Ro8qV2BmJNOgil4nKi1vbPb6SsDTJk8QTNFOiy0gQEVtX2jxhaaJy0SfOPHb6ycrYA3mwDTLVmCVZqey02xe9873K/ivg/XuTSTj2byryF0gW8aksTlVOJwn95mT/JeyeeCQRlyQcJw1N2HGK0KQdY/ppQvzVf7wnsmNrbI+c+F8foAvX+Ip6/JSFK/6Nj2lPORofxir4A8c5EZthC+jDN/Ey5hTxaxxQ14/Qox37eAK1J3KnpKX6m8QkMdkTuCQpp1fFsbv8kC20EyvqNOR3HmUNmsvFNSXrEzB2QjdlVX5jwPmVuFi2ceRJYnPYPuuiscN4eYqvHbmmX/mVT/zIWdfT4cthh2yWjA/4hvdYj8LnqE3kC6wF/pkrsfe8D/kTb/kjl/1Vfuv2zeHQMWui+OhBveK7wVkHHVtpGjPYd/i7+n7UwTUW5F9pSis4GTfvl0dtt20VrHiu9ehsu/rTt+lheVO/tNbBzeOZx+vLpvGx7/DrXF/kAoe4dR5ph5PAuV51jLaPD52by2tgxbfOOMfQ5twFcg1PcLiex0V4jrk6l29+XWOPscpQYWjCE7qDdvgvj5nT37QZd/Ne8WjzFAv8VslFW2QZ/XPe6LA+GYkd80odSZ7E2Jj7Pa564mS0zemvuw7f2Es7imsfa4P2Qw/qQPGxtW3qD426Ds2v533yrHjUI0N8OfhFXuPJ9tjY+3EgclmQTT6MmevCaTkTaYsE1yIhFR8cN79HfMY28oJv3WsqzxyCp/2Qz/HaSj3FE9oufoX0iYd8la54wckexDbhfLzy2V/hpvUtuMhAwdaxt/EMr00luji355CTldIc9lPGOyvf5V32k9zL96fvlub7liS1SZS6PmyC69aPTbrTry7EE3vcPN/wLDH2f8T1Ol87R6CFLb2XZEzmlfPdNngSg45Jf+4N7hvoAwdc6hTH1Xblr3ji1jmiDsabOI6XR4XVrqvqm/xC//wfbf4x6vLly4tf16ZtXbISmbC/+ih71odhG3URzvlXeZHL+8w6CI5jxPG69tk2h3Pd7+j1Qo+l53JiMd9ftn8OmZe0VV+epO5agF2JF9ZToPaGJji0s1+SB23gJcaGPxgXmmkLnveT0E3/8lhllf7udL/ssnDP4TAZB5Om+uI18N0r/ZuVV/by3UrGn6TAL/JHX2Sijeitc63qA460064O2ZPQP4+H+fWmeJC+ED4W6Mfe4adPfMZTn/m6xThwWaegJe1VENzEwrjnZ30aPBMj2i3tykhfeJljMaewjCe+cGWyks4INAJsldC0SahCBI/BBh2N6AJsAoFrxkoLI3BzwGiUJG2Wr0MrCsOnjoUuiSVgDDhkHJMNx+T1b5JMPcF0TLKyv95bkk5xxJi48KINuZCFwDiuIAcymjTjQTv2iOzQUKf4Al4GRnixQDvGxVqbR76RHJjTAx964gMZg8wkQfSVei77Z8QE7YzhRo4uJP3kDUxRzmET+EX2JLOUr+oM7ejO5MskQjbiQf9W+tS1v7zhoU7A6H3YSFKaUMP20AVXm4JrcpL+lCTN4c/3Kvs3K0tCkhixnR/fMa7qK+M95qZkZbV95BwnUeER+eCVhFTsFVuSQOwnJadfAvcVZZJs/Qd25q85LxJtfMMyCc2eeJxe7Wacr43zGjT0oA9OP1mJDPC8km9dxpZJHJFYpdCW+brbzpy70L8biN3il8wV9azxpV7gaRP7xcc/w3/EFXZIPIHDOGPK+DWmiJ3ETTaaxFRPVJKQoM6DP8lKdMNuk016krafRJ1+WOggNscuyDfWEuM88iOHvDuvaW4Zk/Yb38a4NKFLsZ9xSabnDwHQpi3654QxNDM+cwW766OsG7GX8x4asbF04jtsCW15z2WDz+CVeugnFuLLsVkBN21jfYSmclQ9K8+6GUBW+qCl37Wvfeiqzsgz70dXaNT2eZ1+fVBlWTVW+dbBOn7QTczEv/JaDWPjxIH8K01jJPJGN/rVidjAj9Cp7fYv0zoqA3jgSF8orU0Po5v6lWMd3DR+U/9xiQ76qk1XyYCexJGxqx2126oxx7U5DhhbZu5kHnt/DCTGK751xiEHctEGnvcteacdv7uW1nUhY+FZ9Zd+heFzNP7kEx3QxTUgtMP3KH3HCTduxqcf4GETX/+5qUe+VTpoo8S+NhjzY8h9/Dcre5LnyPcsmUtHX0lVp00Q+4b/WNurze1DN7QOfvSENm3A6IiNV8/tiltlqmuV7bZxLT/5y09coPhj/RnxNWwbGR0HXWjW9Qg7cgKI5FM/AWRCzYfpDa85V/7QlxcyOH+GPd0vZC/IvWKMj96OVz+uYw/n3Ig3+qptwJuXdb4JzWW/Savyi3zLsiljl22DfYILHwrrBYV9yXhWmstcr+e+xH/MbXyIffMauDSH/ZVx8/rMmPXybfdk5W6PD18DJ6lNvPDJANeBdbAmkFatH1XXVXX1AOKL7B/Hbwo4BjtpGyDX9DmONuq0uTcyNuZjwTH+qKc/9o7Nx7pa8eo4Y0me9FG4tnANvfjSNXLI7pg5dDxw0791fqntcxr04Td/6MYfH7G9+rTKho1d72lHvo3zZ/bjPfIF8k9e6yA46iKO17XPtjnsTO7E/5hfzmX9QltOOOfVb09ZBjd2cR0gto4r1b7Ug0uM5H5f13L4g4MfiHHmynwuiJOYDg35u664d4BG5e+YuU9pB/cye11PCu5zCpcYOmwH0/cq+4/s7Oy3/akc7CzTr7ysa9PwzroX+TJPnH/iOS46Zc4PndU3Y8GZx8P8elNoyFcof2Bkjq+o4yvueRTs5ZqkfI4BVzrSXQfBNRagZ9FHWV+yxiQWorv07Uce16Jh39wfxa1wZbKSgRAKsWyOVa4qBaEIHuEj7LJzZFYVpA0l6oLpNQ9aBLx91OfX8EE2k1byYExN7qBHlS800QveyIAzCfokl+pru4vXwPsPouBwbJJxGhh61cg60OBYB5XzwqWt/oMQQB62fcisQaKNh33iYP3DGP1kYAjnvqq0qq+Gv5OkYxxt6Alk3PB/gkkcfEBijYKfkEU7SCO+GglArsE18Qgt6WMb+WkH+pHFMTl5mCQjbfF5YoaxsWMmCz7AtrFvvj2GrPrGRJC+ZOxIVEYvE3LquXWZGF39Azv0EUe9lNfEOcVLm7pgI/2BbpEnSTn1TGI0iWzko3Tb4fMpmUiCjVeUKSTcSFb2RNv0DUoTmfV0ZE/OTQnNnqjkBj8l7+jjR3t87fnC5cvt/HaupYuskSd/ddae2A47nz57vsc18ieGWBOQ3WS4C1x00vbGbXBHohl7wBPd5Rs/jQWYscYV4xN7Waj1P35FHmyH3uhKcjbJysNFshJb1ZOUS/iLB3RlrwtubhLGLf5FLv2mzLRZok/mWpdtkXyNr5Ed+wLpHzETe0ITXYkr5x32whbLPGI72qSRfnmrz3Kyz3nJGMctrx3xrfZGH8cgkzIY7/SBQ7ttc9raT0g/+NrRmIrO8lj9AC9toPRWQfq1IfCk41bRWtVW6Sn3OqhtYudlWYackVe6lScxoY3or33UHSMcciz7hPbhvzJuw8PyyR5Wj8qlnJvGjwdw7hVHi3TWQfWutnEDCozemX/YscYpfevormuv/BxvG7SHv5d9Kg5w+CJxzvzOOpw1Qd7Qwv+Z/84zxse3tR8cCjqOdcg9zRirHPJAlqMl9FfFrOOEmzbj9UG14rqph/dcJq/pi07Kj1zKq603JCs3PAwOetJdhupZoT6ssTTalsebdFBP6Bif1BMvscGcBzRt0ya2ScNr8YDiwlM85aC/tqm/Y+b06Jc2fcjrmt/HNGKUe3q+q9bn+zSPI8vROb08z2Mv7SAv+HIf8hpe2Nv7hnusufziq2NkyFjo5f6a+yZ9R/EiT9etJC+lK6z9lY52RlZ5ISP4jq1w0/oYXOSlaMuR4KhyrKrL2z7tmvWCe8uf72vgJCVJtiTBOmyA3iRkTBCtg5vWD/VaB5ds3eN37I1c32IT95w8i+QPxMYfsUmBFnxcX6nbJg3XBNqNBXGqjLSJA559tU0c+pR13qZs6R/ro/Tm0PHCuiavqrtOHwfn48DFn/hu1biK77yPjmOPwjUyqrfXyi3kpCY8/AdPXzGnbRX/2lZxjEH7a59tcyjfDxT2OT394UGdTP4zP/o8mU5Zeu0am4RmvVcfrc/9T5waK8uxkxikP2vsyN2AV+1PnbbcB1iTnBfZg0iXvcvRcZl/yIC+POPyzUoSlT4X7vFH2L0rbW+PX9jOCUt+XGeerCRpCX3nnus7/GlTrmUc9w0DZ9h9zGfH2Jfr5bHwmMfD/HpTXEhfOJe5xj96jXU7z4mOAyKPxXb1SHviQ/9oJ8esgq51sa3xNWxb95vLOMO+VSfrxyYrV22GNYSKRImxmLu5p18mQsdwzThwMaQCJ+DTphFi6CSZaAt+NuQ8wCOjvKCXBM/q5EaSQPmBFE6/9eTRih/YIVFZXxHndByv/fYxPQFlcimJAp2MTiYKlHsVTIIs32D0VKIJH2gs22ssxgbBoMlDiUmcYUftIR1g7Ll8A6UN2yd4xoMLPg6vo8lK5aMf29dEEnIZM5XmkFff5nVsdGY8tJAFPPyn3NoVedK3209xYrOMzSYhcTCSlegEPrRNRlY7mfhJvCSRqW3BB5fEFnjwSbIyCaPQS6LSV8F7spuk9nTisicmp5O7JiltIzmuvuiHrtoSntgP/vAxltEnvprsMP069+J17v5dRZKVOVlJAo4EG9+nJOnIq97+4jUJTeoUXnPm2kRlH7O333+0p/fv7fcf2rnAaVYeaE3sLX4AK35E7sRRTjFyyhYf6Rd8gY7EzknKcuwsx3j8RByVG9VEV58zXv8hQ2I0f/TgOrqPhO88WdmTv9CfEpsmNT2JmbgKPWkPHbMWYo+ha+YYOPh3tDvPlucg/cEND3SNTYJHzEAfWugpb2wjD+qZ8661PryzFhy9KdAWucZGYqwbGVPlph46oSUv5y7Q+TuHY2ziP2PhH9tJw3GRY/QbA+ooHnRsoy6dORS/wvAYejq+4lCf01p1zTb4uBJ9XZOPwmGfo34acg5Z5jKu8q/joD3XI/Lo//SLo6yMl8+mh+VN/dJZBzeNHw/gPogvw3V0j2uv/sJ+xJHzyliIDYd9jqNX+xhngVbt076Vh7gV0o/vnCPIpnziQZc69w7XBfDntB3reHQN7cRArsd6AU1lxk7yWwfn/Bwr3LQZX5dsYBwb+7k8yCRt+tRnLgd9tJEI8SHOcQPi36M+JnHia3ahIa2jcNBalivj5vu7sX5qT/VxTa76QrvqxbXjKr68XEvAMcbn46u8Fa+2U6/jQ3/wrrj0eQ09ZNAnXGNfXvXd2rm8+MYacxqfMO4k8xsexmzVp9bhVfGcO7TXoqxC9MzYcX/GtrRpg4Ez/E+/NKLHaj7KWGmB77oDFKfSs75pfQwe8lJcG0dcV91X1eVtX2zo3oK9Hs9jlD+fH9jpc7OcBFXvBZxOXpsomsOTrB/qtgrKxz6vsQNxrH28dg9IfIHLOPAojjVWudbv4MXXy/6e85WG7YynDf4UaQLBSZ9zLvs58ZVJWhVKT2gfYy3w3vRvnnxZdT2nAY7JSvvqONuA3Lecj8iFnMgMjJ7L9lR2Id+/hLb/fM0c/if9p2zGnteMt74OnpTHOrx186OvC7Mfo1LnCkfMYaejRb8LEw/BI461N2Nd27OnyDPZPH6W6WTdVh7niTjQoW4/9eDk8AXt/fcYprlIHzLsU6iT1OEfa/X0zUpe/77iq+C7zF/3UXmO9Pkqe6UxbzrdksxTX9uRxbnc5ZruK1V2xwC1y7q4sH2d322XvlDbAZ0H2pDrar+KW+uRLf6UDnp6z9RPQHWp4x0TfZf3k8Ef+sdnq+lU+ef0VyYrQUJQBdMowggUxVQmwRrnb1IGXDbTWeTz8A5P6APhq6DU59f0QYPxQOVC5p6MKAkKH+hpNzG4fZkESL5RyQ/meIqyn7asJy6nBNQiWbnoG/LDc/DPj6OYbFkHkSNJsSQvInNO+8Xuy6cdsHFKbB5bZ2EwuQUvcbSdcnFNEOgr2w3k0DOhlCDC5rQDawAhH/Tg5006OMRL7IJvY/ejiVTtBQxejo17zSnTefzYR9Lw/EVOoXqK00RWTvohp7rB36QZeqirtkZmSpKROQEIHjxop45+4gONV5OUJK+TfGw9kV2Tlp7E7W3TpwZMZsZeI97xC/Jqz8obG6F/fBgbk3wksUiSkUSaCUnaWKr7Yj71cULQ5BvJSU5iXvAXxE164k9ed5mSk9DvCbr+IzM5ZQgvaSOPdtaO2JeC7BT0ie1iN/DQgXHUoaGfMzaxLT1hYtr4DyTOjktWxn755WxihWtjE3/zo0LYpCdrpxOq9TVwf1Bnkaw8HK/Jk7Bk/lqgZ2x406vx6ZxE3+iU9QpbWLRd7JFFHVzkrramH7syjn7j07g0hpADvoN+bMt42uiDJ3X9SJ22ISfzI75EDu0ND3Ao+k8+lValbbtQfR0XvoOf7RUqG7JDx+vKBznxC7aJfENHaTFOOSqknz50Yjyw9lMfOOKuhm5g1sHwWT1WvWLbxIKyC8GxDqxywrNeKzd2wz74z35pqLd+VW7xhLZvelje1C+9dXDTeDbrx5V1dI9rVzegMYC9EgvD3tjoODqr+rQzUN8Nm+c+hH+0f8W3Dn768aP3VeM88xpc+Gf9GZ+CkKeyhffQyXYhOq+aQ9pImeTnOKH8xLNd6KZ7HTwu2cAY6SiP0PbMnehnW4Wbk5XhUenWZGWlddI6tojdvZeP67m88AVfP9CvLSuUd2izJsdv8vGauKENfGjnOjRto116wsqLuu3GaZW79ssLfNrBN57E4xdq+cEHfxCiJytJQjH/TjC/Q3fEKdcW5YodRrv96qF8tgu1v3JX2emzgK+tgVzPaUeWYeuu34QrHWDax71nFT1pb1ofgwdPCvsACutW1i71XAfnvMHL/SN7VOWocDE/Dg42ftN4k3xJhE4J0SkWui6eeL4TyUrWj3V624582ACdaVNP2ur9k/bYZswvx7J3Im7G2IGj38U1XuXFWHjrB9qVhz7Gpw2ay7FFOyX+igxch1f+CF750+4YeNRiuzo4bt26bbtJl+OguEJw58nKmggET3ruQdWr6kDb3J7KL1yVrOQHfbjvnPSfslQZaatyijOHJ+WxDi/JSmJreS/S14X+R7WREwEnP7aTNQAc1+91UL8LExOJNcZob+xMjPt8kH3J+AyU/eDUOIXewhfTs4TX4M796nOIvOXP6UpodXzinvvcHr3TP9zRkVurP7LD3AjNHPbgGRvZnXfEFzrBT1mA8KINGe1zTixYlfUiY5aflaAxj4f5teKvg9pKCB/Lwh6qPq0F+oAx0XPoRhvjaMcWla46oy8lc2vYXb7R1bk38By3DN23Tr4ra1ClN6+f8i9kuZm5mckx/O0dEmg7XXj+isarG0OR/HWUiWAb+Gw+2ITYdnF7q13a3uo3TNqoM4Eubl3qtLmGNn1bZRzXbGikc/vZM71+cYvxGBb+CSiSUrtkz1sSCSTX/+R9N/XrTKTIePOtp3sbMvZXUBayH3aZ5cfNfchy2M6ePz/x3Jv0ICl6udsD3J293YUO1M9dvLA0nl/iuuW22zqNsxfOtz2+pzAF/rkLl9rZ8xf7a7NJOhy0re3djsuDN7qZEIlNshhgd2zY/zpNfXurXbh0KfpNevF9F+2HnS9spZ/JSLKU4LSfNgoBwsNOkjHhnYmbjSGTGkvvHZAMutgu7+Hr/Le1c6ntXdlr5y+e6y37h/uL/nf/ybt72+VdNqhjchHEykD97LmL3a/IQTsQX+/sTa/0bnPicK9d3snG6dL27sL34jPBuo7g7ZJo4dTjftu+nAR5t+e2yceRkAF3eyf2Rf8z5y52GaAlTWU13lgELm5ljtCHraCPLxN7WcyzWEQn/SwtaJOEJRbQjfbbTp/tPKkjF/D8xcwrZSFJhmzwQW7iBt60YTPwsB927bJ0W4TWpa39dmlrL79u3/mTCI5veI1b2W665ZZeP3Pu7CK+6EuCPzEBj54gvYIt+eYpNyf4XGnnL0Er9d0D7HTQk6wkRM9v7/Q6iVBOhXJNIYnIac7zfA+TG0n/pmTrJzs5TYrPkQGdzp5PTGOv02cvdH2xAf3Ac+cv9fmGzQeZrwAAIABJREFUj7Av7cw3YwidsT206AvdK+2mW27rccq1sXj7GeI6utvGPMafxEuPndlNrdu9nCzFbvAmHuKbtojl5bmQuFcmIP5WhtvPnOlr0LkL8ZVr1K23n+5yM4+QDR9vbUe3i5cSW5f4zuz0K/D9h5W6fQ8XvugnbbHf7l7Hywnc/Do641i/sv7mx5T6HJxtMoih33rTm9sfveVt7R3veu/CvsRk5sbyH6m6XadkIfW6CbBOOzarN0xjnHYLtmVDkuKNMzfkjr/hNWb4HFfkM8exHR7LxURC1ho2BPq/0mA8MbCpqHMdS13+wsgw9Lc9m9fxMOjDrA/B2nsdrBv0uqGab7rWXbvZ7nx9AC02H3uSbLDdlC/kOTw8dsNXZVpVj93YrFHgscyH+6bFH3kAh3HIoB21/0KuqV+8Ve2OrVA/6XfGQYP2tC1v7lhTmAPyn0Pu65kDuQeEvjG5fpx0qmyr6vP5p5zwdB2lLdf5gyJ12qJXks11z1ltRRx63fH5xuF0GtJYUNZV0Dj+QOGm+Fxlk9o2l6n2pZ5X9cBTzwo3JeuW5odrGUmd6b5rf79exPeIc+wy500b43gFd5PdjCd0SX15fcvDUPyt7uD5kMjem30yc2zx/cPZg/ewYX6B3Xka3xxdnyufcc/NPMhcyBxiPom7Dsp73m87utDHdfSK/tRpg99xpetyZN3LeoR+ifExT2tsUJ/LNb+OnVfL4D3RtWYVRI8xx+f3I6RL3GoP+Y9xGQ9t7UA9NI/6TjpCn418K0lb86u/8NCf1Bd9xS7qWPuV+ST2Exd5oAE9Yqo/U/Rv+i/bZBUfxmoX68g9TwaIU/WAv2OAygNOdFu+H1Qa1MVnrHRoR04K/bmOTxyPf5BxPl4669rtF4ontB3Krj2jbcgrvlCcIV/kT3JpJJPoJ77io/HM63igNIE1FqUt1EZeAysd6vxjb2NylSSnhbZ1+x7b5/TWXVeZqSOL/uN6Pm6Ov+5aOtF1zEt1Jc6xMft09+rEhf3Ujytj/kHbuHPOjHUYP6wqrhPwq0V5PTRDH78GznrBmP6tStYZYniu/MFIWJL7GHrlDwNjXo19SrUvvLELuZG5TFyDW1lyzZjotzxfaXNM12E6oQo+46Q/pyl92iuedllly1Vt0OcerX/xZWhE3son8kWXKlflv659Wa4RM8PWiQ/Gq9Mc0gc+Mp7KBicbGRARFNg3Lf2vcRpm+TWNI0Rnmw02PmfPn+tJNDal8GGMCcHckI8Kee7ChY53eW+38aFlknGMy008+Lfdfra3kYxACWUhYUDdDTPOuPHmWxcJKBIaFy6RZEyyA9zzly4uknhck0wE3nb6dOePHUhuslletdCCWwsye21ilc2ZbUCSKl4jIw/+TDgmA/KRDLjlNpIRGUfC8vYzkYv+C5eSRINGTQxzfeZ8EirocfOttzZkIIFk4hJdCCL/CmKguPhAI5s9T2/kpuACwthzUzISy/Pf1s5W2z3YbZf3LjesRNvNt93ck5Y7+9iDzflBu3T5Uk9eXUTH6ZfX0Rm/kcAhkcOGpAZ/gjWJaeRi8mk7ZSVJhA3p64m9spGkD/oU4sVEMHShRxuJLOSQLnFCAgbf8GMx4L317e9sb/69/9He8c73dFriZgHb7f5THmhjpyR1slAhH3SgiZxzXRiD7tBQJuok277vZf++/Ytv+bb2ghe+pL32dT/XcaJrTi9CE3rwVC4hdCnio9fFrf124SKfQxi2ZGPY7bh3uEiIMWdf8YOvbM945le3L37849v3fN/39vkCPZNV0YOHSTY6JId32i233TrJkfjg//uHe+38pXPttjO3LiXFSESSALtA4pUbzZQkIylpEvPspa12+/kLDXhxhz8YxL4kKkk0Mj+YP8Qwvjt3gT+A4F8WueiI/q4PxB79JLBJYFJIZOsf6WPDm265vX3Ns5/b/unjvqR91t/5nPbCF//zjgevmnRnjP5jHP2xNXGXBDt+RVbkRhZip/ts8rs+q5B4Zr64FtDnQ754zPGbbtHmiQGT3pzw3d2b2rbzisXt5y8u+QA7byMvP/rFK//9EwJ8RuBg8ckAPx0ARI95vKE/bcr5Dc97fnvAB31Iu+/9HtCe/JSv6DEFDrq71gjxDXag36Ju3ji9L9keOwSfsaxP0KHEN/jHTULdNJFYnx6A18DKY1V9LqM4ts8h8kW23HQr/pBbeZktR+dxbdNWtY36Kr5Zt5ftm2QG64VJoyRPcn8ba8Kc/uK6bMinvfvSBt5N+TqYhMOUPDny0I4e9OXhfcg05FpH1/Yq06p69JjoL5I50A8P7vm19IQKeFO/dtYeNUapr/KPY+hzHLC200cx1qkb00Cuwc+eIes914kh44f4r8nK5diXhnw/ELiKhjIw99TLNuYhdXjRhz2TMHffGbtrR+xsHXzi5S9asvI4uw7dR8yhpw/zi9h3Dsxgn7/OEdcw9tg9YZlv/YVG7Nvby2lF41gbA2mDLvtD6scVfDmPAa5de6uv5bEUE/CZyliLiOeU2MJ5cjRZ6fq+Sg7s7n0leLkniDuXe5Wf5D/vs73qB45rO7TBqXN2VZ11dyQs1bP6f1r/ytqoHbuvyn1yLiPXyBC5kmRzj2ZfbIEP15WsQ+tspR2Ecxk2tdu/Do5YwnfRBVz4pM/7+uizPziJT+WXjzacyzu/Fo9x8mNN5ZmJPZtyYD/8GzselaXyZwy4OewxfFR5K6f0Qzt0Mx5/smeU57Ke4EAD+aUFlAfyUIyhKrc8mTPi21b1mNOufKxrP2Hax5oi3ioo/aMyxNbYZPwxJPeUyEk/+6tx6KDSVxag+lQe6jq3Oe2VDnX+sdfwj7Y1UXnSZOWct9fQV77KN/JFR3Wp/dTXtc/x5AUfY0Ce9I1EJc/ANbE35l3GRtZ5ffW+W/8lvpbHJJ6xfeyfuFZOYcZkr6BOJC7NGfAWvyVOmoxConLvsPXXwadDT8yjsU/K3in3jeQYlCUw+3b7l+UZ8177A5EPeSsdrhlLGxAcID6gjX7H2V9pWl/oPt0HtEulk7bV/mE8/LgvrHqOq3wiX+hQV67aLq/aN/qH3zM/jaHVPmbc3D5cY/tT2eDUm+cIBjaVJCDcLHLdDdw3NuOhioQZpwdJ1JEku/1MTjCaoCRRZuKuG+oKv+I0EnicYqwJODZMOgS61JGD04wkQNms00Zyi8QlBiep9P6bcgqMa5TmobrzOzjsSQ1pAs9fvND+5P3va+9+73vau977nvYn73tfM1FKv8m9jD9o77/pxoVMyItcJCHREXlJgCo3JxxN3DDeU5qcboQvbRRkrkkyTk0hO8kTnGNyRVz6HAvEpn/6/ve1N//e77Vf+/Vfb7//B/+z3Xb69nbr7bcv4Z05h81ii1tPpy9JtpF0SKAbSCMo4WPgAcP/SnvPn76n3Xjz+9uNt9zYbrr1pnbm/Jl26+lb2/tvfn9PTnKqkgjhv7MXzvZk5vbudof4xYlJIJLgqHagD13pU198Dh5t5y9stUtbOf2JrUhY9fGTfMYHYxlDsgd7qgt2lSe4XF+4mO8sOtbYge63fftLe9Llnve+b/uif/RP2u/+/v/stDhdCR60TYJ2Wpe2F0kw+tEFnZAdetSB8Nrppzn3Oj7+v/X2M0u2+L3f/4P20Q97eDt16pp217vfsz3rOV+70IOxJL+IIwq24BqeQOyCnbQlcsK3/+V6HxkO29Y2yVxsFHuC718u//TG97d/+I//UTt11alePvfRn9fe/s539HnnSVd0CH5OK/PHCB6UOPX7Az/0A+1Hf+JH26tf88PtTb/729MJy4N2bmu7n5L0BN82SdwpMUay7Naz59oWp0N55Zof7LlwsZ0n2Tyd9CMO0U1fGUv4FzugJ234ApvgGyCFsfoe+/U5tYjrJDCxnXGHTz70wx/crrvL3dqpU1e3xz/hiQv7w1+62h3a8Ic3Jzj7Kc7t/EgStqffONBP4FKnz/HyFzIGWbu8rfX18vQ51r6xjkLj7Pnpjz39xC0nlS+1c+dzYnZ7J3MAu/dE8MFhty32JUFJgphkpIli8WjjlCu+oY6uFORGXvRCPtcH+j77cz63xys2+xt/8zNj++lmDB7rDZsFxmbjkE0M+tKH/8DzxlmhNgFKy40q9sH+2TC5noUeNDvdDQ/jlf6qOjwp8755u9dAeQMdh4xuDLFBtaE4q2DXYSZD5SHf8ET3Yc/gsR6VRCXJkPJgvClZ4oY82/b830ShfV6vguwnPClV+R7VNcmcnjhZJGw2n1yocq2qhw/xSlGW8KKPtn5f78kb7kNTImWBu9r/xmhib27zxDU+Fg+ozvoMWNtyXx6bWXyaWEkCcD6PluPfccvxn7hYjsnaVmU5rq6csdnQ77gx9NU/AJOgGomb3O/xtzaCtvtPoAnlynte7/GyYY4fh7MpPjfpt6k/+mcOqntifBwImOtUr4lNx8UeI6FH34ir5XYThPCa25E29O7+2GA7Yph4Qc8ql3rTpv/mcAl/4olc2IQ9d317K7hDhz4vD7Nm5r7B3My9vsqCfJFxyKlsJ4HKOMe1HdryAzpHsQk4dS6tqidZnaQy+NpI+n1truvzwl/T/JjW/rl8XksHObGT92fbcz/ANutKdKj0lBFou1C6c2i/cN6/7hqbIXsOIIw4gw7PfPqW60pDPnNYcajP++fX6CjekCWJMPdfjIlvV8eafeDJnzb2JtIeNIZM9GVND7/sZcMD3uw5HYcdvNdUPvIT0leLPoyMw75cZz6FX+gnRqSvbaS9CoJjSf80h1lXygGoVWNpU67AZVmc78s4y2OqrvJQnlXygx/dkxShvoqGtNxTmLAkWWni8iT7H+kA5VPbMi8j01w246/iz+vSPAlcZccql/3Soq/aclXdmKx6UDdeq7zSDZ/gVPuLW/HkaV+HPCtQuACBf0AOQO1dafwKON+t5HVw5TO+gcwzbOuzCGsmzzb+XgX7dMZVObSN8spaucAdeudeBC786AOv4tBH25ye+gKl7dhV8ti2Djo2/sk9pdKtfCLfiFOv1SO29DlryF7xqg3QPXyP6qIfsHXWvWofk5XT5rxvVqa/YrOZ+eXX/0r759/yze1bvv3bOnzWc57dnveC5/fy3K//uva85z+/veBFL2rf8LxvbN/4Tc9rX/sNX9++/Cue2r71O769JxUxwP/4gz9oL3zJi9vTn/FV7Vu//dvbi/75S9qzn/uc9tSnfUV75rOf1Z7+1c9oT3naV7QnPvnL2vNf+IL2P//wDyeHHLYbb76pveBFL+y0gS988YvaN3/rt7Qvf+rT2pc+6cntBS96SXvlq17dT7xpbB6UMSSvIaI87QSeN4n/9ltvaq/6kVd3/p/wSZ/UPuIhf6V9+F9+cPuYj/vY9pVP/2ft//7p/9T++G1vXQTFzbfd2r7jpS/t8qHfM77mme2fPeOrusxf8ZVf2Z713Oe0Zz/3ue2ffdVXdTlf9vJ/tzipSdL2e1/2/V3H53ztc7sN0P2LH/eE9vwXvrhx+uibXvCi9rKXv6L9zu/+frv51iQSmSTITTKAQt2TYyQ//uvrf6X9i2/5lvbYL/zC9mmPfGT76Ic9tH34g/9Se/jHfWz7W3/ns/pJuJf/wCvae//0T/pY/MrrbLwqnqRqEoQXt7b7zc/JQfIA3gSa9gQSXN406fup//iT7W886pHtIx/6ke0TP/kT2qP+9qPaIz79Ee2hD//o9lEP+6j2xCc/sSeqfuO//0Y/Tcnt2dOYnK6EFqcO2XhUXsiR5FdOb/mqNTKQiOlJyZ081CsfCwwyAz3JiM0yKXgNNr/oLR9igf666FOHvgkj5IMXPIinniy86tp26upr29XXXt9+9Md/svMkwckYaBNvQBKp8J4XeKAb+OD2JNqUuGIc+MhGUTfa/vCP3tru94AP6okyEj/PfNZzOg0SbcgJTU4FUldHxksTvtDMwpuEJEmrnT3mBUk1ksCDp7zR+3033dhj7NTVV7drr7+u/f1Hf14jgYmf4Afdzr//9S0noftp6MuX28//l19cJDnvcvfr29c855nt/Te/rycsSYaRiJwnxXpykteMiTn++sMcgDbJXubxwZWeyERGffju9/5pe9Obf6+9/lff2E+/Kj/6Ixt6Kycy1/5uv8vBwS/ozPyiHR35ix18SFJjewonLPEL/UDsS5nbnjZpQhc6QOKKujELHcZSqFOIe/rFg0/vP0gS/53vfnf7hV/6L+31b3hD+6M/fkvXiYc95jN48K26euKTUwqcoDUJ2X8wCb7F3tjY1+9zwvJgOvmaROXudENFJuyq/kDasC/wkZ/xqHbVNdd1m33cx3/i9Op9ErnevJDR8dQZ1/UvdejVm3W9kdKn3RjLjRM6oWXCctwcte9xiYo8yC+vf8aMEJ4Ur4Wr2m2r+NSR17gkTpFdOsq5Ds5peq1dx3XWbjcHi/bplFVPeMwSlcjgPmAdNAE5bQmzL5xOGrBxt38dhG54e1pxecOkv2OPPOD0RMX0mus6urZXuVbV53S1w3ICB75J3pjkGUmGMWf1WYUjljNvF3YvJ1vUcR7P0pmPiQ9HLFc8YmfMo8zDsYl0Xg1ZMleO3qNsl/c6KG914BrcxGv4iDOH4GnHnpTpsYD/RwwwBytt4qWP+QuSrJzP27kdl5LfJRHV1yU+cbBizattmT/LNsN+JALoq7hpn+KYE63TycnYWxomBKExTlmvWyeJE3REL/y7zG/5uvZZHzERfiRIkYs9aj0kEDxly5qBfq7xrvPMDWVhjPbX7oNf5LV9HRR/3m87c4s+r+FXbTIfN79GV5P00NAuQK5db8BZJKandToxMtafOW3lAiJTTg9lTbBP+6yD8/VrLuP8fqId1CN0s77oq9gncSP+Osj4Po4fQd3Ps08/PcX6Ob0Vo96Vxqo2+m0/KZSm+MiD/K6p+on+0Rd9tU3wl/UFn/ZKd6zrQ07a4FXjmzbWePYK6hScPAcgh3JXKK8KlZ8xtItPXT8N+cdc17/ir4PLeM7faW2ZPqdSx1bZVtWRsxbHgms7ddvVq7bZB1Q+IW2M0Z51/Coa7inYb9Qk5UkSlX3MLOlUZaMOT0p0q/NoPGuskstxHwisvObyzK+12zqYeULcJHYqbfrquFX6av85X21S2/sr4diL+J8VEpP8Gvje5f3Gr4BzupIgiTwDEusenDBRxt48z8wcJOETXzxjsx6PcfO5i1zodlQnxmiP+FP/RSfXjozVbuJoryW9pxgBZ14q3qq6+Ooyx5nrIL54WRu8D7P+1AMiWd+kvQpCT1pC8PQBz6/YHzuASx88T/UNuZvyaTPjhobkIKeqrrnu2nb3e96z16++9pp29XXXJhFxTZIYV11zTTt19VWL5MTd7nmP9sbf+I2+Af2BV/5gu/u9MlYa9EP3rve4e4fX3uX6Du9zw337OGQisfaffuZn2t3ucY9GsuS6CYdx19/1bu3UVVd3eL8HPLB93Md/Qvv6531T+5U3/FpXGAP0H7DZ51X0C30R4vrlr/iB9imP+NQh/1Wn2l3udtd293veo111zdUL+Z/81Ke0d76Hbyy29kdv/eP2YQ/+S70P3eGvvNSxxVVTO/p89t/7nH5Kk7EkWz/5r3/Kgi74lOvuctd21TXYEJ4pf/WjPro97/kvaOcv5rt6Z86d76duoONpKeA3PO+b2l3ufrde7nWfe7e73ePu7Zrrr2v3us99er3Ld/117Z73uXf7wi/6ovbTr33tIjBuvnWcPPVEDwECDwoBQYIEaJBR5yZJ8FCof903fl276trJ31efavd74P0aCSl4X3/X6zq84QE3tM/4zM9oL/3XL228Cn5hi9fYr/Q6voB/PyHCjXk6ZZW/avCK0GHbnvqRi+9SsGDwvQgCmLG0RWYmDZuxwO736VUJ2hhzeS+vbjDu9jNnF7y5hi42p1BHBnhga+ieu3CxPezhH9uuvf4uC5+95sd+vNNQJvBuO51vqjKe+rmLfH8ypxSBFHQCF9+SWII/RXvsTq/L0cYPDVHed+NN7SM/+qE9Zq657vr2Nc9+TpcP3eF19sLFrhPyX+T026Wtdv5SfoQIvdURflv80jk6nd9u25dZYFr/lfucMEyCjGTd3pUrXW9OSX/RdLKSmP/cz/+8dubcmSwgB9lQJiGofpziTKKdRJrxDvyqZz69nT5HMp4PArR2YXu7nblwsf/aOD92c35ru13ayTcsU9/tPwR09mJwuM/wgzdnLlzo9sKeb3vHO9ujH/PY9jce9ZntYz7249p3vPRfLuyG//BPFv6xaUf/HlNTHIFDwQd1EfWHnk6fPdce9CEfGt9ffU17zBd8YfclNCiMwQ/aGb7EXV9oy8ZDfODpc+c7DfkB4Y8PnffGYR1n/Zu/9ZvbXe52l27fR3z6pzW/K8rDKqfD2eSCS3KSU8VnzvHa+TiBuXd42H+gyW+/7F650k6fP9/Ob20tfkSJPvCw+fbeXtva5UeJUtAROS9s8YehJBmI3Srz533+Y7rNWOse8WmfvrAZ89Z1JJvx3MRZZ/oDSr/xZT6zBqGHN2uhaxMQ282hm3z8kLVsrGcdd8PJIe28DsJT31WceXuVTXx0yFrlzT5JVXWAnnTuCMQP0nUcNI1/6afPZGEeJJK4GHYmIXBccbNeoRv3/z8kK40zEgPYweRBT5hN34PWxqugcWffPEakL6z96/yP/4hlSsWHB/eUzKn8UTax4HwyvrLxY6x01kHlXgflX+UH13izfx00CWbcgSctIP1e06cPgHXMJvryuaMQPj1pNyXu5jzX2cX2atfYZMxp9ckJo6Fn1df6OmhCca5/1/NIshLeJY7nP4BSkmDqucle6Od6ggxVzrlMq66RZ5SRhMTu8XHW/Yw12THwaNfWWd/Gde0Dp/JXTseug46Z99vO/QX9vQavrrO2r4NZR9Anc1m5xHe9+UCTleP+l3ur68H8/jDXz2v2+KwpobPsa2RcZXPa1cN1gDiBxqATWuq5DjrOz/gYa8D6Wrg8paP8XgttvzMwOmWNQ09oQy8yZV3OvIiO1HO9HCe0KUcdS912aIffsBd9jMU38o4/4yfwj9PXPmCVH7r2yYNrZbFf3zrWMcdD5y46jz1FpSGf6Bu919FUhtrv+Nqm3avs9tMmHSF98GccsUpdutJwPLD+c99z0kRlTVZC23VjFR/7lStzMgmz9fjDn1XmWmdsHR8+6J+5qkyuG9iEuMtzztGDLZU2dfc/rhPxrXOEu8yIQfCVxxjwek7Xdp4hesFnJAGda/iOgw4cnOCACwd6OMizvduTlf1UxjRn1Tk6Rj+fxbNmJTGszuY/gMv6MEczT6FZ9VFeeeFHS8XVztCN/ZbpVTtUmtKo/Sepz9dj7Q6sNFfxwnc1HhMXR+8X0pzTqPSVlbbQzD72mGTl2Mj0v2xOP6LDhuUbn/9Ni4TDPe59r16//m53bXe9+93bdXfJwzJJyuvvOtWvOrVImL3u5/JtvZe/4hXt6muv7SezSFr25KNJu2mcbST9XvdzP9v/wsri9hM/9VOdJwlFeCADtEzw3e0eJEGT7OOhmEQCyR2NQPCR1OD6R370x9oDH/TBHf9+D3xAT8CSRCERe9/73dBuuP/92l3vfrdF0vUn/8N/6OP4YZz73HBDT9aSZL3h/vdvD3jQB7X7PeABjet73vteXS5oocff+ZzPbm97x9v76ywkXDntiM3Q7drrr29/5SP/6kIOZP/oh31MO3U1SdCr24c/+C+357/wRT0RYBJFXW657fb2nf/m306J2iQ9kZ0EKXQf+KAH9aQqiUuTRCSH/97n/v32c7/4C10XXkdHpizImRBOEPkwGQkcghD7UQxI7fllT/mydt1dr2t3vydJ41PtIR/1kPaxH//wdsP979uv73O/e09+u77d4973aC/+Fy9up8/xaQAe/EKTBQ2eLDr4iOSQbbQngPPKD/3wZlL3MeXHBRiv7EAWl77okqgoeOLQZyIUeiRl6KNd/bhGHiByfN/L/l176Mc8vH3EQ/5qe+KXPbm9+ff/x6IP2Sgkmjo+ifLpyDjX0vBGI+wy7nP6Lsky5aadMcgCb/z+l//KQ3p8kOB++jO+ekETviRGScBShzZQO1X+8gOnv0qzn18wzy+aJxbEF/Iq9+c/9jGLeHr0Yx7dbj9ze5eLuCGOSFaSJE3C73I/GcHpyl/+1df3cfe8zz3bNddf3Z76tKe028/e1vau7PbEJIkvTvRhf5Jl/EI5SUsTaBXSzy+dA0mgwQsZ3/LWty3mP/Pn67/xeV0W+rCfMaON0Z2kINfIjM3VlToJXZPWJOPo4wdr8Ptd7nb3du/73tC++PFfsrAvY8CjVFrSBOILeBJPJvlsR54u55Qgd5y+5xo79PH9FDSfnThsL3rJi9qpa071tfCvf9qnttNnz/RPcIDHGPwiLSGxRH17J8liEpD8+nu1M3V8cu7SpUaSGEjiGF/t8EmQK/hgOVkifXQxEcwaTBKZBP8N939A/2PSO9717i47duJmNP5Smc078TRi1CTj8s1TXqxP2CElOOinjrkZJ0kzcLMhhc+mh3H5rIOVV8Wp7dSRD/4UZeNmb92xAzd/cLF9HQS/ltguG23WavtoX22n6SFicapreQM/EgnIfbTUzbp1NuskKvf39+/0ycqhN7FWH3iQ5c//NfCxmQ6/vJaZU041maKdgbF1YOJv9ZqKbtIHqmulVev0S584gvacF+sFcx+I/2s8MC+VBzrQq+NX1Sv/4+rKPmRMrNf24+rVDrXO/PSa8di8J3j+giQrsXdsvryOaf+abFTPCo+zGX3Yx8Si4zImc8U24KK9z2OTgc7pXCMP9By3aX3Mmrp6HRs6GmfL6zTyJAl30P0qb/WJvMoNdP4vJyvFS/xmrsmbthq34gLRsfatqos/77OdOQWPhb3KWk+7eOvg8H+9l8YnPWHbT5AP3wx/B38u1/zadcBfYWvEAAAgAElEQVT7Dv3U3dPP8efXWTPGurHqPlvHrNdz2dbr8ObtrnM7/Xvb0xtY04kmTlqKr/2BtCHT3Pe0iS+ssq+qr6Ixp8M1eN7j5zayr46jjXVhPjbzacRw1QeZ1ZNx7JEczziugZUP9VrUW1jpgVev0cNr8YXr2u1fhs7b6R7aD0Rx7yKah0/gr62iT2JcXqsgY5Z5jWv65vc7+clrHU3lAIJrmfNyzwMk+XhHS+TgXp7kDM/cWVPixyovNkEfn8Hr/k755nAu7/xafNrlZWyyP4dn4jkxWWVAVsevg8akc0K7xr+J33VjbVdmfeU1/TzX94JtiH/vt1OScpffsCCPAeQTXFs7bY8fruWXwqekdGTJ/NEP7KF8480YQgdwXTvpt019gMYMcqoD0Gv6wZPucl94gAN+6CUWxJPOnDbtFm1VcVbVefZCn8g/bFBlc1zVCz7wyLjscZbvFWO/4zjpAJWzQtq1J/wp3L+A0kj/lXaKpaNvBvt3F3nAn15B3t7qp/K+7Muf3L7gi/5Bf+35SU9+cvt7n/e5/VSfpwwf/BEf0b70SU9qX/qkJ7ZHP+Yx/XXp53zt1/bXuTll9bJ///J2ajq1yKukf+uz/nZ/NZoTl6/4QcoPtFe/5jX9xzte9epXN351WGVe9eof7gmPa67j5OC921O/8mnth374Vf3E5b/57u9qT3/GM9pHPfShi5OO9/+gB7Z/9Z3/1+L7jCyM0HrT7765fdojP73T4iQiCTZenX7Wc57TfujVP9x+4j/8VPs//+VL2+c95vPbAz/4Qb3/u77nu/uPhdx06y09WYnsjPvQD//w9tOv/Zn2xt/49fZff+WXG0nZX/rlX26v/dnXtZ/5z69tb/69313Izy/1fuzH/7U+jtOhD3v4xzT0fv0bfrW9/tfe0L77e7+3ffHjHzf1k/S9a09s8gotcvNdTH4AiPorXvmD7UEf8iHBvepUPzn5j/+Pf9Je/Zofab/+336z/fabf6f9Pz/9n9o3vfAF7a9/6iN6EtPE5aP+1me2P/ijvF6Pf+sNj8WnJlqcMASzSQXbCEzavvRJT2jX3YUk733ah/2lD23f//Lvb+9419vbm9782+11P/+69sVf8k/bve57r8Vpyw978Ie13/qd/774fiUx5w8o9Y3r9OvrnOTD/9iN073ozWtB+TZovmvkL5rbxw8w8Qos12wCSchyzQ+92M7DJt9VXX7FiBOafDyYk6TjdCl08i1AkoWRk7abbrm5J6Hff/NNPTFEG4XEHAUePFD5A0dsshN/Y0PKfDh/kV+i5lQlyUVe6Rj90OOX5EkoU7jG/w/9mId1v5Ps/5pnP6vxDVK+f8p3SOGtLEDGIQfffsLG1GlHF2zFr0bjT35Mh79cO5bFgTEkrPy+7N6V/fb4L3189/W973uv9qQvf2K7cAnfjIWXxZsEX5J8250nevfXwK8+1ZNqzJsnPOlL2tkLnD4lqTV9c/aQzwNcWNLBb9miF37wB7aQkz+mLPp3dvonJviDAX/IuP8DH9he+q/+1QIffzv/x8NBW4ynDRsaI7ERiyVJSxLnsdt73/en7T73u2Ex777gH/yDbmPihvHEI7bVjt3mB2xCSB7sTA+WY6Fe6D59t1c+jGcs/sGHfPcWWOWTx5Oe/MQuzzXXXd0e+Tcf2c6eZ82Mf6HH6UrmON/vZB47Dnjzrae7zKz5zMPOa+tS9wmyud7UMciFn247c7rxzVu+k8v3fvnMBXEPLmPrXFysa1edah//iZ/Y416arCHETb1pemPi5pWb9fJN35texatttKe4Ifjfl6z0BpybrycfxiZcO1SYMblx1/ZVdfUWojf+zoZqbCa1Bzd76uLjd4prj5sc4Sqeta1u1t2w/1kmK/t8NUm6kHPMsU0PB3P55tfRhc1gHqTkV+0BTrfTdCJkrCFDDu1Z7Uzscj/lXolPluxeEurac5mGMRxfiQOEDrSJKccAueYeToEnvqZdXGKCwjXt+LiO/0Dqq3RyQ4k8yg3t2Gauj7F3FBqbNRb/oiUrsXc28WPzrp3jS/bc+UMU11VXrsVdB2ucOhYYu49kw2izT5jYT2IsSUNoSksfrINH1pPJz8acOhiztBsz9HW+i9OrxoCyzaFJD+LeZGtsJD/nWfTPGlrjTjva7/U6uA7PdvyLDbQX7VXXdXRtd5yQ8V236XV41yPsv8rX0lkHmYOxSeweW/hQurx+rKIR/9ax0U9c7SC0Xbip3f51EL/2dWuerOxv84z5ov2A0IK/ulb/y0d85VwH61hwVo2XT2J7Ob6rLI4HRi9PZuUaP6UMe6vPKr6DH/hjjLowZp389GmDysM2x9Zr6EoPqD7KthpOc5Z9hicqp0+4sCevvKWPXtjB+1ulqzzC2GBZlkon97vEuWOgBw5jpW0f0DbpAC32Cet+Yr4XcT80b6/X0MGWy/fu7BXoQx5lRRfu7eyVSeLkPg/uuJ+LT5v2U/bjoPoPecKLMepaIe3wqG2r6iOeR3wyrvo4a9SI4VU8lU8oL09VYkOTliQsOVW56mTlzqWdJCy39/q3K9mf9fVl2htxjW15JuGwT2wdnMiZuMyYJHPVpeqqrVfNky7riZOVy/sG9JZ2hdpD+wjhdVxBR3TBJ+ChI9fZsyau4CMN6vAa9Ff5UpmHz5VVOaXhNf3OeSDypC0QPK+RcZaszHfnWGA4VQUyCZV3vefd/QGeZMav/fob23XlJCWJShI54L7vxvf3B2V/oZqHgVe+6ocWr3CTWPi27/iO/kM54A88Trsl6UKCjiQF/T/2Ez+RJMGU7Py33/1dvZ0+EgHA73/5v+sJRBIinLr8jEc9qp0+e7Y/+LMswoNvY5Iw/eAP+9BO7yMe8pD2gz/0ysWDdpJGrX+j75U//Kr2WX/37/akKPQ5Wcl3LTnFCI+H/7WPa299+9sWcvAQDx6F5BE/AkSdRZnvXf7dz/ns6HDVqfaJn/xJ7fazeV3YMfxi96Mf+5ic6rzqVH8lncSk9mBjx4//POYLHtvpfNAHP6jd6773ac/5uq9tt9x+W+dFYiMbm/yK+c/9ws+3R3zap/YTo8jMa+7QNHGVQM337/h2Iq/+MlkJDOUicE1W2kY/E/ppT3/aQqd733Dv/g1LHlFIf/D/C1sX2j/8J/+w43zCJ39Ch9/5b7+z9wWvtdvPnGnvu/HGnpCFPrLx4y28Pvz2d75z6QeX5M+PML3rPe/pJ0V/9hd+vv3Cf/nF9sbf/I32zne/a/EjRuKSGCRegSSceZ2fscQXOPxi9X//7d/qtPg26x++5Y+muMtijDzG53v+5L3tD9/ylvamN/9Ox2N8T6AeMsn5S0sSQsTC297xjp4AJ9H+U//xP7Zf/83f7J8DYE4pG/OCJA+JKApyMod+9dfe0JPZP/rjP9Z+/hd/of8YEwmiT/qUT+mxzYnmxz/hCT0p5IaWhNmtt9/W3vK2t7b//HM/2777e7+n/Zvv+q5Gsp1YJpH+7ve+t8cmsUTiiSQl37lkMUKmG2++pf3nn/359q+/8zvbC1704vaaH/vRbtMLWxfblz3lye2a66/pr/0/7gmPa7fcfktf3Fg8uHHy2QBODFKIQ3/IiWTltdfziYSr2tXXXdWe8rSn9NfAt3e3emyT9HrDG9/Y+AMF318kUY1sf/z2t7Uffs2PtG/+tm9tL3rJS/ofEvhOprZDBxJ6r33d6xp/sMhJa05IX9e+/KlP7X9EIDZ+8Zd+qa9bjiMJSSL5LW/94/4HEj5xAf5Xf80z23d97/f0uOOzDdjVhB1zirWPP3D0P1ZcfVX7p497XJfVpCP0iRV+pOvHf/In+vd7P/+xj+0/TMT3eL/vZd/ffutNv92TfcoC/H/Zewtou6qr7/vmxhVLcHeXECxIgjcUdyjFXYIVh6KluBb3UkpxKRQJLqVoSAieQEJISIjr9cx3/OY8/73X2TnnXvr0eUfH+N4vd+zMvZfMNddc/j9zrZUCnPR3/HhBnvfed1//0eSwIw53uTjzl7qC7M/943n7/cUX2Uab9PM2xZELSy6zpF197dV2z3332M233mLkHf5jfvzRbrz5T3bGWefYNdfdaK+98XbWvpU/9Hr9TTfabw89xNMeOnxYpmdAT4B5zse98pqrbb8DD7BN+m9mq6+1pi23wvL+o9PvL7rQ6zf80JXyRHvYZbddXUbKhx9PcCOcg5qli4QYNOlPqEfpJJJ6SV+TPjFwxiBZrseYQGnQy0GCdBGQD6DOW9Y6VWjKv9K75Cr6yZ00yI8mN1DljwFf8RRe36Jy/6WUQV4TDnSpeNKZJiVyj7Ein3RqEvJLaTpZ1+T8fxOspK5Q59XHzbdgb8OaoShf8Tv0HPU10iAt9JHrhHfcMv8yvyhD6VN6jgksltSxqIhyj0lYhIkJoOKJFuPzjZ/qA5Rv+FO/K7njpzjQqBOxdUv1D/e0/qV80nfCtfZEfSpvUyFbTHrFi3zEZD5fiOGX6VQLWdGSRRn1U3WR8PT59LHQ8jIq15HS9b6oStv+JX6kk8mYAEYZ/zb0E+0+tUwrL89cJ1Fmbt2e8Mz1i47nf6QD6Ug05EvrcOhH/qJRtykTnlyv8m9LR6rLUc/S/jeAcfggS/iH/LzjFn5qawmokZSX9Kz8uDylMvG6UFr0oedYvNNf5HVB7TB013pdrlTPlX7RT+4sbuEtfeEedT3GJ+mnGlU8UcqDsohzO/UDdl6OCidalKv4jTy4FWXCTX7FOOm38ima+vEuOYr+kV/yojoR4xJjE2Wi8lC8apSz56Ns6U/QaeSFHUEcXaT0UwovZIs8K71wwy8NW8xP8Vtywgu/Ynz8VcciX/OHkzyKD405c8y7cx7zz1OQVfHTtOGhviNNF/f0Cf3nbvBI+UgXRXe+iZv6hz7zciQPileNZv1HYs0dYzpHfOEbaRAfuYtptCV/CqpIhtBNjI8x3s0PViodwhJPcqQUd8Kl+lQaoul8IgUh5Z66VXoXH8lMWUom/HhHBvLJXEIgWtA4911xJLt4qa3hX+1RWopLmqQXbU5WdzFvIazkiTl2+fxDeUlp1NG8vcM7re/02ZV+0E158C75ROWf7QZDT8hX4t+MHpMHS0qsK+tm19ncWXP98fcE+EUWnnI9y5giN6iQXslL6DUAzHCfX1fScSZzMn9T2eEXus3HDdxy/ZXXQ5WFqHhLP6LVyl3uAivFB3fKnrxQTnKPcgsZSEv85R780v4r6pH8xacop75Ji3TT9io/UXhEvQOsLE0UY3IWkwc6FL5Z4BNJYB5uH3861C2ZOKuxR69eduBvD8qskDxOycpNFnCPP/WkL1oBzdiuzEU5gBISBrAG4IdvAXTyu/PuuxxklBXndTdcn8Wj81O4tddbt7R47+zA4ogvv8j8nn3+ObfKlJUhZzk+8dSTDmARn/RT6y1kGTN2rFvcsVjhFvCVVlk52x7ed6N+DkKmcSQ7YA1gmG42x0Jr5dVW9TM72Qq++ZZb2PARcZM0cWQ9SL44E5Ct6Ojpj1ddWaaLe+6/z607/dzO9rW+tRtgGB6AVVBAMyY9UHRPHKw54Uc8LjgiHEMFHcV3o8f4GZlrrbOu7bPfAfbq629mOiOch006qryzmWfHHn+M1dRy5mgXA6z8x4vPW31jnXHbd4CRLfboE49m5d6jV3fb/8D9/FZw/N//8EPbfc89bZ311nMrW254v+2O233LPPL2XHABe/nVV1wG1RVubT/3gvNty4EDHDzi3M7upbNQ2QqLn8o9Frox2QNw4dzF3osu6hZelCegzOBTTvbt/KQHEA0gDWgz4ouoO9SD0FWDXXP9dX62KWn233ILw9oO/VC+oXezl4YM8Yuj4MOxBfDlWbj3IrbZ5v3tT7femoF5ijdpClvjzfWx2x67x9msXTo78EZcwK4nn37Ktthqy4zf4FNOyRZsbP/lFngsgjmegDqmdKHIyzEBg369k739z3fDirSl2QFG0qXTGj7iczvp5FOspl0769w1tvV36dbFDjvycHvq2adsx512cJ6du3W0AdtsZfVNAfYCeDJ4AmhjVQlYSV30SXdLswOnmSy1NXb0cUf5FnCuymlqbrZhnw3P8rXyqqvY0GGf2iOPPWpbDRzg6enHgT6LLep1l3yqs3z08cfinFiv3/lZuRzXwBENWFoSH37kEytI2iag25YDBrhedI6uZOQHjGOOOy67GAyLQxZGnPPK0Q0KRznBE4BZi8b3PnjfNtiwr1tGE87P8C2VP2WCFTfHW0S86OvoP+grAM2PPProvH2X4nl6te1sjbXW9P5qxqyZttiSS2Tn4y7Ue0Hr3iusxAmrs2IvuuQiTwf9Uqb0ARwfcNnlV/hAhAzNAEEtLQ686wgOeFx/4w2Zjsf/9JMdcdSRWb476dgPHeFROkN4ldVXc4tu+Cp/9Gvb77hj6TzgHn4JGFaYnjZgsF8yNNfrHxOFdCLA4FQcMDXI4kcd0CDYGtWACSUcaav+ZJPpZIGcuikv1WjKMw0jeeSmSUAMxvniU+GqUcWHkhZ80jTRl3SmvEEZ1PnRifBMdEmXeCk/n5C0Acak4Su9a1JejVaaoKdulXimbmlZVHqvlu4vdacekB7zFS2ieMct6lfr4GUqa6V3lQUTYPpHHuo55aI0chnyMla5UmatPSrzYtq4Ey/qRj6JVP0RT7UDyaCxHf8iT77hq4cw1CuvR0l4pas6p7QqUaVbTf+VZEjd0rLKeJXAZH1H+JjPBjjH1rGw6ic+4dJHfXnEp5yqP9KFZEr58M64yJayHLTOrTTQG3VBOuRb7+gKnpRX+uhSkVyXpS3UFQB05UOyVaJFeSNM5LesvVUBGyRHNT3IvSqt0u8qbclclFPf1FdkgL/CtkZTOaRj8SKe6n+RXxov9Ut5EB8/yQNfvSt+UTbmFa090kM1Cj/Jr/TUxiUL39EP5H1OLqvqF/1f6BA+xI16F2BfyhM/5UP5qkYr9Q3lvOhrQy7xFIUn7SMewGge2kz+pHnnPY2r+Ix/mkfIH4q/8qpywl18cAv5KwNI5KNavuUuXnzDL3Qq8CZ0H+NzzH0Uj3TpMxRei3So8qKwovixnuPhvdw9rPvT/CMP8qVP6k986Ymw0dYk+y9rc8z/qN+UMWtoxlhhCvAOvsFL6eEumSh7dKG8qH1KB9BUZr7Vh6K7NH4ajnd4Kh2o3NJyogxSfYoHcV1/XDud/NMPtVDmOdDWnrbyn+c75nSqK8ztQrZyKzjJF3mvfFs8aRIuzTPh0TP8oXxLD+hUT4SLHz5l1CQZoUpflHjEifqreLqMNbcQRcdpuinPVt8px6Tde7rIwYW9JbDSrSy5XMe3gse5lQ1zGnxbOMd9kS55JT+sg6VbjusKIy2MemKcVt2SDvP8RT5xT/UgPUofUPyjrdKrz18HpXfkUv1VeuIDD9yQlXBFHRFO5as4SlthiR86z+eHUc55uyQOeVC+iYsb4XBLeUXcqDdyL9Yn0syf+DGfMLhJTuIqzTxsGs+sxjsU71TIfAyidCx0NgIpRfEHrBR4CBiy7/77lcA+MtIQWwGb+PWo2QG3O9gGXlrg9lpwAbvq2mtcQIoMcINFe2yFjA6Izg0+WE4G4MaCO55LLrsstmnOnZNZVrIo326HHfxGb9LZbc89MktPZGB7N1ZXgBdYR22/4w5uiZYpCfCOrcaNTC6RBcuU2CJJGMAEwBQAP0CQrbfbNgM68ceaLrWyEsAroHOZ5ZbNtsFzUzdWeoBV0ZlHYZ1XusgI+bkoh4uFKBf0gNXVCSedmOkQK6/Lr/ijd/6kDy/SRI60zF5/843sYiCAUEAWrPQAZ4n33D9e8PPkuOGY8/j22W9/+3ZUXCqEP5WHSqNOh4YW7/PsjLN/l8mDzI89+Zg1zeO28Vl+kc7kqZPsnffecUATy7oFFl7ATj7tZA/T0Nxgz7/4Qhb/+BNPdEtAQCl46bKiG/90c2YtyQ3tA7fdJouz4MIL+6VCAE4A4FyARB45HxQLtVy38/yipL79+nn5A/ZcfOklDp6QFg91ErpIn95ez3610yAbXbpFHT1gKXjOeedmaS+x1JJuZRk6igXup8OHuSUrVmTUNfgB/PVaaMEsP0svu6ydOHiwb7slrh6sOjmigHzouAQBdYDX6/ftW2bJfMhhhzrIRR6x0r3s8j9keVCe/KiD0oVXALqAv5xdOvK7UWXpj/xutPXfAiAUUDsH/eDTvlMHW3SJPsZFSYsu3tt6LdTTttl+oH3/w3cu+5y6RgedZs7mRvQ4A9K3t5dAcyxDazsGWM6ZlVywE5a30Vl/PPQTW2Ottax9hw628iqr2OlnnGFrrb226478cyQCcqBTzl4dtNNOBmBdV19v3HTveW1f6/VAID9uAiGx/n7obw+7rFhHX3b55Rk4ja433by/8cODH61Q0hVHPJxw0kneplQ+WAOusBJnhtZ4/eDyLayC8QfQfvPttx1AV5mtuMrKDsLuufde8SNH6UKupZZZ2uu9+EL5UQFLWcUlDX5U8bpTqpe4DT71FPvqm6/dQpHvdh1qrGOX9tkxC126d7ZOXeOCq7POOctly8DKdoCVHe0Pf7wyGxy8n29p9qM60nN6ASvpixnwsCTeaOONPd9dSiA2aS+2xOKZPuhPaXfrbrC+Pfvcc1m7o4/hojH8GCOw8saSljwDZsct57HdgsGPvqU4YGrgiz4oBlbckE1+1SjpyI/4esfd4zPetfIQrrVHPIthlA5UAzuTS00wcUvDVHtP+RbD4Je6FcPGJEyTxZhEKAzxXM//P1jp5RsLKeoec598Ue/jfyuWltJnaxQ9M+mUVQTvjJ+UQTqhjDLJx9kovxh7qWeVnkrppnx4T59K4ZFBcmhcJ61KYVNehMnbbB4ed03GK8mcuindavqvJEPqRvnwneaB9sycSbxjoRxzWsUlTIDTsZAui5/M+RS+GvU2lC3mcl0rPGUYE/b4wQB9Uf56Un3zjj9PtbJP9c+756GqvOULecmUUuVbNPxCf2X9YlWwUgvZ+fMOr6K883230vdGOUa9knxFGvqPdNJ8VXtP06ceEk48Q5/5ojPlkcbjXX4pD9yCR1D44p/GVbychq6po5WesjKopKsEcIEn6VGPlK6+qU+4IwtyKSz6izoYC3bc8Sdc8Ale4od7Lnt53tJ86l1pKg7upJnzab2Oqj3wg3g8tJH8UdkpT0pHNG1LuCm8/JVX5U9hoLil9Ut5ijzk+Ujdi+9KJ+JI1+VthrIBdOCJ+U+kna6zeI8yjPlRmg5piD99DXmW3nHnHXd4SB7lT/oQTf2VRuhBusjrVhq22jv9k8ZT9bkOYOJu8+tD5aC0U6BQeVS9jO/y+kh5RX8b9T3ynda38vDKN5Q8iKfahUCqKJfgI9mgAJLpv/8tsBJZ4Ky00Av5Vj1Qu5B72r4jDwE+xrvihr6JI/7Kc9QRjVWhO8KJr9qs+Ek/ki+l8NQj91RO1VHpVuWl+h35jDai+FUpOkrS83RbASu5DZwzK5u4FbyOM/PBeaLvQx7Nz9FvutsrZAywNW1fyieUPMZT3r7TMLyTF+lDfqp/uX+UNeEIr3BQ3NAVc4i0fSiuwqc8FT/VY8gQ66lU57in6UabijohPiFH9AVRF6J/Uhni9kv4k4e0jaa6gZdkKdIaCRITRzo3JtUpWBlgngsKWDl0aGZlCIC31z77+JZxOiiAHayFtH0WsO2Gm27MwBbOgwT4wcqJba++LbcurIu4lIb4WDSRFjI8+sTjARKULu4BpAt52UKLhVKL3XL7LW7hF4v4dnbHXXdYXSNbsVtsyrQptte+ezkPQLOu3bvapZdfmlUCFtUCFwEqlTZpANAiA1u5l15uWb8tnMU5AAfWkQBFP/403i3EsMYDHGCLqSwusRLl/EWdN4h8WLjFFneki7833nrDVlplJQf2FlxkQVtl9VXsuzEAQvzKNte+GfmN9d2ob6aH5VZczrDkCj3wKz4WSnXOFwALneOH5eVmW2zu8QAN1l53XRs6bJgDClSqRx9/wgAq/WlX6zf2jvjiy4wvFUWNIxqIQAWz839/nnXp1tnPI+zQuUOyDVy5arGrr7va0wbsIu/nnn+O54myefX1V7OtxfgJaFli6TiTE5CLczDhNm7CONttz92y/KOjNdde0357yG/tvAvOs4022cg6I0stN7PXuvuo70eVtNviukRnpIOsSyy1hF/6A4Daf8v+tvW2W7sfF8EQhufmW2/O4s+pm2NHHXuUu1OHOnXpZB9+8qHNmB23myOj+3M+o4Nl3byOvfH2G/bQ3x6yQTsP8vTwYzv1e++/Z/BsnodlcIvfrF7bIUA9T7+2xs8h7NsPkDK/LGnZFZa1hRZZyP5wxR8y2SZPm2y/+vWvPN0+i/WxHQftaBdecqFdde1Vdv6F59tqa67mfs63XY3desetHpfOmvbOebK+vbl0q32Hzh1tk/6b2u577W7rblA6a5W216OT63fbHQfauIljrWUeIHmdTZk2wwFLTbpo+xwfQZv6x4svZGAl28CPPeGYzLKSbvjzzz+ztdZa0zp37mjdu3e13n0WsZqaGtt443527LFH28EHH2Qrrri8u+HerXtXe+21V3yI+uiTj+zEk090vS+93NLWtXTR09rrrW2n/e40O/7E4/2ogs8+x4q5xUb/MNo23jSAN3Q6cJuBNuS1ITZ+4nh755/v2Nnnnp3dbo8eX36VM2Ojj+Em+1SPBx18kB9zgD9/V1x9RaZjeJ97/rk2Y9YM+3rk1/bMc8/YOuuv4+XfsXNHO+zIw0qxOC9ztj373LPWviOXa0XdHbDNALvznjtdtqf//rSdcNIJ1mfxPnb8ScfbmLFj/EcBynX9Ddfx8qDOL75UH/v9xRfYn2672f541R/to6Ef+gJo2IhhmVwAvlhra4BH/83NjfbZZ8OsS5dO1qFDrbXvUGs33nSD1dfPdR1Pnvyz7b77btBUBWIAACAASURBVLbRxv3ssssusfvvv9f+9f57Nnz4MHvl9Vfst4f+1lZedWVPgzxce8O1obMmzklttG132Nao17Q5+i+OD0BfumArHbCKgxLfGnx5Z2KhyQV9Wzr4VnrXgC0/8RPPthaD6lurUfEt+uOutGKwz0EKBmfcFLc1Kh6EqZRGGrfozwQkjcd7rr/wY5wIQE4/yrW+eCymkU7UK72nVpSV3ov8it9tlU+lNP8dt0gPXfBIFwIOqF8CL1O95OGL8ha/teCgzAOsjqMONBFTeJVj1PGYqKqe41btUTzRqGthoUdfLHdRpSeKO++SMyatOXChcKLiA0WmmJxGXUrDwEd5rCY77hEn12dlfSvc/JTw8EB+zwOATsmSR9/UcYF6khEai+VYTGfxS8eyeLuoYvGV8qCMyGc8qVVKTNY9nWRxQj2gv1NdYNuadMoWVy4SwYIMYIYLRKS7NJzSR2bli7zIPaeV3Mp1qHyLRtyo/2VtrwpYWb7I0eIlz5PyVpVWAuASN+VF8hUp9R0dwV9hW6OpHKp/4olftfqfxkvTSnmQLn6SB756V/yibEq7Gi0rg0QvmXvSfuFNetKJ5FGeoJJdchJW/mle8Ff4SrJLXvlVoylPySOdlOsi/9EwQNsoz5BtnrcF2kPxUbrlvPL+gPhpepI7pfAohoGf3OQfes35Ke3WqPIcPAQW5e0Ef/oQ+gN+zAJ8IB3lJ8t/FbBS4cgPaUT4vP9O3fDjWzKRv1QPvItfHkb1Q7Lnba0YPo2rdwGVETYs2lkTBGAZ/abmJMqr6i/yBRgTcocOI49p2SgtKO7qj4NvrmvlPQ2v/MtNaaisJRs8xS/l85+ClfBKH8khSn5aewgXea70I1ee91S3ZfJnfVaM18qnyiCAJOpTXnckW5Gm+dC7wvAd+Yh6pDJSetKzdCx5xacq9XG8vN6yJk0tK5ub5llzY4vfCN7c0Gw8LQ0tfskOux7ULkhbQCT5RTa+JaPGbuZVCqf8QdP8qf6k/ul7MT9FP/GCEjb1l2xaN/GNf7E9Fr8Jk6YL71TfIXPkoxgOv6Ic8ItyinaMTlJ94ad8kI7KPM1ThEfHuZ5V9nl86TanZWAl4BxWgvoVhHcGSG15xAIBiyhtc8T6iUteACk8nF+GUu8XpEjRt9x2q9+azYKcW7f79tvQrRvZGrvqGqvbFgO2sjXWXsvPiXz3vX+WFdCQV1/JFtycu3jwoYfYkNdetZdeecn+/o+/22FHHOZAgCy4Nt18U/v2u2/dgg8waNxP40xnJgrM+ttjf/M0sIpKrSKRH8DSC9fmOaDKpHD8hAm+hViAD9vIuTAC8A+LLsAerIfYgsqFP+gKoJPOGfCVMy49bvtaw8KPszJfHPKiPxdcdIFtt8N21r1n99LZfrV27/33Wn0j53HGH6AHwBo8AAUANMZPnOD6BhQmPfKic+PIAxN33LnwiHhsS+byoVdef62U90Z74aUhflsvVlcAltvtsKP98OP4yH9pAKRhhGWIzpVjEWd2DNvAS8AeoOVfH3kokxcw8tPPPrUVVl7BAZVFl1jUz9UDHBKI/NkXn2Xxe/Tq4WAlQODgUwbbY088ZgcedKC9/c+3raGpwTjrEqCH9NDT4Ucd7kAPVpxo6ONPP7aDDz3Y2LpMGACSW267xQCZ8J84aaKDm/iRBv4Dth5ggEGjx462L7/5MgP8uLkc4HOHQTvYhJ85hzUAK0Ambl/GD7Dyq2++8i3v5GfElyOyvCy25GJ21DFH2fSZ0212HWe+ttgnwz4xgEbS56IhbkZX+RIXP+VvkUUXcaBzzI9jHEijLgBGIjfb7eFx0iknefwAfersgQcfsIcefsiGjxjuwO70WdM9XbbkA8QB5gEGU3d22X0Xmzo9rAJ/njzZNtyon1tJa/v3sccfa+9/9IHNqZ9tQ1572X696yDrsUB3a98Zy+Ya23m3Qfb1yC+8M/Lt3zPDZJ6OnF+kuDyINoWVMtazgLPR7tr5NvD6proALJsbbeTIb22TTTZysAwwcuGFF7R9993HPvzwfZs5a4ZNnz7VLr30YgcrASpr27fz75YSyDt1xlT78usvbfU14/IhdHjmOWfazNmcIduSgWO83//n+7MyWn7F5b3sVQb81guwt94GcbYqOgbwJR5nr8Jv5dVWjry0q7Fd99jVATfq1w/jfrCB2w503tSLQ484NAOxsTSGx/U3Xh9p19Z4WSMz7oCV+x2wn/v1XhSr3hpv+wKxCfP9D9+77O9/FJdT4Ua6J592oltXEmfjzTa00WP5caPZAK85E5SJ/7ARbAMPAB3LzauuKVm0+6/CLYYeBVZ26tzRunbtbLfccrPV1c2xKVMm+RQW/08++dhmzpxuDY312bQWOX786UcHfZXGbnvs5v0ufugUsLJd+3Ze7wArf578s+e7qSW2K2lQmn+ALB+o8degpwE6jVPpPZ2M4h+DZzIgV1oAJm4au6pReBb98nTyRQduGoTTOLy39sREqfJEgXgx4cgXEpIFdyYA+oYSnsk/bRQ94vb/dbCyEkCausmayRf/Dsjk24Xxqwye4R5+qX4rvWvCSNlL9zHJLP+lWnUg6me+QEzra6V31SmoJtdMwOmT+RFJE+3ySWneDkhXcvMe/PLFrvxEJScUeQiviWy5X14nK8ktt7b0L/9qtHwxXLqwxS/6yi0rCRMWs1HnIy9xmSQ/UtMGlD/efTdR6fijKGeV9/yUvKe6zyfrMVEX31xfTNrDQoN6gB4ciGRRClhZsiBraIr4GThTOqtPoKUvyHyB9N/dBh71Ja+v+kYvlepFWkf8PelrvQ0WvqU/qPrylEY65eNEGqf4nqbvup+v/seiCr5p3DQe7/KDB+9q5/iJL256V3zF+6W0kk7K3EqyVEqfNCRP2k5z9yijKLO8zcOLeLincuJefJSvapT4isM7+lC9wF381UZTy/Y8vOJVp0o/TQ/+1dwlk8KonBRfaUP1jj40Hiu8+FejxMVP+U7rq9zVbxfBB+JG2dC+ol5CpT/iE0Z5SeWUn9KI9HN9yF1xReGhhzAxbuRAHXyKaSp8NZrzFlgZa2IwBvIXOkmp9CXLffrdvBykQ9KTu9IOmQW8Fbepzh8+ly34E58n1Rfples/1xGWlOk/bfkWiJnONSq9K72UKi/QVA7CpH7IrjDUobRuqq6W6zb4KS3ipjzyPFIWoYfgWV7nFF91IZVJfpVo5EVjRdSpHKyK+VDUh0i7Eo/53KgDSZ11WdBTsg1cYCWAJWdXzvNbeSIibY404Yt8afqh29AF7siqHxU0h5PeU7BNukv1wrvSkD/fkV6kz7fCKSxzRnhLRtz1wIf0+U7rMd/wUdmmciguVPmVDHynskWYKK+0zaX8om2ovUUdzOthjB+RDn4BShJHPEJ/AXKS18hv1AXJU4kmYGVc+IFlHpM5P9+nsaEEfMX5fYB33KzNeZUsUjmPbe/99s0sKemIAOm4jZawCBfbwGOLKaCeFre+tdvP9Ovtbty4+9dH/ubpYeHIguHlV4a4X7vSBTtsWVxi6aWMm4kBQhZYOAActpn+eted7PkXn7Mp0yY7IAIwMubH0bbiKisa/myd5HnplRcdjEU20pCcfGMViUVk3NgcwCW33i64yMLZVk22KbNVu9eCscVXwC354lIJLv9QoUyaMtmWXHop30IOmEmYhXvHllre2b6pPGwxYHO79PJL7IdxY3xR39gSlqNff/tVpjPOqNt7v70cHMaakluzkdetQrnBuKU524aPDDuXLrngYiNuU2drbiwAzNgCfPyJg+2A3/zWBmy9rd1x193eCIhHRaFCCYTSmQ50bFTm0844zfVPGWDpeMPNN7gFIwDjk888aQcdclDJmizqyZFHH+G3SE+fxcVJLfbikBes92KcsdjRy6TvRhvYnx96wKbPDP8AXLjBe5bfRo1lXs8FexjWj++897bz+Onn8V7ODc319szfn3YdcTsyet1h0PZ+mQt+EyZNsE36b+JgEPVgw403tOGfDzfqB6Ac8nw98itbfa0AvYi/7ArL2IgvwyoP/+NOPDbKoD3bjLvZN6O+9niz5s60c8472/2oW8sst7QDTCo74pIHbsKGL89+B+5rxMPv8Scfc7eOXUJPWw7cwuoa53q+8AcMffKZJxzsJf8dOre3Cy/5vcfFv2leo6EH3pUm8fmWrnfe7ddZ2tvtuK2xRZ868MVXX2YW0sgFAD/y+5El3gBtzfblNyNs5912ct0BjG2z/VY2t4GbpmOLI504nTn1Y/rMWX7eo4Pm8+YZPzRgyUwdQe5jjj/aKI/meY0+zHw78mvbeOMNrWNHrPra2d5772HvvvuWtbSEP13v0KEfWdeunTwMgCYWl7gjG/+T96WXXcrzxzb1y/54mbsDFHLzODqZMXu6306P/IssurCt13dd+/yrEeZnZ87j3En0PNf2PWCfaIu1Nd7G8Ccd0li4z0IZ6LrnPnt4HOrPE08/kVmPdu7Wya69AUAwyhw6edoke/2t16zP4tHH0X7vf/B+50vdW22NVb3+0w4WX2ox+27MKJeL+o+u4DFzTljwxk3quDTbKaefaO07URc724BttrBJUydaQ3Od52NuqU5Tx1Xn2Fp+7fVx3i99RGl4tM9GDLPOXTr607NXd7vjjtusoSEsK+fWzba6+jnZlGDevCarr59jTU31LlNDU70N2vlXfnkS5bvN9luX2m+UDXWNNkGb67fJhqV6F3VWAxF9ifpK3mOgDJq6pxMqhWuNFgdxpQf1eIXFcdlCsKK1Ui6n5IJWSoe2oTDKj9JN3VuTXwM/YRRHVPHgGROOPAx+afrEwU2AGXxx+38drHQwqsIWTK8HmbUl5ZiXJe8BYoUOVR6VqOoFZYTO6SN5qMeUj8pQlHDxaPGm77Yp/PKxOgDLqD+xMMCfJ08DnrkMuIdc+QS4mCfJCU35pO5FvzRc8b1N/bfRPiknyQgv+jQe3NPJusrTy650iQnz07bASuaErT2kTX6l+9B36BS/yK90ntIoXy4J8UtDmoP6d1MAmMTnfL76htj2mobNAM7SMU2pHqSP8jqb9w25f95vqZ6GX9R315n0X8WyMhYxWoDOT4v1Yr5v8a9C0zJM5dZ7pF8+TsivEk3Tp2z4Vji+Kb9iGeKfxivGwV9y4ie+uOld8ZWWaPwYQnur8lTRi8pG/KulTzqEiXZfXi/lBqXdE055QV7c4Vt8JDtU+apG07jimaYVvJArfiTwtpv8eDAf3wTcpw2o/KUHyaZ09Z1S+YmSRhofd8JLH7xLdtUNhZ9PvgRMSP0Ir7aiuPDVWJDmI8Lmaap8Iu35gSPlAxp5iX4m3svLSLwlQxpX+ZauiK/xIGjwxV/xFLY1moedH6xMdVTpHYAD3Yh/mie5iSo+4ZEX3eKXu8e7wleiCiuq+OIZbSbvMwAnBUwCWv67YGUqg9JMqcpLboSXPqEhV4wlhJG86E1Wg5JZPFIKD8VRPUvDx3vwRxa+o4+MH9wki/Ih3pIb+SRjzj8HtQD9UkCOeOIlucSzIqV8s5VJKS56KIGVGW2aF0Bl47wAK4nkl3TJoi/qtmSUHEqTPFCfMNiKcyxjvYv86VME2/L487clpQUlPYWFSn/STdrvpGGp54RPy0F8Uj3qXX55GnnZpnwVXulKxijPSrLmY38aRmVI/Kg3+TiDX9SNaKt5XcjDSA9F6reBMwgyOcOiEmtKbYHGQoqFDVQDCzciCzxke/Ge++ztZ6/BI7ZVN/rEUedc3n3vPbFobl/rt1IDmi25zNLWZ7HF/Fw6gDQW1VhXPvHUU15pHSxtbjZuRcaPS0K08IayuIeyEOY5+dTBvlBnGcFFL4AULPZH//C9rb7WaiWrxXYODr786kvZ1m8UBzCKBaQsIX379ozp2dmO3PyNzJyBR34BSwdus7WfyYZlGtahnL23af/N/CxJgEPdVM5Wcba+Y9nETc7IrPM+PQ/tOQevxhZbclF74unHHZwgD/wJsPvsixx0ANzcbc9dXVYGeNIBHOImZS71SdMmb5yRyTmIXKLBTejc5C7Z8J84aYpxoOyo70dnnYUscOj4qEg6KF4DLBUeMDItD24k3njTjWzhPgtbzwV7BriFJWSvbrblwC3t6WefsmkzsOgDamm2Dz5+37AihAdhrria7f3xJwARAOnDTz5w3bjeOnIBTCebOHlCBuQAKBGOLaYA2A761db4WYtYvQH0jBk72jbZLLYAo2tAM6UFpa7MqZ9jAvUAvbg46JXXhmThzjznjCy/iy+1uH3+1edZ+Wyx1ebWvWc3f5ZfaTm7/a7b3CrxqWeftAf/+meD7rTLIJetY+cOtvJqK9m4CT86mAg4Td4AIhdceAG7+LKLHKwCmBJYNXrs97bcistmOj3uxOMcaCXfst4kH4BqWBuin0+HD3XdAd5vtvmm2dmGW229pafLjwlcUqO6iAzcjg2fsEhl8ddgEyf/ZPsduLd17dHRFu7TyzbbkrMHf4rBqzEffAAruWAH8BwraxZMWECjR6xC0fthRx7qwC0gH8PLqO++dbASELJduxo7jTNNmxqsrm62zZgxzcaPH2tjfvjeerE9v6bGOnRoZxdccK7HpVypJ6NGj7Qll1nCATOAsZNOOTHTm8oYXa64ygquZ0A18nrkMUfY+Ree5+doAiRvs10cBaB6ttqaqzpveIwd/4MD7/jx7LXvnl5G+J13Qeks09oaW2ChXsYPDvyYsPNuO9tOu+xkfftt4CB41x75xUf3P3ift4KPP/3IwVH6L/hyXIDKHN4A0VD1A4DM6A7wda/9uIyJcytrbfOtNnWwsq4Ri0omavGkYCX9Frd+0+bp52IzJJaVn1rHju2tY6f2rud77rnTWrB8bKyzCRPGua6bWxpt1Khv7L333rHrrrvGTj75RKM9DD7lJFtznTXc8hYAn23+yE+9RG4HK9tz9EJ722jTjfzHA9w5vqM4sCEXjwZV3jUQ46aJEoOfwrRG08kY4YoDshZ91ajkaY1KvjQtDcJKM75jQE/z3JrsiqswRRlwL7q19k146Q/qcqSL5Ay0++V8U6uCSu+VrAlSt9bkxa9auci9UpqpmxYP1WiABAHO5LJQt2IB3ZZ/HqeyzlQ30D11Nl/0VZ+gFidmrX0X01c6lC/jNN/pUwyPPKqPUOKlE+Bi+JRX2pZS9/S9NdkjPpPttvRfBcih7mZ1Fn3Gj+zMXXFXe1QeFNbnr+wcaozjfUg/L6fg4yB+dq5ldcAyjxeLEbUr0sSPMgiLgtxaAP1IpobG2NrqF+cAWLL1u9n8eBXCzK1j0dlsdfWUJ+VDOqV+zAGQ/65lpco6L2f0ly9c5F+VtgHGSb/Sl8Bmb/9uMZu3ozxMrt+iWypHsf7yTflRXhpfFD+Nx7vcicM7ckLxE1/c9K74iidKPWvt8Xy2oqNqcs4vU5SL5FBe87LKF4jITTh4z6//8v5E/KrRND5p0R5i/RDjt5engHC/kV5tPddnNd64kw89xXBFHchfupds4gNN48BXYRUm+vBfXr8lm/QMTeVAF7il6RTTiG+B6NFfi4dkTPOi+Epb+YKKF5RvxROVHFD8JXfKU/yIk4av9B59u9qHwMp8G3gxDrzTJ/rTPJ3UL40rd9x4ZwxjzSp3aBq+0nsaVu/ix3eqT/Fr5lz35NxKzTNSt3Q+UnwvyqF0RSulSRyVV1ou4kVc6hWgWozn5X2keEPFh3eVteoo/ODPt/zQK7wDD2jM4qdph8xpHLUX/WiaU3il4yNyiBc0lbXiO2GK9RAeAitpw4ynJbASy8oWAZY+lkZ+1OejL/LGdyoH+ccdnQqsJAx5RUfEC0OA2LlEWJ5cb7kOCBtPjDOh3zyv4ql5mOqA0iFd9Ba6y/tt5FVcaFGXRX2Kr6j0m+YbOZEPP8Llcke6ihM8VFfyvChN/FWXUrnkLr5pespP8M7bH981+gU5zLPjV+cAK1F8CazkZmR+BWtuNsBKXQTCFmhuWuYMSjooJowAjco4A/Ld997ri3EuHmHb+EEH/9Yv6Rn++Qj79LPh9sFHH9pb777j28vjPMe84gro5GxMAFIuPznrnHNsj713d2slLO54Vlp1RXv40b/6YtmtkprqfLGPlWL/LTfLgB7APgAkAElkxIp06ozpGdAH2Ec+OHcP2QFpOY9SVpHIwfb1z7743MZP+Ml+mjjRvh01yr746iu/kILLc7B41C3PAIjLrrB8ZsHGJTIXXXKxXXnNFbZTySoJsII87LHXbjb882FujcV0PEC7ZrcCQ24BKZtuvolN+Pnn0mTfHKgkD2wJ58IOwGbyNnHypOwWY8CKdddfz0Z+952DFVR4VQqVlb6js8sbhhoIjSgqnvlWbCzmAKMcxKmtcatHfweAbVdjfRbr7eGGDv8k2zINWAEw+PTfn4p47WocbHrgL2FtFmBNs1seAsy88dZrbp0FvwUXWcDBIHSDH2DapKlsLY1vWa8BDHXr2dWtJdHhjz+Ndcsul80vKznJAaA0LXhccNH5mUwAQdQn3Al30SW/9zKCx0qrrGAAiFhM4gdgI96UU/uOYUXcLQGoAKYpY8IBnCE7lo/77L+3u7VrzxbxJe2V14d4vQVgA3QEjAUsA6xU/ABbmz19AC3kwHrvqmuvdOs2WepyOY7kAoAlT7/69Y4lEMzstjvuyPwJx9Z58hvgLVvsm2xOwyw74KB9o/20r7ENN1nPLSvpeOiU+cXJO+hG3uu9DgoMH/Lqq9lZpPD/zcEH2tQZU6Js6+fY6NGjbJNN+mUyHHbYwQYwFsNQs82YMdV+AKzsFT9mwOP8C861SZPYnh+AHLoB6Fc+ASvxA8zEehXgDECTm7P1w4bAQbb1Ew+Qk/KhzvCOG8D1525Z2+zxey+6cJYGYCWAIen89tCDsnIhPnEpJ4GTaTz0jz/gNXG9DZR+rMAdkHPK9LAKh1IHkJ+6rvxC6d/22ne3KJPaGj+/0gHkljq3rpw87WevNylY2bFzZ+PCKto4i3WsI9H1sOFDrV1tgMU9ena1e++72/WPFSXlMPbHMXb66afYCissa51KQC+WsMjbofRDkfRJ/yVrVCiWluQZ/403E1gZ8jM4qS9JBzHk03c6oSI8/RB9EIMWYVp7xIcwaXjc4dvWYpBwrT2STZSwpKOJBe+tPa3Jjl+adjFs6tfaexqPcHwjH3pkbAtAjhpVBI3K06+URnHyXfxOgclK75V4pm5tlU8xveK3Fg/VaLrtMC1Dxn5tHY4FV76gTBfYqayV3uGJOzpXPVB54C63lMo/jZP6p+9p2DQd1b/Un/eijGn7UxxNkiV7GiflhxzyS93TdFJZK78LrMwXTpGPVP9JHU3ra+lsSpUHP9r6sTsVwErKMMoRmXmn32ExwUykHJTx9pBZbKpNVKaqM+QZXUqffOPHAoZ2xgJDfuhB+gKY1NZu3H3bd8kNPQiorGuYZxmwqYWI16n/Llip8o8yS+t5LFyUz6q0FSCOti/9Rjqlcw1LdcBBvv/wzMqysihdzqHxBZmVv6L8cic+72orhBNP3PSu+Ion2lb/1pY/bbaSnJIJGUImyiOpd6UfJvLFdL7oVRx4S06o8gCfeCJtuVeiio8f9R8DCB4t9H3NqTatuuC73Ar1B9krPYXxP5ctZEzTD1Ag1wN+yqt0IzcoboovSj7UT1JPKuU5dZOeiMOjhX/KL31HR9Ff0OdFWhFXfUsOHuBPeKh4kB79d/Q1eZnKP/xyMJ78p4/CQZWPyAP6CPn5TtNM4xTfKV/1u9RlGUK5e9bHVk5LeiY9+CKn5Cp+S0b5E5d6Vk1W5FdZKJ+i8NDTmpvzbm52a0rNO5jjMNf4pf+Up2J6yo+o5ChS4imMy1Pqf6hDGBdFPYg6rzSg8CG8yl7fUUfz8qW+hFvwIA7fqmOKr3yID7oVr1S+4nuan6If36l/xXfykpSX55H2UAIrwZEpDsBKtoHrzEqdW4mMaZ/EGjYu/cSQIq9vCiewknDoINelLAcFIsaYT5hoN3le4BXtvHQMTNKHkWb4B59Un8RJgUrKmIfw0o14q9zTMpesCpvqW27F8NKB3MmP+qc0PuniF09eVwgj3qLiBU156J1wCiO3Iq0RwAh1wLIlP7fSwcoWBpt6X+AQ5sNPPvYbelmwsgjGslIX0/hEYl6LA3YkzG3fbAPXJR7Euf3OO7NLaELwHM0mfTo3wEL8/vyXB92aUTcVX3v9de4OGIGFkgAGQIbNNt/E3v3XO75gBqRiwTx+4jjbededMqCBcJdf+QeftMKf/HFBDQArW8AB+3xCW9rCjsXlN6NGulUistfU1trOu+5ibO8WKOh5KNvCEFsb6KwBNJdZfrks/wO2HuiX7swpAV37HbBPACSAFu1rfBu4gDhAKJaSbA1dYeXlfdFPGCzzuJFdF/kAiKIvdIeVJZZTgKzDRnzm5RNyt3NrUOmVhoncs+ZwOQ9bc8241Rk33tUg0sk2FVMNcPCpgzOdYu24zfbb2Km/O9UtLo8+7mg/Z/LNd960qdOnuJUV27sp2chTi739z7c8PiAR4JrASsosLMkCjPr7P551vXge2tXYjjvtUNreXAI9fKtsAEoAImzFJSznLGKRiv4AlgB45QfAJCAY8IwwAFuAacQFXAGIAdRWfCweBRayRRwADL9PPxvqQKjAZOha665p2++4ra26xiq27Q7bOMC6Sf+NbfOt+ru1GVakDSUAatc9dvE0qZddunVysFKAD7pCF2xRX2a5pcJqlDMrTz7BAUeFe+TxvznQKdCIfALOAd6y1V5bzJGfrc4AYSzu7rmPHxG4MCiA8JtviUuFqH/1TdSFZhs7frQN2nkHB5269uxkW269mY2byDEFXOzUYNNnzvZfnNQ5w1ft4vW33rRuPXKLaPQLAIfuZ86cZiNHfm3rrLuW57979y629z572sSfx1tzc4OxBZnhaPhnn7r/gljrcknTuWe5KlmeGwAAIABJREFUO4AqQC26EcDYtXtnt5YE4EM30g/thzJzS2a/AKmrW2AefdxRdtSxR9pxJxzjPxRg+YmVJbeW+1ERfgxDs/+AsMRSi7mFIDo+5PCDS4Bvsx8PIP0CULLd+fqbrvM+5qxzz7STTxtsl/3xUqds3+dsV8BzQG6AadUpygxrT3SuuoH85JM6wDvlMn3mVE97tz1/bV26d/By2XDj9WzSVABczmFj2/s0PzuyCFbedMufvNzoG+rqZ1tjU719+unHrld02617Z7uvBFZSBj+M/d4OOeQga9++xrfpsx1/rbVWt0MPO9iOOPpwB2rRh+u/lrM8d3H5kZf8Ddx2gPMmzMab9vMfYTgCgLamgU8DLvUpfdLJEP1RDPKx8GcAw62tJx3oCAt/8W1rMZjKUuldfEQJQ3qaNFSKk7q1JXsaVnyVb/nBI/rj+ReuhFE85T3cSpN5LRSh/0+ClSymYtKZliFusdASmJYu3NEzT8RTOVSjlcqYsKRH2aRPMWzqV+k92k+0h5jMxmRSv/LHpDWfRMbYnafJuK4+W3WWOMiBfMU8pfIhj/xTd97lXknmcrfW9a95ZDUK0JiCj7EbCIuaALrkp7KUXFCVocpdNHjmfYTcW6PkSQsJ6Y805p8/xeIvyiGtUwHGYDkpUBJwBotKgMp6WWAmQAHykC90E20313vks5x/mne9F/OUx8svPPE+UtZvpXZBuoDDii9+qgcqY31XpQKoqtBy/nm78/rglnixMErrnGSpRFM5ijLSh6oMo03k+kzjpWnBg3SQE4ofblDc9K74lWRqzc11X0U3+FWTUzIhQ8iU64nvaOth1cd7ykdxcJdskp/8RPiII/dqVPGJR1sAQGG+SP8UfFiw54AW4WmXlIVkIm61R/yVflG+4Ef84AdP0lV45ZV4uBEeN2jqpnTCPeoJgIX4VKMal6WzlKfSEW/CApxwpBJy4q54fKsvJ5zSo77ynfNI50hh+SW/4Jf/2AsPZEifNCz+fEORW3kJmusrjVN89x+ESj8qRbmWjukojZ3Kh/hHfiOv5Fd9qWSUPFDpL+SL+q304RN6DF3JXZT00KnSF5W/aFpecoMSnjSamprKwMn/CVipfIhv5Ec6b51KJmSRvlRXNDfAD54Kq3TIm/Sap5n3E4RL5weVeCi+8iA+pKl0cdOTylB8j7gC8gDi2m5fpd3cZXlLL9gBrJyXgJVN9c3WVN+UPy1RT+iXSA86Y9YcByzVBpGLd+qTwEr1X7QF5RVarC9yS/MqfpSP9CIKP8oR/vQvmj+I4ieexAk54kcJ0o64Akznn58qHSjhJa/cUzlVpqkbaUe9ijT5Vn2jrsSTzzfb6ivS9NN09C4Zi7RGZ+fol14yQOHxADbyK3T8Eg24V29vvP1Wdk4bWzy5FXbS1Em+QNalJgEGAdo1+nmGXIDDNkkWxdfdGLfGcq4c8XRRCufzER5V88fi/J77784W09wqe+Of2MrIRJtfD+odGIAnD2cncoEIW2O1PRbLO+Rji7DC8Y0/2xFZVHOrMwAOdG79HKtriG2MpIMcACLaRsrNvFsN3NImunUXlQvQT/LGGXNsxcUFcI4LXNZYe41MX5tvtXm2HZJwX3z9RXZmJfKtte5afnkQ8eGNbuBDmvgvungft1j822OPlgaUeW5ZSSFjWYlVJ+9Tpk3zi3x0tihxTxx8kt9gjn8OCIbsutla2/01oY9KlzdMDoCnYRx5zNGZdW23nj3sHy++6CAV4C9bgX0y3cq5T2+/+5ZxGQ1ysXX8Lw//JdPjnLrZNq10duU/XvpHmXXenvvs6ZeaAFSRB8Ac6s3Y8WMz0LdDp/a2wkrL+2Uz5I4t4oCppMVz/InH+Q9gDDj8w6R/9uzZ1r9/f+vevbtvOa6trbXXX3/d6urq3Nz/sssuy26lXnHFFW3kd5wtOM9vXF9+Rc5E7Wg9evX0S6KwFMbSdfTYH4zzTnkmTZ1iX33ztesfa1zk4iZqbnnWOZtsn+cmaNUp1SPOzuSSIlkCnnzayX4+JOX43egxtspqq/tFSZ27drOu3XvY9TfeZJ9/+ZVxs/vI7763LQeyxZnjEjrbTjvvksV99LGnrKamgz/deyxohx5+lE38OS7fwbID/hMnTbN99jvQatt39nBbDdzOpk2PHxLoC7BQdnC/ucmBfuog8VjQvPvee0bd4AgELJKPOPqo5AiCFvvq269s/b75pTZsb/95Sn5jNHWSC2Z00zd9zVnnnuVtX0Pwxx9/6OXCjdbt27ez88+PbeLz5uW/u7GVfN1117ZuWAHX1NjWWw8wLjCiDOhHVNe4mOiniXH+J35YAEO5SIZLirB+pf5wiQ7b1Rsa6uyaa67yLezw5Xn00b/ZrFkz/JIatlNLTt9a3VRvTc0NhmxcfsRWffjx4wO3iK+y+ireJ5Em/agu6OF75uwZRrvgnTN5993/AC/T3osuZltsNcDqfBHQ4mXbUJrwvv7mW9apC9aeWELW2gMP0sZConnWYE3Nc+2f771pPXuFdXTXbh3s6Wces7lzZ1hj0xx771/xg0L7DjXWZ9EFbfDJx9noMd9Suth32s9Tf7QdBg0MILtHB9ttr52ssYXyb7SpMyf78QHkr7YjZ51uXbKCZvtbbnkveaAxkOaDIAOV/HmPwTomYJUmS8RXeA3CMQmI7SsMtvAhLvUz66My4K6wUG9lsSj+1SjppvIgl/IQC43Kk37xUz5E5S7KRCGdvMhdlMUPE5qY5MQkIiY0sV2FcOINTfXJu/hUo5WsJVO3X2ph8H8rHLIU/2lBQX/PhFCTQukRihsT02r5Tt3b0p90SjjKXhM4vmMxEJPcqBexQFO9ySd/eZjgEXzSclW7yP2Zv1W+uTKVufhO3opu+k7zTTptgSn/qb/SDTq/ZR3uyIEeeCQ7FH2Ux58/X5p4E1Zx0zgqu5TiLz3Qs4fteVh46LuRH1bmzbMGFkONTTaLOXRDg9Uzhy7FIQyjUwNADlu7S+51TfOMB7/Z9c02hxvCmW/R97HIKIWDposVZPIyScpPclaj1YDZ0EF1y0aBhamueE/1xLv8i+ln7q31rYnllcIXaZFv8RsZcKN8Y8EXW/zUvkThq3pUrBO464EXYZVPuVejRXmK38RL3Yr5UzrVaFvtqxrIn7kneauUh6I8qaxF2VM/vRMffdKXYhhBv0o88W1LfsZnN5wp7dRz8CsB6EmHMowxLR/f1S+meiNNwlMX6FdpO6mckknh8CM+39KNwouH4shdVO7Exy3CRx/FO27yU9giFa/WqOIQBj3AG1qUN75zP/HM6kGV4wj48UcPxi+UBXHoN5A/dYu1ImmwCy2OkWurfJELWZQPKG4BgOiHtLy9kaYe4jkYJYfiQE/ZNQdY5ZEq+Ec9CX2lckg/qVzV3jUHk3/UrQCi5CYqvlDPexv9H1lDh9rlAR/c0D/lQHm39qTp8k6ayEcdSf0kF/7xRF0hDH6koTald9qPVC+qNFR+4gsVL/iLB+4hUwB09BXEVfg8TqwH8CN86k+Y9HE/LCu5SAd9kXbTPGusb7KGOQ3WMLfRLSwZYJkfaf6nuRb5LJYhPJGZPGvMxW3GrNl+fB59G32cdhgW8yD5iBPtNPqCcKc/4CHfPJRNlE9b7TOVNcYttZmo00q3LYpc6VMtfBomyi2AUdKu9KAH9KYyS+PzHv6hC9UvhUUGhcct+rXg5WAlgGXcQBiVUwteX9SxHbq0bRow68133o5z6Ergz/6/2T+7AZeFPw+36NK18XfbnbdlQBGLVwBHQCbASABDrIYACHVWHvGbSzfp/vWRv7plGGAnZ5/pAgv4Ev61N161lVZdKeO/zPLL2D/ffzdLG0Dz3gdiGzoWUFzQssTSS9gHH3+QAY4hZVjyATEiE9t8AbnwA1RZc+01rFuPrn523dbbbe0gSlNLo4cFLBMPFuIAjICgAK/fjfnOL/Ug3zzrrL9OBsgoD4BPbKnGvysWZvvu5UCJ+MLvpltuyvJIuEMOP8zGjvvRGysAIRZtqmiyct1mu23L4jz1zNMeJqwrY+s01o9Ykb005KXsluioLKUzdcrOraBuRP049fTT3eKVC5a6du9mL7/6ivOmvmDxCWiq8zMZ9DTY0QHDn4t4ACnJCyAUIB36AJidUrLG5JuzHZddfhkHRAgLWCxgVSAT4Z574TmvJwCVhDvi6CMyEIqzK7mZmPqDH+cJ+oK1jnP5JnjHNn78eOvYkVvRa6xLly62/fbb25gxY7Jh7qKLLnI//Hv37m3fjf7e8zFuwk+22RabW88F47Z2+P/rgw/cLyuP0sVHfjZqqR0hM39ctkIcP9eRrcCUfQmUwh8Q/Zbbb3EgXmAlAKd4A0C174g1aa0t3LuPPfL4E5kfYWbPrfNb3rv37OWA5q9+vXM2YL3x1rvWpWtP69ipmwORq62xto36/oey+O9/8Imtt34/92/foYvtuvtemT/lTJ6YuFD/Zs3hZvD4cYNzK994K8AuLtLiUqpjjjs2s0qiDAHq+23SLwMjjzr2KAcGAeYADjnjdNT3I/2cUnTEjebnXnCut/vm5kabPWemjR7zna266spZ2Zx55u98e/Ps2TOdzpo9wwh7xhmnl8q2k1MuxlH7Un1C36QLkEndon3jxg3by624XBx5UBtg5dy5sx10vO/+e5wfN5lztuZuu+1SNoQCTGLB2NhYbw38GNMY77Rp6jm3zvsZr35uaU97cciL9tPPP5VqR4t9M+obe2nIi37ZE20DefgbfMqpWZkP2HqbDICeNCXAZgbdL7762sNQNyj//Q440CZOmuwDBWDliM+H2smnHO/1D/3y/OWh+x2MBJA89dQTrUvXaDNLLb2ojRz1pfvNnIU1cp1998NXtv2ggdZ9gY7ePg86dD8HKgEsG5rn2l777RG829e4lSVWtcjOD1npQKa6LMpAxQDGQCU33iNOPuGPyVs+sBFP4dPBDl4x2cjBynSCoD6JuJp8tTXZFv9/hyoPrU1o4Ec4yaE8Kl+ibU0GihMA8SUefpJb/NL0eJd/NZoCk5Xes47zv/TSFliZTrCoV8on79QVfbdFW9Mffio/lT0UnpSD3sMvykXtQhNofROHcPHk8ir9IhXvorv4VHLHr+iub/z0OO82Fltttp824ivdoP8eWJkuyMr55PmLCT5lELoshqukC9zIu5eJLyYDdARcBEB0oJLz+QAPAGuwysBqg/GRRYnCleIKrMSdR2AlfGbXcwRLs7sBaOKWApbIkMoo2eQGbe3RoqjY7qVv1Vt9e3kmwEbKW7pLecktDcd75v5vlX8eL4vfRv6QhfTQkxagMaaUtx3lUwvJVK+SXW1J8ou3/P8nNOUpvsrbL6Fttq9sAayFcJG2VT/KdZ7msSh76pe+08ZYxPNQBmk+25afcio/11N1Fv0onShf+s6wMte4KB2qfPlW203HP/Ep0jS86gRhqCfEF/9K8fBTHVH4tO5JJsVFrlSnxJdfNZqmH3U3QKYir/jO/cQvdClwZH4qoDh2W8Zlu5SHygAwJcCVYj0hLdZxpT67CkWnynOaF5UndYeyRF70pUe6EVjpv0niWfjHFmAs6zxi6lcCOimPVAbpRVQytUaJz6Mw8CzWc/mJL9TzXUUv0htZ4r0aWKlyrkZJV36kiZzxA3YYoRTlUR1K8xSyCgjP6z4gn8pDlPTy8Hn7UP5FI0zUmTS82q3rJhkn0niE55FbGS21zSbKtZHzRKP8sVlpami2hrmAlQ3WVNfkF+4EUBk/YCntyHv5/Jj0cI/5YmwBxw0rTHak4o5RH/d+AGDiBj/pPqjaX05Ddvq46OeKYGW+Pin22/EddU39nvq++dtUmY7KVqZ5GUivVXVb6I/IU+gsB82VX/GSTnGXW0qla8IV2yIyK2y5/jiz0m9H4pcwQElMYnNzdCLSYQkAoxN7qwRWCmA54Df7l4BGtn/PdpBu1pyZbvlItb3r3ruyRStWUldde5UvWgEF8ecPKyZdKAGIKQtLQCwtpAGbrrj6Cg8PKIh1EkACwJTCAOhcctnFfvOsLNOwusN6iTACs/Y7cD975XUAtrDglCxYUd1+1+22+1672+NPxYU3XKaicwDhseseu3q6kj2sFAM85eZpuUOxglpg4QUc5Ozeq7v13aivoRvACvwBNQEoAGOVB8K/+sYrmWUXAMpX33xpK6+2sofBQnWRPr3tqmuusTE/js0arwYYLBsPOuRg69y1i1u1de/Zwzbot6F9Pya/RIfhhBu5l15uKQcaOnXpZMccd0zpchQ6prA8asy2UcyzRgcqY7A+/MjQeTcuR6ptZ8+/+EKcV9rU6JOMtsDKl195yTp365xt4b3n/nsyvQFU/zh+bAZKYi1LuWE5i47uuOt2D4sOqQM/T/nZ0m3pSy69hD3/4vPZRR9Yt27/q+0zC82lll3KLr/8cps0aZIPY1OnTrWbbrrJ2rVrl4Fe5557rk2cONH9scA8++yzrUOHDtajRw9bYokl4uxPP/uq2a646irDglVWrCecdJKN+2m8X9qkTolfHD/5dKjdfOst9ubbb7sFL2X/rw//5UcZAFKTtyWWWtwefOjPGVD+wIP3+3msnP230CIL+rmd1Pf4ldPsiquvKtWJBR0w/ctfH/L6wEBH2p8M+9SWXm5ZD8OZr9vtuIMfYTBlGue0znFLy85+8VM769i5i11y2R9szNgf7Ycfx9mf//KQ7bE3Z2qyVbyrLdJnURv0652NuPAGjObYBH7AoI/gyATKHeCSdywryRMXS1EXjz/xRD8vkfDUfcpt8y37Z2Dl4Ucd7uWZtp/vf/jOeahtnHXOmd43aMgaMWK4ARQCIvfq1cP2339fmzSJcmux774b6ZaMvN9//70epkfPblZbW2M77TzIXnvzNZdD/cjHn35s115/jR125GH+AwU/dCALoOmyKyybgaZYVtbVxS3ZEyf+ZJtuurHz5kbzxRbvYxdffKGNGvWtPzNnTrepUyfbXXffYXvvvaddddUVfoENfOm7zjznzDx/7Wvs9DNPd8AWi3P8ud2ci6gAqGfPneVWiYCrRx17jMfr3K2rrbr66vbiyy/Z5KlT/fxffsQASJ4xa6ZtsGFfD8dFSvywcMNNN9pb77xjDz54r2262Ybu171HHJ3QqXOtvfTyczZz5hSbPXuaXfD7s22xxRdxwHLRxRaye++9o7TcbrKJk8farXfcYCuvvpz1XKiL9yGDdtnewcoWo3ybbK999/D6yuVR/MCjHxfo2wGEmNgxaDEwRTvJKQMYA5XceScsk6rKA1nuTpx0kNRkg/RwZ4KVT9YjDU26RDVprErbWCwjQy5nPkkhfR7lS+kpvCaNcq9G25oMKG2lIyr3lMovTSv1r/ReCaBM3dL1wX/jvS2wMvScT5SkA2il/LbmprhF/eGOG5QyT+tvWgfgTXky8dXELWiAaYRV+ryn37gr/bYoYck3vNOwck9lSv15V/oRNhZSVdtGGwuxXxKvPP3qYCU6RXepTlrLh/hKz4ond1G5F/NNesQVwCgKWNnA9iwueACYKYGXAJdYVQJeyjKSd4BHQEgAS/HgG8ASmlpWKpwASyhySVYo8kb9Ki+rVP6yd58fxBxB9Tb4ha5T3vSVXmbJwor09IhveZyQT36iCtNWHVC4alT8qlHyhJ/qe9qeFEf5TsPiR5q4QRU2rQ/VZErdFa8aTfkpzTQ+crf2tKW/tha7aVq/5D3NR1H21E/vofewYqRf41v59DCqU1WoWxb5jr7YPsx6xPNUmtdKZnjBO/oB6SwvN4WD5rKpbkSboW4U+wPyGAvp6JOVZ7mLr3iKyl31J8LngA/+8iNO9CekUT4XEr9qVOngr/xDSY8Hf8WVm74lA3JUe9Tes3Iogd9lYGXSh2TyUJ7+w0zrYKX0jUxZXM9L6ETAGvqpFAYg0p8S+OgZSSYaAisFZgq80pmGrc2fpK+gKrvy+SUyy1/yR30JgFVuotI9lHhttV/KhTDVwMqUX6V30s3bRFhVAqQBrOFeKY+Sn7IRT5e1VEa44Qc+JH/lTxR3xeFd7lD5kX7qXvRDjkr+ET/G+9Sf8ZM0G2nHbKFGPtLAuhZLy8YWa5zbaPVz6v0BtEznWkVdqB2RHg/y0j6Jg2y4YVEpPeE+bcYsmzx1uh+LJgwt390U8eArniF/qa1kPyyhl9BNW/13lG30W9GWyueKqX5ae5c8otXCyh+KvpRmyBH1KQ2DnvBL60Lqrz5L+agWNsoGPsHLLSuxmBNYWVcfW8UQHKWx1VNgJZ3Xa2++YWzJ1k2/bM0FlANABCAEbMIqiUUp2yxvveMWXxRzYyzWdAcd/Bu3rGOLL7dEP/nMk24Z98xzTxuWfvDhocpef9P1HhdglEXvH6+KW6PZro0/f3ffd7f1Xqy3cdMyoFb/LTZzi0b5IxPWnAK7FilZ9K26xqp2wuAT7J777jYsOC+65EIHTwAOeQBKycuo0aOM7dmkD2iy1dZb2f1/vs8efvRhe/SJR+32O2+ze++/x27604122eWX+nmMAArkf9xPP3oc5GKr58qrruRblgWEYB2KJdUm/TfxNMkDN0sDuEp+KMAFQIYu6UAObvjeauAAu/iyS/3W9NvvvMNOGHySbTlggPVcYAG/bZ1w6/fta489icUdv64AJMQ2cM6JxN9B5/Y1tu322/p2ZfwD+IxG5hWvZFEZlpXz3EqOuL0XW9TP8Xzm78/6JUVckMS5mXn8mGz4t7Z2tDTbkFdf9nQF0t5x9x1u6YbeBDIr/5QD52KSHtax62+4vgPegE2UwS677+x+IU9v2/83+9mkKT9nForjJozzsyOVFuEAt9Zbbz075JBDbIUVVvDvrl27Ou3Zs6e9/PLL1tDQkA1/p512mvsBaC600EI2ZdrUTFf//Nd7flM8fLmICd3/aqed7IKLLvQbt7nR/viTTrTFlljC5bz1jgBb2e5N+e+9397WqUvcbt+lW2dbd4N17fwLz3fA3GVtV2PUVb2ffd7ZWWf+5NNPORDIWardevSw7Xfc0R5/6kl755//tD9c8ce4DZ781rbzc1d32nln43Z7dUpXX3udtWvfwQHJDp06W22Hjrb9jr+y3ffc03ouADjczrr16OlhADMHbrOtW2sSn8upsNIFfKRfoIx55wIX/N//8INMZmQ//Kgjcwvthrj4Zu311s7C7LVvXDADCA1YR9vDMpkfOOhv2C5/3u/P83bx889YxLbY+J9+tM0338zLpkOHWqe77PJrG7TTjrbc8svY0KEfe7gvvhhhffuu7/6UPfKssPIKtvFmG3t75jbwlVZZMZPl/Y/+5fWQ8pnw809uWSn9c8ERICTpc0nNLbfc7FvQ4dtn0UUMQHSttdawnXfeyc933GKL/qW6U2ODB59o48aPzX6seP+j9/28UfGGAqajiw03DqARN+oD7UFnvt73wAO2SJ/8AqU1117LKNt111/fzjnvXNc/bfGSyy7zfqJd+7CQVDpdu1LmnEVZY8uvsLQtvkRvA6y8JwEkh3/2ifXuEz8QEHbBhXrY4MHH2em/G2z9t+pnK6yytC2z/GLeJ/VaqKufZ8qynIebyQduu1XWX2FB+3PJUp18/KdgJX0SA6aedLCj7qWDpAZXwvLuE8HShFqTA+KkE/e2JpPpwFvpHX6SIwbu8sG7mB7f8IlBPJ8sirf4ibY1GVC4alR8RRVOOpB7NZoCk5Xes47zv/TSFlhJfsmbJkPKv2i1fFdzV7xUf7jxDVW5Uk/hIT/54x4T6BhzYzJYebKHzITVk7cB6ljUM8kjGnmNhRfh5Q6Fn9pP6p6+p/kmfJvtowoI8UvjpWnTRj1eaVLPWIN/mif0m8pYHj/0nbpFfvOySP3EG35yj7RUjsiTg4xuVenbuudZXXOzzeVHkRIgCYDJlnCnvkU8vgEgeRx4LPECuASsnNuIRWZsAVcYAZ2iKi/lmW/KvqgH+c9Pw/pJ+ROVnqNfjMVTpTKL9PJFRJF/xq/wo07mrjKtQhWuGi2mV/xWPNXtory4E0btj2/pTu7yg3f4B+Ubv9aeojzFb/ilbpJXFFlaeyqVyb/j1prsyrdkgaayFmVP/fQe/Vf5mCc/j1+l3JUHnX3OXNKfJnaxlbYjl85MlXzim9IA/yq3B9InLhQ5Y9cFP57G/AA/2lL0r7m7+FOXqqUtd1HikI7nOelP8MePNAE3eHjHTX5KrxIt558Dakqr3L9y+gpTieZ1gD4SuXiiH6ZviLKI8ogjddBdGLg4sNxm+UbdUH4lQ8gfuxuKAC5hpAu/PKUVwDIFMgEqCQ+AheVdE+BV4Ydv8ZX+BE6pbsTYTLyoU5JF5QrN+5h83FC+xB/qcdrQD/qnLVQDK8W3Nar+gzSpW7JyjjyoXkbdQXbC6JEeiJumgX8Ys+VzE/zVnygs+iMsaUkvwTvmLQqXUtKKdpce0RNtUvqNcgnLTsV1ncr6sa7R5s5l91qzlzdgJVvBsagErKybVeeP5PKyKIxRkkN+UMlOXvCnPsifd+77mD5zltPYYq5t5tGuiafwxA/Z4VXevrQeUT9YjVK20quo+Esvv4QiS/pUi5OGyfWR1xfpJ8pduFF5nlMevMMnzYfkT8MpTNRlsxo/3DuxmiNhGimCAz5gQYWlFN9s6X1pyMtupQaAwCJ2j733cCspppCATbGNNbYscpnC1deF9ZcWylgYsh0byzq5AWTyzlmDAFnw4g+QUWfFsQ304hKIxzZyhfniq89twDZxmYP43XDzDe6PxSQWSVhP/e6s3zlgSBilxzuyAGSmYBYACRdg8Bs5Z1au13fdTFYuwxCA4pd21MYWVaV94G8P9G3uyMdWT8BH+QHOTJ7G+Z6NGSBLOCy6FAa6znpr2yfDPsnOzwT4ZNvsbnvu6sCNwnI5ClZT+uaMwJ6lLcncAL7Ion3s4Uf+5kAlgwhliPUb1qtcUEQ8vyCjPefKbWM/T5k/l/d+AAAgAElEQVTsYWJrLw0tfvWLykjlDAvLI446yuOSBjxeeOlFj6fKzmSjteelV17KZKYeARarPKFYq/pFLHNm2oxZ0/2cQFnycimJwD0HsRcgz3EmKUAmIDg8ZMkFGLzZFptFeu1r3NJ1qaWWyoCrBRZYwLd+y7LywAMPtLFjx5YdoHzOOed4eM6yJO6XX3+V5Zetz3/44+UOUqocoFhaYs3IFuia9mE5C8D8ymuvhlXw1Eku5+NPPmarrbma58ktLEtnI8LDwfct+zugWduhnYM/tLdma7Q59YB6E23v/fb0vOkCmR4LdLPV1yqBm7U11n/LTTNd991ofb90ik5xyrQp9s3Ib/zG9rTup4D4Bv362mlnnJ4dUxBnrrINOAcrseLTRDL6i3qbPmumvTRkiIOkWN+6ZeVJJ7p71JEWtxZec501M9n22Gv30hEAzQ7OY239rw/eyyxi0Qe3fVOudPdYLEJvvfVPWVm6hSV9C+BvTY298cZrbgVZVz/H7rn3Lj+7coEFejpQTr/C8Qs9F+iRWVzTJ+20y07ZmbfUI6yl+/bbIJPzgIMOcMCRtKdPn2rjxo21iy+5MLPwdDC0dIYlMnfvHiA4Fp2/v/B8lxnranhzXMbZ555ly6+0fCYD/ZzqOvF5uLyK8PzRdt//6D2jLDkPskPn2gwUJOyZ5/wuzvVtqbdPP/vEdhi0nfNYqHccVcCPLrXta2zJJRe1e++7y844gy3lkc6Df7nfmjmio362zZgxxc47/yzr0LGd9ezVzbqXbrfv0iUu9tlzn13s5NNPsPad+BGh1nbefZA1zWOciEuytv/Vdpnl9Nbbbm0TJ3GsRlxqpsG7OEDxjR/9De/qT+TOoMVglvdH+aRIfhoIocSHakCXWzaxrjARp21UmyRk7oVBHr7pUy53PmlTfuWfTvKIr3wqf/mkKgZ+xc/dy9NNZWjtHT7ipXCSSTqTeyVaCaBM3f5LGGWW7C8BK5VP6SH9ln7aoqluUv0VeapOq94TNi378FddDuBJYUlDvJVePiGOSTGL3Vhcx2Igl7vSpLZ8EklYpaV0ilTpQj1vv6SN/AdhytOfH6wslyfyqPZfHjfXXeqelg/ulEXqLzeVkfyVf4GGooCOgJJ1bP3GCoMfUwApSw/Wlbjp0VmU5fEBK823f6fWlIRJwVHeKX/KW/0A/QXv5AvZU/1UegfwZaGkxVHkPRZP7leh7CJsxKG+RJ0pr0tKS7rUt2jmXoF/1rcWrOcUJ6XiV40qLP7oJJ68D43xJcYS/CI/AUQQR+UOn3Ie8S3/arSaXHInTb1DJa9o6lfxvU39qWwr02pyy11yiKYyFGVP/fQe+o08VuKRlnWld+aTOl6INSdrCd+SXDq3UnJCi/yRL/rDFChQ2UPRSdQJ5BQgJZnxoz6EX/TJ5At3KPyLaSrfcheVu6jcobiRxv9tsFJpQ5V+DkAKiCynuV7LwRTKin7Ayyc5T1SAZQpqVipXuUVfFe0vlyl0m/Ytkl1hpDes5loDLNsCKynDSvWYuqG+gLJJ17+4F8cY5FN48Uvrh+RWPqAero32i/7RVTWwMq3/ld6lJ9LTu+pZKifveZ7JewBQ4V7efuFDXuFTLL9UBsIxNoXucrBSvHGXXITVg5vaQ1iBaoxT281lJb00XlMBrMTCEmAasHIeYGU9YGWD1c0WWJmXZSoL7yEHY2v5+IBsciNt3slL9DX68TgM/dCpdFikeXrwL29f+Xhcud/WGAyPnG+kJb6pbqSjapQ46fNLwpGu4vAeeogfd6KOxc5s3NOwigMlHWilPKThwj/Kivea+kaUTqJ5ZAnNWZUxcIS1FJZ5WFZqcQvdZ7+9s22rLKa5vIZFOEAhF9wAOAIIpnGy9xIwg9UhbiuusmJmFQlAd/MtN/lZkR6+tsYu+UO5xSGWm1hhsj0UkEUAav8t+7tFpC7aQS5Aq5NPHWwrrryCpwVQkYICADbcooyshx5+SHZ24mefDzf4uQwlecvAHbdci8U+IBqWclgHAtpyQcjqa67mcUlrwNZbuWUlMmNZh44AZd774D233gJE7bVQL8PC7r4/3+tgJWf4kU/yMOyzT+2a66+xTTbbNL/pG2CsAwBCu5CRsx0XW8x+vcsu9uxzz2WNGtCZgT8uQWm2J595wtNSvg457BC3FiSMfs2sL4CVbAWnErLN3EE4wM72tfbwo484qE1ctp9icYc1Lmn52ZWNca4m1ncABc8894yDhqTNmZQP/e0hPzYAXXDTO1ukya/+ODeU8woXXDgAF1GXvV2Ngz0AWVxGozgBVnKj9VhbZ/2w4EO/gLK///3vbaONNioDuQCZTjnlFD/HsoWR0MxmzJhh06dPtzPOOMM6d+aSmRpbeOGF7dPhw1yvAHUCgblt+ZDDDrO+/WJ7LQCdl0u7GreqHLDN1nbG2WeVbnGXlDTyOrvtjltt4LYDMxCWLd8AWMedcKy99c6bXhc4jxWruwsuuqB0SRPgc7N99sUwO/3MU22T/htl5Y9e1lp3DbvwkgtsyGsv+Y3kyyy/lB1/0rE2t2F2aYt9dIgfDf3YDj/ycAfuOneNHxAA7zkWAMu/Ud+PsmWWW8Y6d+tiHJ8wdQa3TTPJaogynjvHf8xwoLIhtoKjvbfffce3Ia+w8kq29LLL2mm/O91+ngxAS2fVYhyvgBUslqRY3p1x1u/8R4/8gqsW40brQTsP8h8LNtx4Q7v2hmu9b4HD+PE/OqeZs6bb2Wef6duxO3CcQk2Nb/Xu16+vffTRB34ZDuHnzJllzz77tIddapklo/7VRrtFX+ibOvbtd986mMwPCvzYwDdb1JETGQAXZVkZ3W6LTZ022R566EE78Df726BBO9oyyyxlSy+9pD99N1zfTjl1sL3yysuGRShnbdLu2V5OH4EdziOPP2Kc/Qt4u/6G6/mlXJzFS7r4jf7he68nAuAp98efetSOPeEY22jTDW2BhXv6LfS77bmLvfDy8zZhEhcFRf0YNmKocfP5djtua+v1Xcc22rSfnX/BOfbMM08wZbdHHnnIzjzzNDvu+KPs5SEvuFucutZks2ZNs5tvvt723XdP23iTDa3Pogtbv402sOtvvsomTB5rX34z3M4+73Q79IiD7M8P3Wuz62Y4WEme7r7vTrv08ktdX7ffebvNnMPRF4wx+WRFAxMDUUxmGPRjkYFb1JUYl2Lw0wSifFJJ3HRwLE4qNehpoGRyHRNs+qM4G+uXTrR9wl0Y5JUPUeTWe0xc8gE3ZAl/5U9UcTSxLE76NAkq5lfxijT0GrriXf7ik7rhV5RD4Ys0BSYrvWeo4X/p5ZeAleRJelD++GZSGu4qs2o06qXiQqU/4usbqroNReeE0wSf9yinfDKc1nXxFIVfXi9iMa2JNPF4+NZCK8KWtw/8JCP89CiNIpU/1OtMG4stLUr/p7Q8/fnByrTeprrjvTxu5W/lh7BpOfCNn9xSKj/8sZTMtmWzcCmBlQIl5zQ2OnAZVpVs7Y7t4YCZhJnbOM/jAETq7EpRtoBXAysFbupAf5W7KLKlciqfRapFMOWTLYAoU7/1OwUucmsq+OpBz3rEW34plZ+o/NqqFwpXjYpfNZrGUxjJC6VNqC3SDqJ9loOV8Ejj6j3lXe1dYatRZEj9qvGp5v6f6q8a32ruqaxF2VM/vdMH8Z7ykx9ubctf3uYDWC/nJ960UeeZLX4DUCnv9+jDqbPRPyIL33lfWd4/hn/UC/WTaRpKW3kSlfsvocSJ9APYSXUmftWo+OOvPEEjj9F/pWEIp2/0xfy9tcfLh9vZS/0BlL5BYIr3EwmPYvm0Vb6qQ5IJGuUR41bqLh0obx63tM23GmCJuwBLOvPiNnClL96hxygP+gLST/14T2VK3xlLqWvwxF00DZPy8rTbGD8pI3SofhpeUc+jTHhv7SF8UWbyRR2TXEWZkCvqULRd/It5wU1jTdouJIt4k47ns6A3pVnNDxnjx4OY16RpiHeRVtoG3sDN340tDlQCVjY3NFtjXWN2dqV0kcoh2aDIQBi5IQd5StsoeogfjeOMc+QiPO7zyZjMsXKdoucYc7X2UPsqxi9+S66UEqZYDsV4xe80Pu9Ff32n4XL58/D4h44C7C7qN43PO3LCO+JFPVNZpGFxg288GViJxVw0VglDAG3pZGEnwb/4+iu/dXvr7QY6kHDlNVfahEk/+VmMAIyATWzlxHoIq6R3//Wu3+J79HFH++IbyjZHQL1jTzjWb+v+zcG/8e8TTz7Rb9CmuAH0uFyCBftue+xqWCxykQp+LIZJQ8DG62+97rc8n37GaXbCScc7oMe2Q11KAWBFPM5/BBi86porPe3d99rNdt19F99KDBDDGXFY/eVbkZsdQAFcY0v61ddd7YDnjTffYH+67U++Lf2a6692EOXSyy+xW2+/xZ59/llPC0ACGe+4+3bfwo1V6AN/eSC72AN52GbKlnnkItx1N1xrN996s7HVF6sywmCtGuBvAHgAeiO++Nxuu/MOO/f88+3YE463Aw86yPbaZ2879IjD7fY777QXh7xsP03k/MywjlU5AiICsKFBbl4GsHzi6ccdPOQiGsKz7T+287KlN27BogF6J1UCK4cO+9QeevhhA6C78eab7cefAEeigwWwnMPN5FjkNnAILbeuczQAIEVMjilbbgDn8iW2cnORiMqVvHKeITKy/V03ROMPcPfo44/Y2eed5VZ2nH8KmEOZcs4lYbDKpNzrGue6hSvnkK6+1uoO5AGKH3nMEb6E5gKdO++804HLK6+80h5++GEHJmfOnGlz5sxxy0re+ffll1/aM888Yy+88IK98847WVuYNmO6/TievMcggNXqy68M8W35d959l930p5sN+uEnH9v4CROy4xTIH2AVQDQy84flLJdBUbcA+KnT6AI/gPb33v+ntyUAq2ajLjTY3Eb8Abxn2LPPP2nX3nilPfLEQ/aXh++3YZ9/bPXN3CDdYF9+85l99sVQmzTtJ5tdP90tMrHOnDpjsjU0Ux+a7J333rLHn37UHvzrA/bJsI/sh3GjbeYczqdssi++HuFxfp5CnaIsWxzsoax1Kzh1TNt3vB7V19k3o0ba2HHj7OuR39qESZSp+SU85In2ARDIM/L7bx1Uljvb+LkAR2GGjxjmt2frFu/6+rkOQk6bNsVaODaiucG++eYre+GF5+299961119/1X74YbR3iVy2w0U7hKGL5NIbQEjAUqynX3ltiI34coTXM7U15Ej/6D8AwqlLuMOHW7+hyEAavHOBztixY+ztt990q86hn35sU7CgbWnyC3Z0Qzh5Y5u7LMRp/1iAjxo90oYO+8Q+GvqRp8WPLfSjuiHej9iY12TTZk2yuQ0zra5xlo35cZQNHf6hTZkx0WbMmWKz6gCT67yOTJiMvA1W1zTLy37i5HH2zXdfuKz19XHuZl3dbJs+Y6o1NdW7u2hzc4M1Nta52wwuOxr1rU2YMM7B1qkzKcvY8u31sIF6xvEduDFWtLjcaIq+ZOqM6T7xDc3NPxFkzImJSvxSSV+jcYg44R+DFoMZbhroNImICVJMkhi78NfgrbCKq4m6JglMDNWGnXcbk0n4/LuP8hADeb4wJj3JKRq/1oa1nPe7pV/14UG6bU0GKulHcfFLJwByV34UV9+VaCWAMnX7L2GUWbJtgZWcJxRPPikNvcRkM9ePJkrVaNTNVEfwSSe1+FFeAR7OX+5KV3VW8VUufBefSnU+lQFehIlxOyb+qUxMsvEjjngrvr5TKj+oy9VW+/gP/dO0aZexeI4Fcyygo30TDpkin+V9RjmPPJ+pu9qbqPgpTNGdvKNbBx1L1pMZaIkcPC3zbHY9fW5zAkgGYIkfgCOWlVDiAlyy7Ruwkie9WCcFLeXvtASoq1xCrjyPcq9GmYsFAFHSLTrOwInwE0BR7BvRScq3qCv85ZaG4z1zV5lWoQpXjRb5Fr8rxSOMyo+2qPYQ7vnYIvnF0+t7qb+HbzH/Cvfv0JQn8SrJ25qbt4cquovyap1nW7IW007DF2VP/dL3lAfuxJPb/5b84gclDfV5UPWnuMtfckBbe4p1gPhyK8tHgU8qj+IQT0/qr/Thl+qUMPKrRsUHf/X1UPGqlF4qT1v6j2O8GBtLT+nMUM2RMrCytPWbb8nk8rdSN9P6KTnJB2UG6MfcJ3UnTxo/8edhS7fOJawEWAqsdEbZrCAKAuCykl4jnRgzU3+VTZq/9J01MjITB3fKIfXnfT5+beiH/KOnamBlkX/xO+pBuRxpPqTfNF4qo2RO4yhs8M7zJHdR+FSKJ38o5Zm2T8VR+03DSq7Ubb73UjvQBTtuWdnY4lvA2QYOWIl1ZXN9s7U05ICa2ozSUN6YG2p+lMqm8NAAqWOOXszLfPIV6kD4x5gbaxDmNuVrkEo8im6SW+6VylV+lajii1YKg5v8oSrb1I33NG5b65NUTvGsxDfKI/py3sOy0q0ro6FSYUiMRgj4EMLmnREXuGARNH7ieF9Qs8DHF2AJqj+AuvQGWLbzsiCXP4AB75zfKB5yE8gowIoFO7dzyx0KkBOgVNzGrfPcQo7wV1qAAmwF1zeUNCdOnuByAwC5NWRyFiY3MQskQA7dHkxcvbMlU4tzWT8CQP4f4t4Earukqu9tbLoBFZAZmqabGTEkxiRXg1eja7kICqhXY2KSdW+uEZl7gGZSBEdAROVqHBKCeBMR4wIRBYKIUZOIzEPLTEN3000PTD1+89Bdd/3qf35P7XPe57zv259x3fdb59s17NpT7apTZz91ToFjoInAnDs8E1w9uflmHTapMpkGn8tgpuXqQABQ50hwEDla+/IN12/6jBsLQUJvJD2AeAQb4FjZdRX5CfDFNglk5lXNBCy3ByvZPVn5k+awFa6UO/C2Q4LNBF3VS/uQJ+CNzUjjQ37/VBmxvfjUVzrQpZ19AC38pr5uTID8+PHj7eDBg/02dvTo0cYhOv7xoFt3VlLO9ys5QZw/6ljI33ATfp9Bip3V25tx3XVJHa+Li4+M+hA+T1COMv75PdOeLuXkPaGeANGXrufU6ASijp5IUJI8QSuDmQSprCNISf2hYzf118i/fAMBJ/qBMYmP3twOH0/QyQCm5cCKO/TIr7QJRiPhmLT8Pipl2MQfPPBDxq19TCv++R1a+w6capeOcyxtPeCGk77hyCOX6aPHDveyY8cSaGMnY/f4k8ebZdXG+Ej4JMimPEDGtK9sW94/c3Hric0hO2osbQOSlBtIBfb8LSca8lW9atr5UZ+mTr/v8kwnlNOPXAQlgZzAbZl9bz0+QBpocPvEiQRuCVISlNQ+vC5P2iAl3+TsdROknItA5YEj+JMBS/yH8ZB5ZehE61y5GbNQIdg9FtberFyosBhlocDNybakqXdRwM2u+9V088w9y5vaHA9ceXhTzRgdizlvnkLqd71WFrzQD68RTFnqkKDV2NlDvXyFLsqxQ/QeCwbw97MYGPYZ9pCXtrQflHu/sAYmt6WdS///gnsFKznNke8M8boR/YFdtJe+tBeM7bDt6BvtR1vT1NOPw69Hf9Df8tXfKav9Yp8pIzB+gW/oH5EDGtKBP+ngjIcD2qM38lSapJV5rVyau46NvcbOPurn/HcGK7WvMmMPLnWftx/zyLLc8SaUnnaoMLbM2phTvglG9te9b80uSQ/OIQBJsJI6Zv2+82MKTJrndW/S4BKc5CIImfwtPe93K8ElaAnMNy3HvFX1QVbzVe5t6R6s5NRedkzZH+6i6gGIstu8/JBT7SQvoOVC65a8N+XyXIHircEl3WV+Wztw6EPGFmOCvHi2J48OAzdtxFW/0JHeTii9NUj7Wqcc+4WbPjtF++0l/1KOKutS9lpnetk+/Ibf7iV/r592HRk0N1AGbfoQXpUPPOjXOp/bX0Lx1+S0fIlf8/Be0rGd5ULbCS1fym45UFq7QfHBiT/nnmK/LvmJv1ZuvZBnSi9ex+9vxE07K6HBep/yikM/2X6v/lUOIXrQdwT9OASGcmhRnntnXq/lRzbqDVbWgKU7Kfs3Knn9FwIQ2vKnbTfybu6V/sCX+0kCUu589V479ztkJrgFTehV/6j05dnHz8q41W6ITXotWCmtNej9UJmQQ1zS2l2onBWCjy676VPxSaeN65OsSZRB/kDky7okOM4PrrkqXcqijz+6Dj+reJ0PB+rwSUNeAzdYCTx2Sw9Y3soNlu9Fl8MMHTMD3tp3TNL3VXZtAR59jkyUAV2va6uqa5Vxnv6bByuhp4z2JXDOZz1f5ZTOtrYVT/2zkc3nmPl8XPu2tjWtrMqv7a0Xpjw+SPq0I8cIFDBJJEqMc0DEU38JWh08nCCXAQfchQf+EcxLgGg8pIKRgESCEjsDAWDk32514uDcPJTzcLz/fwa6dmthgEscdi8lTbgE2dblAzf4FSftkNWAjIEX89Cv6YprEEt5tkMccNw0dbDsXqTFuoMyAdYdUNhIHvYzOATbcMiDh9kFFno84EEbnyDosE0GyoYcO2WMbHIcMFbL/5SaHxhJVbst67blCapzQBKv+vKK/Qt/8sc3ty8ClVz14ZZgJHkCmGtBTG7W2IdX3XnN3UAMutWbds/zvapp12F0Z/cqD8oHu09jfwN0yE8A9sabb5gFqcDBL7gYY8dOHsp1y6F2bLoIWHkRnCJodfzWw313JYEqA5fstiRAycUr4QQm2WVpQBLIjsoT06nOR08cblyUn7j1WLvp4A195ywLlaErk9V4wFFv7ISfALETO1G/8KUcfnTTwRvb9Tde179BSWCfix8MCMj2Hw9uvK4ftMMBN/Qhu7QJ7PIjAzsZ+WblF7/0+X7695e//MX2eXA+f03jhG4ClF++7os9/aUvf6G/pt1xPn9Nf32cHZIEBLErtmanK3S54MNO1mu/cM0GsrPyiqs+26794jV9F/S1n7+6Xf7ZS9vll1/a6XHQD6ePs/vwc1dd0fnxyjevql911ZXtqquv7OVXXHF5x/v0pZd0Pnwmg9PqOfUcvlwc6BXe1/Tdwp+5/DPtE5/6eN99zGFR7MK85otXts9/6arGzkngNV+4sl39+Sva1V+4ol37xc+1L1x3dbvy6svapy//RPvMZz/Zrvr8Z/vOyutu/EIPcl/7+Wv6tzbZBcoO1M9ddWW7+pqr2rXXXt2uvfaadt11X2pXXf259unPXNJ3rF522aXtyiuvaFdc+dl22eWXtsuuYCfsZ9tVn7+y78D97Ocub5dfeWmXkV2qfNP1M5df1nfUfuRjH2sf+NCH2rvf+952yWc+s1n8ZHGab+5xI3JsAF0IjJtWXu1iLrrpwME+H1l3KrDyYr7Kw1HduTXtPNoyx26f8yI/slRdlrLJl3sseNRTVm/e4lDvYtl7snW0c5HkAok6yrBRFlZjgaoc0EzdWGTF1gN3yUueFTI/Mk9y8SMOl/k6l24m2kUCnN2uBfqO7G5t98Nfe6zBLEbHq9JVd9rU/LY0NsW/sXXFX+NX+wX76w9C6usCEByuZT8ri31c660TIkvoJnhTZYUveOCElw9q0Wfc3+e+2+8B7MJxTK3BaReB+gn7WOx1u9t4zY6WSw+ontUmtX5bWjpCbSZkhyTBSQKR9aKMugOcvHoiAc1D7OKdDt2pgUuCkwYh2V1JINIrh+wk785L6njWQgb7HvnIq4PyKfcaFG8N7tV/tNNnpaGvkVceIWXIAg5+THnKGCOMMx4MWf2kLXC3K/qHpm2kabvKG3zm0ozL7ODKvJd5mHptSful3aLrmDujy8ir+/Z2O8epvJRxCdVB3ZRJm2fH29xu29tsty90xEcW5xbLlrDqtWxb62xXgwHqah1wL//aq77SWkvDF1mB1b4Vv8pe5VyW39Y8POCNj+F3+Efla3pJ1/K0z5qHe9Ftbb+ku8xXPutpxgTX9KPGNGeDjz3pI+IBnm9AmjLq1mmmDtvsdjm/rY2r/s1KvltZvl3pDkuhwUsXD5tXwad7qTIiRzZmMVYil8En5wznDeTywqbaYulf0LG+8oFOaOf52Tlv4HCfHQfI8HyVXa5Zj8pPOddg75/yg/pSvpoXF1pL+vqN8tlOe1BvGWlsQ53t1mD6d9hIGvJZ08vyfh91/UJAdVpP9x21lBNIRI7juW4hYFku5JIWkLy8K1zKbx3ykqZenV2rA6s+8hp45QfClfVR+KyPP2VWPuVaQuuj6/Bd8dbktL5C9WBMcr+gn72W/Wk72oDreEIO64DS1DbBy8Yv2zoGabsJVh45erIdO54Be+DQ4T5BcnLwRz/+8Xbp5Ze3T376kvbBiz/UPv7JT/TXFN/9vnd3yAE3XO//4Pv6q8vv++D72oc+/KH2gQ+9v73vg+9t7//Q+9rFH7m443zqM5/qr31+9OMfaV4f+fiH+7fp/vqjf91yXdze94H3Nuhc/BH4fay/pgk9vqEHH77dyPfseDC2nrYfuPgD7b0feO+m/OOf+lj7yMc/0l+t5MAa2vC67bvf966O+9cfHXR4LRQ53/O+d4f3hz/U+F4lZdBEX3Wj7EMf/mA/BAeIPPBP+Yf6K7vvfM9fdVofvPgD/RXWiz/8oa4zrzwjNzTh9c73vLO/8svr8uCiH23f8a53tP/5V/+z1/3pn/9pe9ufvq299W3/dTo5/c3tTf/1Le2tf/K29md/8eftz//7X3T4F//jf7R3vOud7S1//Nb2pre8ub3xj/6oveEP39g4NfoP3/RH7Y/eknacvP77f/C69ua3vqm98U1/0F7/htf317J/7/Wva3/9kQ/34BIBNibxG27Ot+ZwpL/8q3e1//ya17bffu3vtNf87mvba//L77bf/b3f6xfp17z2te23f+c1/SL9O7/7u+21v/df+mvR1JPvOK/97fbbv/Of239+zX/qJ6vz+vOr/9Or+8nuv/lbr2q/8crfaL/+73+tvxL/a//+V/sr97wez+vRr/iVV7Rf/nf/T3/1ntfyOcDplwmhE5MAACAASURBVH75F3s5dVy8Xs6hRS/7hZ9rP/kzP9E41IlgJYcJ8f3RX/mVX2kvf/nL24tf/OL2Uz/1U5vrRS96UXvBC17Qnv/857fnPOc5/VuVfN8SvJe+9KX9etnLXtZ+4RW/1F76sp9rP/2zP9N+8qd/usOf/tmfbT/xUz/ZXvCiF7YX/eRP9PQLf/In2vN+7Efbhc96Vjv/wgvbMy+6qD33+c/rp1o//wXPbz/2wh9tz3/B89ozn/3M9pznPbt/LuDJT31Szz/vR5/b8TgJ+sd+/Efbc3/0uf2i3bOfd2G76LkXtGc+57x2wbOe3p5x4VPa0857UnvK05/Ynvy0H57VnXfhU9szLnhKxznvmU9t5z/rae2CZ53XnvnsC/q3Lp//4/D5sfaCFyHLc9tznn9Re/LTfqRdeNH57VnPubCdd+HT+/Ws517Yy57y9Ce1f/1//Z/t3/zQ/93+7ROf2J74pB/pJ33/8I88sfXrST/ST4t/0lOe0jiICZx/829/qH+q4J//4A+27/tn39+e8L2P75+QeOzjHtshn2Lg8CjKv/Pxj22P/+7Htcd/z+N7Hvi4J3xXP/jmCd/7hPY93/c97Qnf/bh+4vdjv/Mx7TGP+Y72bd/2re0fP/ob+/Wt3/q/b/Lf+I3/qJ8W/k++7Vvat3zrN7dHP/qb+rctv+mbv6l/I5RPWXzTo7+xff03/L32977h7/YduHw3lwO12I378K99WHvgQ85t973/fdo97n33dp+z7tO/LXuXu3x1+5q73aXd76z7tAc/+IHtrPvftx+kc+aZt+/wnve8e7vr19y5fdVX36nnOdSHsvvc517tvve9d7vXfe7Z7n2/e7ezHnBW41ukwHve5x7ta+5x135xUjly8B3Nsx5wv3bP+9yz3ed+9+75r/u7j2wPecS57aFf+8D2sEc+qMMHP/yc9qCHPaABqXvU3//a9vBHPrg98KFn9/JHPuph7e/9g6/rV697xMPagx/yoHbuuQ9o55xzdnvgA89pD3rwA9uDHnRuO/eB57SHPewhve5+Z923y3v/+9+vf4fzAeec3b/DedYDsMPZ7UEPPbc98CHntHMf/IB27oPPaWefe3a7z1n3bve8973bfc86q537oAe2+5/zgP7tVg4DO//CZzbuLd6I8qt0fqWkrN7ITFPO3HPgEMHum9uXrruht6f8VC9pB972YGVdLMxpzXVYyifu2s3detqxEOAXe3YToL9tvOF7gwfXdiwM+J7d2iKftqnLopKFAG2kAYSu9NagwcJlsNJyHxDWoHhrcK2d5WvtLBdvDaLnbhf2xv7YSttoi2Xe8grTV2krvvyq79Qy+4W2LiKFtKGfQjd9JI8lPeSQ7hJWGakL3Sxiq67wlQ58Ku/QzIIbHGXs+Cy+6269lcW4rzzZVvi/OlipDuipfUlTvtu1tBv5it93VvoaOMHDKUjZD9g5fqLddOhwA8cDdQhgGqjsuzGnV74NWCZoOYKTh9hAMJ0IDmTnJRB8dmTWPq9ykd4m+7Js2WaZ3ytYVF+Tsy08nLPkZx2QMvpA/04ZgTzGGXNQ5h19r7Zdph0H0FzWkdc+ppHLnSCkHTtDJsrGPBif3xlk3MZrWxk8fHgNXz/p4bwSe9h2PzpH1oz9BJCmh9nNztcxb0sPm+5lX+jmgXB/QbU6fmhbL/XZbf4EZy//2qseGXa7hv6Rj7yXMnY5VuSvOp1qGh+Krw2/kqcyLGlbDkQ/+wW8Wmd6rf2yfJm3/e5w8q9dgpX8yNB3WfqZr30GK3fnm3ki8/UYy+pAWzqzBx+xC/M5O+r4wYHPa/DNwPrNymkRMA9WjrECPfpK+swDGb8Djvsf4ynygU9b/UpImbSst0yfwGb1BxrqOw4bfW6d/5hDELgHgsuPOdJfg/JDVnCUDUjdMg9OxY2Ocz2UkbbYx/WCtELj1IKV0hau6bUpZ3y4fjmFYKW6buhtGV/WrdmCeupyrxi+gm20M/psw9trftOmsQe+Ou6N1C3l127COnaWuMgjXoVVzmU5dfXyPp5xkXunPCt90vo8EFkqbdLgUD5oBi/tPLgozz/9NXAClUd4FaU7YQhedc217e//w3/QeMj8mrvfvX31Xe7S7naPu7cHPPDczcnZnFB8p6++Y7vjV91xdiItJ9r2A2xO5/CX2/WTv9nVds9736M/dJ9+5lf0U35pxwm84hJM4vAaDqOh3Rl3uH2nLQ51lJG/w53O7AeScKhOP/CmHJZBGQEqDmIBns7BG6ef1g+u4fASTgLe0PnKO/TTvcGDLnjUccL0Pe59j34QB/IR7KL8Ll9z536Qz+3vcHqH6Ioe0eXMjgNuv76Ck3LPaHf8KnjcsdMk8ECwAn6cKi5PTnO+693u0nE4YIer6zmDZ3a9b3/mGe2MO5zZ7vCVd2qcMH3GHe/QD7wB3vmud+mH75CuF/3oxYnmyAfPr7zzndrtTs/hPF91lzu37/3+7+vfmGPXoDdLnOraz3+p/dsnPqmddto4fXyjp/rebhzyE/1v1253+un9EJ7Tah0HFdFfy0s6pS+1Yz2l2hPiZ/wnX8MX7C/S2Bk87MkBO/e6773a6ciEPJ7aPEHKOPGbyzrKOFznzDPP7O2o83ChGf9ywFEvPx05zticBE4ZJ4RzOnb3x34wUvw8dV+xOWBnQ/d0AqwLm2qjbXCy5+3vgIyTfZd45bRxbIp/4mdn3OGM2RiG7+3PvH077XT6kBPYz9wcYLWR7ytK/3Ly+emnbw4V6jjYpNql42d82/f0EfwdC/2QrK/IPNBlK+PcMcdp33e60x02wcDb3z79dfrpt+tlBA1vR3D6dqe1O9zhjPbVX/2V7Su/8o79lHDy+AInr+MPm3F4p+jH3HS3e96tnxIOHieyq6/+xMnenPJN4PGcc8/uJ4HfDtufFn7I1g/7wfanndbOOOP0due7fFW7173u0QOcHgQGvN/Z9+0XNsBvmbOwBbJxcWhXnxdvf7s+x9z17ndtZ9zx9HbmnZgHz+iQ/j79zNv1k8Gt6/0P/37w2Fe0O37VmX28g3vnO9+5+3T35dvdrp1xxhkb/468Z7Tb3/72fRzg/1yMGcrAZS67y93u3O42BVeZUwnm3u2e92h3vutd24Me8uB21gPObg8499z24Ic+tN3tHvdsd7/nvduFz3p2u/7Gm6d5JQ90BCz9UDX3n3qz88ZGOUE4dlXSHpy/ySXdwNserBzy5gFvm8zQXsoo3203dutsg841mJsbem7s0uaGXnmDQyCh0pce0EUBMIvyncFK2irLGjQo6G5KoeVrQULLxVuD4q3BtXaWr7WzvNpkWxrbu7iifs0Oa+XSrPWUxe7jwUi80S8J5tDOBauL08iTtulfH5zW/Qw68pA/vCxTnuovO2UewUzbLhfPypq203haC1RO5UsatW2VYVta+ddglafqHTsP/dfaV57bcA7V18A98Xs6RIe6G6dg5bFbb21c7sJkZ2ReIecblvlGJQFIg5bsnqyBSvIGKwlYkgcXmaqMpJXTPjK/DS7bLvN7PUzlB5HwZL7hgg+8qRvjZ+7r2j/8qONizucaD2VLeZb5NX8FDznq2CVN8Cxy8sMYc/awl/XZXZX5PMG2zI3wguZSht3y2hw+0K/yxE7zsRu7gJeH3m38bAetOe+d96/U78++8MYmBnORYU5/2CoyDFuQr5ftRv+n3nLhXv61Z/3mXuY9bQ4Z//BStjofoO9GjhX5bXeqMH2evsR/Kr/af0v64ik7soJTy2t6rf2yfJmvNNbT6/4T+yawZjAtb1ntb2el/bEGHd/qr/zK6n2cmyQ7KAlU9t10x/mEEW95lAN2JuQarISetORhnnGQ/st4TECG8Zp5gLa1TdVBGsJl3Wg7dteJWyHtyDMvbtt5rj3WYNoOOZdyLPPoo37ULelW2UhjH9qQlhZpyqhbtl/m7V/Kl7SXuFvz+wxW1t2UNa2ulT9pypm7kk5eX6gyx17RN+XxD9PqpOzaJb40+n5tntOmQGnVMuhJGyiOMPPv+hp2WxvKoteYr6BnmTwpkzdl2ic+Me5raWf70WYb70qTemihA/fhel867djx1o4eoyLKRehb25VXXd1P873PWfdrZ519djv73HPa/c6+fzv7nAe0r3vUI/vOH3YFcbGjht1BnOz80Ec8tD3i6x7eISdvs0PoYV/7sN7mUV//qL6DiTYPediD2yO+7hHt4Y/M7qWzz7l/p3POg85pj3zUI9vDH/nwxom4D3rIA9sDH3xup8NBKZzK+6iv/zvtEY98eN/ldL+z79d3PAFpC09OTX7wwx7UT+LO7qjQQK6v/wdf318L7junHvnw5i4m6r727zyiy3rv+95r0uUhnTe7oO5+r7u3+97/vn13E8GMu9/zbj2Yee/73auXs/uKQBgP7eiL7EBk5kKfR07yc6owu7c4Bfkff/M3tW/4R9/Qr3/0jf+wYaNv/Mf/W2P316O/5dHtW7/tW9q3f8e3te/4p9/RHvOdj2mP/a5/2r7rCexMe3x73Hc/oT32u76z/ZNv//b2Td/86PYt/+Rb22Me+0/bY77zse0J3/Pd/dCdf/mv/1X7wX/1L9v3//MfaE/43u9p3/X4x7V/9i++v+9g+74f+D/aD/zgP+sHJkH/B/7Fv+iHwrCrku3onAZ+47SzkkXof3jlb7bHPeF72pOe8uTpekp78lOf0p769Ke1p59/Xjv/wgvaBc96ZnvK057WD/6h7BkXnN+ecf55PQ/ujzz5Se0ZFzy9nXfBM9r5zzy/XXjRhe1Zz3lWe/bzLmrPef5z+u7BZ1zwjOZ1wbPY4ffMdtFzL+p47EJk1+Gzn/fsvgORPG2f92PP6wcTsQvxaec9tf3QE39oQxccTib+mZf8TN9p+ZSnPKU9/elPb+edd147//zz2wUXXNAuuuiivqPyhS98Yd9RSflTn/rUjnPhhRe2ZzzjGe3JT35y++Ef/uH2tGc8vT35aU/tNgCed8H57VnPvqg953nP7Tsn0RHdn/nsi/p1/jPZVfms9mM//oL2My9+cbvgmee3p533tHbhRRc0DoVCPnZM/sRPvajvonzpz7+0cXDVL/zSy/v1cy//ufaSl72kX9SxW/SnX/yTjUOdfu7lL2kv/6WXtVf8yi+2X/7VV7R/9+u/3NPsOH3ZL7y0veRlL24vednPtpf+/Evaz//iz7VfeMXPt5f/4svbL77iF/uhUexY/fX/8OvtV3/9V9sv/fIrOt9f/Y1fa6/8zVe2V/3Wq9orf/M/tv/46lf1w39e/Z9+q73yVa9sv/bvf6Mf8MThQa/6rVe3V736N9urXv3q9pu/xQ7Z/7fvpv29172uvf4Nb5iu32+//8Y/6Dt73/q2t7XX/O5r2m+zu/a1v91PgueQpNe94XX98CQOXPrDN/9he8tb39z++O1v7TuK3/b2P25v/ZO3bq4/eOPvtze+8Q39dO+3/Nc3dUgZp33/CbhvfUt705v/sL35LX/U3v72t7U/+/M/bX/63/6k15F//R+8vh/s9Po3vK7T/LO/+G/t7X/29sYO5v/+l/+974x+xzv/su9s/ssN/J99JzQ7qN/17r9qH/jA+9pHP/rh9rGPfaSfOv6X7/gf7T3veVcvu/jiD7b3sxv73e9s73znO9q73/PO9sEPvb/jfuqST/Td0n/89j/ukB3m7OpmZzW82KXNLm52XrPL+j3vf3f7q3e/o++0djc7O8I5BZ5d6UBO/L74Ix/sO9E//LGL2wcupt272rve+1ft3e97Z3v/h97bD00CUn7ppZf2Q6M+/OEPN66Pf/zj7ZOf/GT72Mc+1i6++OL20Y9+dFNGOfXUkb7kkksaPNi1/slLPt4+ccnH2icu+UTj1XZe8+YV8Es/e3n79GWXto994pPtE5+6pH3mssvbJZ+5tF197Rf6jZUHR25E3Ly5GfENPV5fpjw3vdzcvPkKc3PMYsIb5qlA6QXufNjrC0QeoFdeA+e7SQQS8+CbxdmcZhYQS9nEqTd+y4Dim3YhQHnFM70sJ69M8pAmMAuILChcEAClI4701yDrfwODtzVQWdtKYwk3DyMriSX+Mr/SbFNcbbItXRem2mbNFvstj23zALTkOfolgQ1oujglTX0dF8G3PwMrTeUHr5ab3q09/HbDo22VTzmFvf0egcqMq2VwKvntY27u/8q3BmeybPx+b720CzrUa8mn75jkwcbvVTLubr21HeVQypO39NfA2WXJjkpx/UYlr4e7a5LAIwFMLtIJVhKUHIFMd13WNsq2U8/4z1LeZd72a3DtIcpyfQCf/PL1N/aLNPSoY25MwG/swKkyJFDtvMv8k7Tla3JZDg/omRfKYz5WePCZP/SkPvMgD0X+KJR7Uh6URpBiJ686vuIzsTttoKc8QGWqZcpvHXlk8gHNctuQFwce2MkxVKH9ox17vgeEB37qhlzoAt/YiA0rfNJqblvlUQ7razlpy7VvLbMOqJynCiutbWnGReczBSNJUxb5x8P4mvzL8tuajz0NVg670IfVvku623TZrWyt/bJ8md+N5qibxuXqjwnUZ1d0dkbHL9PeuX0NDpsMfqMMO3FVuSteD1JOgUqClXVnJbsr9wpWSot+4odn4CjLjxn4sOMZyDhBHvCUyzZL6Ly8hEs8x6lj0vrhv9OJ7Jsfc4YfK8M2CJ3YMDJXOSoP+aAb+kKLsjWatrVvzAtpZ902GpaJYzuh9XtC9HNO3LKzEh/ofoAvnLi18a3KemV+Gv4Gf2Ri/ucZhLQ2cSw7p1FX01XWtBt0rav0up33WB/ZX7GLY2isCaEnbaD2EyqHsOLWtPhC6mhT88ir/1uu3wTfe1+F2W0ZOw16tF/Kvk2enbbP+DuNU8CPcsDO8dy8IcgOFhq89/3vb5d99vL27ve+p33k4x/rpxrz/TG+6cZ3yj716U/2B21fx/7MZZ9uV151Rbv8ysvbZVdc2r+/dtkVl/XvsvHNt/59tisu66+Ck7/m81f3Q3r4ZhsPu5wMfNlneai9qp8OfPkVl7VLPvOpzgc6fLON78vxXTtwKOPV8k9++pMN3pwWDA55Xrfme298A44LXOqvuvZz/dtwfH+OE7A9kZh6rk9fdkn73NVXtmu+cHX7At+R++K1nSbfuUNvTiqGBnnkp16ZoGn55665stPp37v73Gc3smAf7AAv6HEgEN/kQx/aIg80/YYdunKyOTz4xt2Xrv9SP9zlxptvbjcfPNhuOnCgfem6L7drv/iFdv2NN/TvI37puut6Hd+7oD9ZDHJq880HD/TvBnLg0IHDnCZ8uMObD97c5YAG+PUAH17bPHosdPxFnVOvOSiFb1wCDx/loIJxmA+8+ing08eZ2fbOdy5pl+88HurfZOSAH75FOr4Tyk3jln6AjocMeao336r0MBS++Ui93zo8dPRg/35qvueYw2o8mIQvqdCWOtpQ7oE5POTyvTXyXOT94xAevmfJw7h/pPmOJSVcflOkb+kvgQ1OQaes49xysuvNATseWIWOfH/S72/yzcrxPVa2/ed7p9TzfdFjJ4/271qCx7dix2l9BHzyAezAfCOSRQR5Drmxr/rJ7CcIBmX3wPHN61djMjnBTpC+82DcvNW1QhYnNb9Mw98y+MGbb1biI9yY/R4pEMzlv/5tzq4n3+c81nXvet9yvLcdEsuFb+cdb8dPHO2wczh5vHlAzBKfb+3y7cccghUZ+H7l6IOlROSHrEt68l6Wk+f08XroDmWhNuiRV881m6RV/qdvXSAC+8fOp++iYm/GOzh8VxToYgh/xQf5w5fx8fpdVsoZD5TXsUC6jgPGLX6ZcXW0HcPW3UI51Itf2+0Z7iOm+S7yDTcemL3azAKBeeXgYXwkC8c8NCYoadsK6w3uVNKVVvwxC++++PbX7F2Cld68vfFWeshjfinbsty8EHwXC0mPe7I4FVZelJNfW0hJm/4QTz1oWxcg1O92OR/qF/hG9Rfr1yC4u11r7Szfre1+5NhNt7U67a6dzK9B8LzAgS592xerC/tSTr9wWU8beaVt+k1aypm2oW2accSPACy0wVvKSL/v7ifxO+jJR0hZ1avStnyvIMQYc+hUrs0rrTtlrnyUZQ1qN21V9aBMO61B9ZCnfMQnKEkgsl89UElwMXkDlgQgSR88drzx3UrqfV287pJcBivr696+Ok4g052Y4CtXlRMZq/8o8zZo+zW4d/9FBmhff+NN/SItvbGLcTzkz+VYBs/yQNb5Tq+DS2sblNayjvL00Xys4OuMBccW95fkR5Au95y0k84S2v/LsRO7SyvfGASHcTYedseYW5PbNvBRRyFl1He5p+98cj9n/Oykt7t9w2c8XGoz+e+kN+QB13plE1qu/ObreKRsL//aq166S6gc8CMdveby0le2E1+4Vm79fuEI/OL/gz+88bM1PpbvFy7lsd2yfJkXb3fovIyP6WfDdps5vAReXGfu1X9LefbKK6fzncEoD9jp36fkvjQh7CdYCU/ukzcfPNTXnuTho8841jJX8Jw15hTlWZN76e/gK/u8LvOedpNuYMbw5v64z3sjbZELPZBZ/5OveioP+Yz7gVvlWNNROvvF3Uantq1yL8uX+b2+Wdk/CcCPZwYrCViWq94L5IsNWDPhE/GBzI9j/s76bNh17g/qR71pYejRJ6Gx5/hgTPEJD59FmO+nMUjbJY+lfWoeGZRZXWxf8bQD+JaTjm/kPm559aXoFltFv+g5eNU5I3X6G1CbhE5k1W4Vwvu047yOwuslJ1o7OS1EqUiEmYdjDtu5fqNABB6Pzj3w0IMqBFZy4AwP/QZcBmZSBKYM0tQ6DrrxQb0GryjLgTAVe39p6VXsbWWpJ6p+uN1w0/WNh/HNgSYnjk7y5nGc9vnn4TqDOuWeCj5KCXOcTMClnO5cAyOkwaENumqjBKsSsDKY0nFx4llAKIEpFy7LYBLBA4IUBtAIVhIEhNfhY+NUbk64TvAxwUgcCT/QaQg0kI4PVDh3yJ31FZf0tn+xbw0KbcWaDkDCXt3fShCp4hOIwlb15GfTBCEN1BCkPHz4cL8oN3jjwRE+IFfoREJgCLsSiCVA24NyxxJM7Dd4TmQ/wc6xI+3AoUPdtgQQ6V8OeNEH8DWCqOhD0AofMkAZPzzc/RG/zGE8S3uSL4uL6dsn6XceWhPQNMDFYgo52M3Gdejo0XZk+kapO92yeywPvXnwza/upEewbHoVhACX32EpQdv4QXBmAUyCsbOAbALR+CX6137EJtgDfMs5eZtDdA4cuKlxgvUx7HfkYD94h8N3qD/ESfGHD/TTtzmB+/Dhg/0CFx/DjrElVDP27QPszOnk2N5xR39xWjewezB+eMuJfuK3p37Dl5PKCV4SKKW+BzKPH+0yGkx1rMMZ+vglenZJOGm8H6SUADa6k4cvV05Nn/d/v4FtFpSjjvJtY5GADgEmD0apvk1dDeaDx5joQfopcG8/BKrN4MU4YIyw0CMIya59D3FDnrrzhpsaePgV0Ae8EVCZ3/y90TonnQqc28RFYRblmwUC9txqv6HnnE7sXufHpWziV5xa5o0fOOwwFkW0Y062DVAe9WbvosE6ofSlk8VC5K4LEPHXoP6yDBpavhdctlvm/7bbr+llubao9iXtAr/af7e0+NKT/hLaL/TbWp+AQ7sqk3RG32fxNwL/40TLKifzP+MOftK0nvza2KMOXsEtC+rN3BPfZNzsdvmgm7GGHNPhbPt8IFPvNVh1qThr5RWHtP1W8WsfsWvyyMmTubiXcpknEMxDLz/6ToftcOAOOyxHsPKWvovSACTBSAOSvupNe/m7KxPIgxoyWidUB/3E/DZomzW4W99Rx/xtWx9KzGdudy4fD1bWA1eDHz1wzV1lp361bE3/2kfiAJfjKgGIBA8zzzoeBt9qt0qX8SntKhM40IK2bWs70pbbTj9bzg9pN/Cl4z2BH/83663yHCDdveyLDvYbthnt8nBqXqjcQGTZVk7dspy8Os7q9pgf9vK/Ga1JJnTSPpEzefWrNl62V7+1cuv3C8eaJusZ2yELdWt8LF9C2us/tU66QuvMr0HxdoeZ3+NL24KVo7+XdEYbA51zqH+vwSq3tPUjIK96c9pzP0SFbzyDRMX0t59gJU2YqwhW8j10/Ede9hNr0vHDS3ZcygqInNFhzHOUSWephzp0+0xjQNwKq/8nkDm/n1bcbenItbf/0xZcxw66rNFb6rINz7KKu5YWVwietrRsDe4VrOwHL3Ei/HTlQ8/TTblvzst8j97ydMziE1WW2CbrKnBTN+4B9imyUg9+1Tn01S2w9u+2tOui/omFaa4n7TpJOeSzZifKlbfqh39LY9kW/FoW+ef46DxoD92qPNjB+2ylxxwd/lnrat8BmSsit+208WknTrbG7kqCliApSAYxgSx+gTi6UeDL11/fDh450INdBFt4yDagwMM+pxnzcE06D/yHE4CZAhEGAqgnOAiuFzueCCDwUM5DOvRJEyQAhzrabXbIsSuvBzkT0IAepyzzmElb8Al+KCNBgU7vyMFeZyACXuDefOimvmuTtrQjYEQ6wVMeylmIsFBLoKzLOMnZ25w42nXqchJYOMZJytjiULcLchuMQR/S0KAcPG5j0NEulEFLW6hHHGUEgQiYERBLkGDcDMHD8Xsg7SgTcn7VQ6/DRyMLQUta8C/9nEmbHZBfvv6Gdu0Xv7SZyDkNnG+bslDKbq5jnScnY/edluy2PAJOytlN13f2HY1sBPX6bi+C2dh3OlEeO9kv9DX2wI/oD3dP3nzwpn5K9HU3frnbhzZc2hFbkoYOupCnnvbQouy6G77cfZdgjMFKAzE1cEOdOJQTxDxw4EC/jhzhlHRkz0eSDW5gW+zC1fWuuhMMLMFMZOJka3aE4kuME3QmWKfvMRbwG/RBD/L0G3qx27UHGTl1lFdS+y6aLIyO84A01RuMXEJ+nOA7tQcPE7A81gNJn49PmAAAIABJREFU7Kyu8wA/XHA5YWwmEG4qUyCHiZYAOJ8N6H2L3U6yADjYbjp4oF/4Ef7gR6XBV6c+pvv4T1/ap9RzYRN8gNPBObW7nwR+5EC7+eYb20033dAOHLypByYJQBIkJHB54sSxvgwAHj+enZbufCSAiEaMrwQI3R0Y38G2fWwzd0zzjaE4Avt9LuAx/NbcYoZ1bulBS4KRBE3hXYOVBDG5qCeAid74fw9U9nlmZ4A2fDPnOLcwF/T5wO/nbBYb2dVxbLoRHGY3z/RqNRAfSTCQh8gT3bfxewPy+Do+rs8DvSj3cszgt8wb9FE/Rf0AQVxe4z7ax3ufn1q+X3bkaB5s8blDR0y7CwWfHTd+fMwbWb1JUrbtZqZP3laoTwfe9mAl/OY0Rr7WLeVaa0M5uOiMnurLAoO07YKzczHEAiBXFhWxYWhWGbTpnFdk975f8dfSPhQADTTWsr3StlmDf9vt1/Sy3MWR/UI56Vpun2yD0qltalvrhfaL/U7etkDwKANu6yfbO0YY8zxk4T+0qTKS73PALsFKgplZVO5s2+Vghp1+9feex7xeH8K2LcIti074KuudHCCQH9KGr1eZl2l02O0Sf4lj+V7Qvqq2rjZml6Q7KPtr3gSpuKbdlex+JLB47NbWd1UeZP6dXgsnsFlP/yZguQxaGrDkoQxZ+8PZ9KzV01sCX+q01HlbXtw1aD+tQR7o8I9le8qow+8yj6Wflni1r7U1OP1H4D3e2ljSMo+e9BF8nTd3K9MutAFfmdPGeXSMO/GF8hVKB/0tW4OVhvrra7Rx/oZm5Bl6MTZ9aE1QaOeY2Y99Q3fce8M3r0Iu5VZeZbG+lpO2XFh1U7/e5n9RsBI+kSnrg9GP03qoz2Oxj7Iom22rDtbVslNJxwf5ATzrLedS/XONj+UVwj8/Lo1gmfVL2dbK1/DE3w7xjczzw8/0tblN57atbeZBytAZwYilXMu8cklf2IOUvOpLgHE6Ebx/k3JC2CtY6ZoKfgRU6CfS8qP/KGeXHW/9cIFDOXiwAZc0ZV6OV8pJj/v5aEdbn4Wwhzw7vWmTSbf7jh/uXKfaB0PeSmMu11g/KrMy2iY6ZP7TLuJWnKHT+jqIdlzg7nZJt0LpY8tavi29Z7CS9RMb7wxW0qDcROlbL3+4de4AwlP5048jbx1QfdUZ2aFrmwql1+F+5r++vlquj3g6zb2p0ttmI8vAQw7moOiYZy7KqBNvDVY+29LSkRa2gBZ5bWwdUPuKQ5njRBm1m+2U7bQogjJhIDMQCDQluERgYwpc8kB69ND00JwHeB6mffAm4EB3E1jjwZqHWoJuBAJ6gGoKHpKnngAMuLTJv+ww7DRuOd4fhglWQJdAYR7fEzTswbtpFycyKAfBAK883Kdu8EwAE3mUrwcEpsBhl3XSyXKCGylPQIPyrl8JuBJcStApdfIGYjN00C4GdZGBNr1uCs72IN4UyEMP6mhPIBZc+saHBJyXX1+MvFPnDko7mcmRABrBTIJsuDyBMXdWYlP0ue6GGzptgk9OpAfZFTC9usCODWgSrFteCVZhzwQkgQlWIjv9Qf/ngWYTJDZoaeByCsbQJ+iMPUn3IF33pQQj6Qf7IsHjHmLqASgCf/hL959bT/TX3AlSkiewgp4GIwnCEHzkYnflIXY/HjrUgzPg+OorgR3qCeDwl0AlFCfb91euj/ZALcG53j89iDcFZwlkTkG92OJIlwUdoIJ/EKQFctH/6E9f88OA4y0654P2Bp/GgyWTWG6Kh/o39XwVcOyI5AGWwNXhIyfawUPH2oGDR9uBQwTYTmy+W8v3a9ll3b9j29P5RARBai4+GaFfBXKz5gElgUp8j36mvw2gUwcOZQSz6aMEX0dwdowvdlCOOYD+pf8ZB902jNkj2U1J4I/A4dGjh3vwkiAmaYKFBC7ZTUmeqwcyT9J/+cwAPojt8Yc+tsqcZrk8kZW+YMyCS/Cz76q85UQPQBIUJe/Uj0ykgSeY5yYZeiCV18LRcJrLSKOvupHTv4XLOSCL3/Q1fY4PJACRIIP53t/9+5B5uHTyx4/1bQJGjAP8nnGA31PmjkryXAbzqXO+Pontj+Oz2FLt5z9usdAjUNlvVATET+bmpIzLxUm9+dFGmSt9y08VVlru8nIh7Y8PBuTnuL1X++JUOXfWDzss5VviutihHNzcizO+bLtsQ17e4GC/2HIEmPCJiiMtyqiThnjklUU5ghtey3QNJhpwrGV7pW2zBv+222uPNagtsIs41Uakd7u0fW0jTaA0hfYL/UF/AqkDFxqkwZGevJftacuV18CzKK240GDu4MELn9EXlE1e3O8zx8z1VA7GCgGRzbw/ze8JkjCbzXeCLPPhg57wyQ98CXYu7y1z/lUXdd8G1WNZR7m67hdKK7aLfctzT98t6U5Kdz4SmCTN1XddMj9P368kcEkw0iuByxGwJNB5kAMv2UDA/DfRkR756iNVJ9LKu9S95sVbg8v+WuZp54OPdPEnH0ScV6gDVz+WX/qaO93oD9Lxq/ygLu5u0D5M24wRbFOD8eSdH5HPcSRdZKQcnwdPfMrqfVZ8YOoyRmkPTdoy7lgja5PqM6QtX+s/7aT9aOMVuRKEG7IwXkYQY3MPm344AG9uI/Rfty880GHQ3+lPyGO9+ggtF8pbSHnHVeZThNKvUBmQL/09AoXgKQPQdrYRrpVbv18YGTLP5kejzLX25RofyyvEF5ivuZyvrV/Ks1a+hif+doh/cxlwjK8FN/N0temwazbR9HXU9AbgMr2d37xfKs4OPlMwioDU5iJo6UWgytfCp8VEPWCH+aHSxz41n/mAN+LYzMHbZ/Mf/9SVdowZ5ok6ptPPKXeuoAwetOXZmfsetq18vafG5tXetB39UdtsSyuXvKt+yFHzwR3BSvLaW9qUcem/y3rxLBd/DS7xyUsfO1q/Bvs90fUya91ph2QPUNKXk1/sCFbSkB8H+47ZjCnGlfcL+1C+S/ktB6qrEFzsnXE6bKW9Z7T2mPfCZ/T30h+WNKtcpGe8Sr+l/7KGkUbVZUmn5qFp+5FOGfltdLQz7agHDxtpM6Dl4Iyx5Hia63IajXOTzo1cxhAJgdy005HDqbw5Z2GcX1NDa/xyonIKYT3lRl3hw0VdD6QcZccRvPMLqQsAJg7aUAcuTkGdN4PwyASh84ErfSH6Ua9M0OBywqEuu5EI9mTxAh3aKZe4g2dkjU5uI84iqcqZgTEeBKAJDdpZFztkVwQ2oL7aAH1pV+UBTxkpR1dg7B0dkJm2TL7QpP/CM4GM6DYWwuDXmz60aAceOwtYhPM9Jl5x4iJNmXWcenng6NF2w8FD7cs33tSv628+0G7sr0PzS9WwL3QHvyz61KPzmxaO8TmCH1lYRr/hn6GTvqj2SDt3mxEMTHAHf6Ov/eUMetjSfsQ+yJkrkxp1h4/CvzV3JR85hu8mkEcZAT3KuEizY5Gdi+AcOBT5oa3/QhPe+B5l4R8ZKYscQxZ9WT2wnXYCV7ukHjqhNejcsglG+r1a9KkXsrMTjqAmsAcppxtZ7BQfw+bInPGZBZVjVf7YVJmRhTQ2velAvheDXLThdQz6w3aRN+Oz9gFpZIA30H5EDtpqV9rHthlz4COL9LWztPSZYadq+5EGz0ufow/iw1mAUJ+yjBnz8EybLBCUBRg54gekaeM4p11sxO5xv+8YWqE9xnTaxDbI4FhyXgCftDcN+2aZ15bxyQQ4kAtZpAm0n9ALWtiYNLjRa+hGOT4Njegb3Ngk84D9Rhn0vSpd9NI+yi/eEoJXr+XD923Ny097CS2v9qUMeZQVXPH2gtIVil912ZaO3ce8iN3kjyzYNWXzcu1GnbzAzfhigb0zwADeaDf0pFy5gbFBfIJFeQ8Gb161D7+KT3twsmM93+yRZn1An9PRtnN6XcZp10J9WKffoUX9uKaHrWnHX34EzI9sO3Fru/2na1+QzjwRf1ZHbKFMc/vmxFVtBU5sO8adbR0vQsZc5urMH+TrOJQf4y/+kXUa/mSdY9J8hcoBtJw07eFDW8rRFx74FXO5/pb28zFP2dolD6F45KU1bBu6vW6Ph4W5bRkjyH6y74jhhzf5CeUbns41zms7x2Hmt8ynkU/cwDGmzQ/Z4bl8+F/mlWsN/k1/DIBu3wVpIGN6wyI/UB5OAHrxna0+x96G17yrTZdp/Iky9Yu9xjjGz7j0YduLb34NOl4yj477VOUZG+hnY+yF75BNHvKG5rL/nQ/EkXbkiP9UnL3uV/rvGpSP9eE39/MeUN4xN/KsP+afPg/3Ps08Kr295NurXvlOFe5F393cu0H075c+jp7TvLGUyz4G0k/4gOse8rFv5lICX5TlmvuodK2XruVC7EwaPs7hpCmzDyq03Rwyp3DtDEaq5xqc0xm+vlauXTIexzit+BVHXahf2kCdoUW9tjC9La8tKj3prkH7h/mZvhzPYePZI/qMvkQ28Rnn87l9rPeVYz6+xxy/lElZgl/H39z26hk55r4FTfhyEShlDcb4tU3sFp8Q71RhpRm64ate1kvfcv2+1lsHruXEHG3LQTv9eYLdsWS4P06fCOiH60wBSn457N+t7M/h2SmbNQn9lH7LWMI2gz589DmfW+StbPaPdl+W6yeWH2N9dZzPcPHt9p1343440LRjGBw+e8AlfuWXe1R0kI921F+A8FZu65XHcqHlpwqrfBkDc/mWdOUrtJ/Jgws9bHtaBpfEUilSEHV6oAOTBWgWvuNB1sGYRfdSYI1KOxjnhj1+5YtD5CFW4ypo2tIutKHhYjf8U6cuOB1tpKMR1Ct10QU6XOpGHTQpqzSUJYbTwWMbZAd3OPtwfunr6OBFjzgQMqqPgwf+4R0ZQ9vFbdoNeeyf+cROvfaAR+xLn/HQOQ+Qkh/9FT2QGzkIkHBpky4jE8QttzYCkuwU4CJNGbsBCFr6elQPah491g5MeIc2gYr4AXyRlcv+gYdlpJEZOOwQX0M/ZRcfiK21c/w0v5ARDCNYSxk46peHptHf8OKy74SWG5jsOxCP39oOHT6eoN7h4/31agKTBPfcpZjvwrbp1esEI3lIgy8y6BuxeXRV3+iR/tNHtVP6dyym7W9skmuMSWWPXrsHK5EX+dET3QxW1m/a1jG1Wxpbo4MyoytpZMWvqKPPkFc7UGYfxfbzgDHBOuwXXbKbIa++5yHcfmZhOHw3Yxoe4AZnPLTDHzkim/bbDu0HfW6MHYMx0S996Nw0xnnFt8/Sz84NYzxot9gncy7tldV62mMTbEM9ee2pbrRhLnBe5KZge+lZRrlzk32IrNCiT6izrf0AT8rA4SLvRV65lYu6lFc7Z/6hTjnlo91iV9tmjkyd+s3L7KcN3CNYsbZItxx5uLypCi1HFuuBsfu8z8TdDUpXKO7Qda6n5bFrfEn7Uqf+2DVX2lsOhId9a5o5yvsGZcoDVKZKQzoVjzLo4kMGV/qD0iJgaBvoUu8DJWl5J2iI/43LvvEVKvKpR0bGNv7EWBxrjl5eHshp24OT087BzQMr33ft/OPz6nyq0L6Ijo6XzIPVptLfZlvbDruO8UYdPDJeM04yHsc9jTE05h7XS+lPxufwpTF/Qxc6zgPVh1Lu/De3U2iNMnBzr8ucTF59tM1S55pXNspo5yVOpaVc0u11e4x/6cVvSvB6+tTLqA9v+QKVDRjedRymvt4Xqg0zPlyLOV7GfC1fx88aFG8N7nw8mpes7Xi2nLHVeRuQnPIEcnl7ZxPkmcZWHdNrMtXyas9taeyHrWhDvXYmTdno83HPkY5tzG+D6cP4uXNp9R9lta349h/l4lhmvs9/049H22iKB41KN+lpDt+3/w45pAucz42TD2/myMy59C/zYW1nevQn82ouxorlm7l4DznX8ORzqnCNruX9x7LpgMltaeb6XAlQKof6mRfqB7XP8BvWTfii5eRZj4552TVMcMCTprDSNo0c1EObsZC5PH21JqP0BrTvhq70IfXaaQ0OGjvlXavTBowH/V59rEOfjLfhd+JIV52BlGkL8GretPaoeNLcCzr+cp+Mnbk3wls9HJeUBW/cb6uepIMz+lr60lIeda3QOuBSp6WulS/40rEdayD8nv61LPaZ+7vtbiuc0xz8t9Gpepm2PfiWkbacmCTlQGx6rMcGRjCvH8BEIJBDdfo2zAQqbzl+S7ulbyByvTP6otOb+kj7yR+fHPfsaYyUH1Htx/327/xum4Oh2A2K3D2IycFAJVhJWQ1WKqv3FvhWH4o86+uHbf1Qy7T5Ggwvee6EttMuVTbq9uIVXwwe+NBBx9M0MAQlJLMKbZCb7e7BSmk6KWfizuTtg6/Br8pTpcCBn0qRdvIX5sGcYA/BnQSaaLd8EFYHaJlGPtNO9uapi2N6IxntKg54dlr0NcDCQHBi2ykPbdBBe5uvPFnIa2flxgbwN0+aMmWwvuJYp9zhlYcU+MEHGF1CC9msS0Bt5842XklyByXBRy53VVJ3iMNaCGwwmYDLq6Z+1+lkgsEG6vQDbBadsU/6H7m4uRNYQpb0fQIg8S36YNjFyQw86oHoSNDK7fzw1U+qfvoQNkL/3S6CdwTy3D3Ja9SWGaAkYNm/A9lfe2Ww5dXqBP52Bkrhr08D7Rt0QCb7lf5Pv6b/sRH6ROfgxS9SD+7wT22ye7CS9uwGRRf07MHZY9h0fMey40w36CpbTSMrdkQ+fZA05ciLztAhzxVdMu5S78P1CFZiF/oQGw2bpX+z4zD+Yn9vD1ZOBwv1b9FkNya8lX1uP+04h+IqO3lsbT+gZ/owPzKoL/6uLdIm7dJHWfBAUxxl0Z+1ZeVLW3g5VsDF7mNsxabaF1mgO+cR/euNQjkig36UMQkN2oNDWn+NHvEzyrmQRx+mjT5BOfjx50HfMulXXdfah2/sJ93QGXpu6JziQ9Rm8V5uuM45G9qTH1TZtV8tE38brHjb6c99UR8RDlto2+BDlyv2npdVntBRLnDpW8YbdClXJqG4wkqrlg07jAckbOpDkrjQJW2AkeBHgoU+nEQO8YOLrtn9lgdteODTXPgf9xfG4ngFrPcnD6ZTsIV6XtHq+DVgWR7cla3yvq1p7KCNgPYXaegD67Wkb532xN8ZZ96z6DPzzBcZBxkbGXuOu/gCOJbTlnRoZ50HLXgih7yUWTzapSy0xV/KHhrh4fxIu6qT6TXo+F7jYTvtg2ykLd+M473mgeI/+IR+sdRpQ3dak5GX97DTkEH5ZzJtxqZt0ze0R35oynctSGm5eGtw+bC0zBuUXIPw6T8ilIdexnAffyfyCaGM651zxX7GT7XntjT+iQ2HjeP/2in9HXtvs/E2msuy0E4fSAN7Vvlrm4E/xjb4yMoFLnl9nbRlQspquWnq0cmxt6f/bvzW+W8Oe6BimvfkGTh2Dzpv6vd1jh42GPjW9/lrr3G1R/1cpuH3+y3f0z578p/fk9CpXks56B8v/YB+Zl7N+idzI3nnvDxvjPrqY5V+petc0m1soGazxsocQV1tv57WJ8a92D7cy37rNPXxsd6ruPHjjIGMUec67ZN7GHraTv3NU5fxvx1H29CONvab7aW3G1zi0jexvfNM5JaG9d5H7UtlgN4SV/1recb40GvZDrpcS52Ud69y6/1Bts7R0tAHRn6//rR/PPVQd6E8kdP0trpNkJI1z/Q5G/D6699+CqAcsEPQkkDlyaMn24mjiRXRn9hb+sBtculvjGPwkau2qe3Sp4Nm6IUPadvtvN+2vmuSgCS7Lvu3WKdPGZDuO0UJtKJTWQdIT6jN1EN/Uk/rl/iWC61fg4P+sFktq3Qsh5bl2/o3eLHVst66/s1KMgoGwaVyKcuAZUCCD+RhmCsTbwYynbp+JXCRttlVVpUwLb1MEC5sDeDk4Z9Jn4dzrtwAsigwDY8saLJoUT8g8gHRA15c2kCnJG9ZbUtaRxdHp6AtEykyRI4EAylPm9hZHspAfsgb21b8JX/z4b9zMNBf4gBrnjbKqZ3VE57IYVvpU14vPhzPLkoClOyo5Oq7KXlI6t9cyk7LfmrmhHOIXV/sJpxea8Zv6LsRVMouN+xGXRb02X0HDuXI5uKPdLUjOjoZV/nBq34K3dBIH42+ir9oA+krh31EuYFJX/OuQUl4E9Trr35Pr4qzIxFb9t2KR8KXgBvBtfhvfFubGMg1IDdkST8gPz7nuKS+lqm/cNmPXW5+YZpeU++B1fIaOO1o487RnXgJOLtzEf7gYzvkoL2yxccSoKScevu4BkCow8aUzcfTvJ/iB/M5Bh6jH+fpajvoRi/Go2MyZamb+3n1+ZpWP3SsV2yQh6gxxlyQOjfMg5XQ4tJ+8El+BBzQDR2xXegmTT7XCH7TJ/YDttRe2lT/Bweeg2/kRh9lUDfkoSxjwB2xo5/lp4zKlHzGLXzhBS31iAxDDmUEh0v+S4gcO9tGxsipzUNbWpv5YY+Hlb0W62vyWY4M8gSqF/ovddmWl86yznL77VRg5Em/Sw9YedU8PJxf0As87bgNUl/bS7fy2mbfLJKhn1/7Q2d8/4qHZ3lvW1BTz7eZeRWVoEm/CDhOQcf+Gu8JvqOd13iRIbtq8OM8sLGIZ3eYD+oGf3p92SWmTuswelSdarrah7RzD2lsmnzsWHG1t3zTVr93ThxzROYNg5VjDDP+9FH6N2PGMZX+hjaXY77maWNeWYSUL+vFBYInv8zNQ76Kt1s643/MJ/IW2hY56mX5Nv+blU3+ED9wt0nt053jRdpVd9LoyrUsB195hZVG5LbtmE/A1S/XoPTW4PJhaZlfC1Javgn899cJubdnbG7GVLdf7KXPCtdkquXaYQ3unP/HPYQ2sd0crtHabznyVR12a6cu4LguQSbK9YMho2sOx2+eTaQhZE5gvEBv5qtb7mVrfmF5dlYx76Xfql7yA/bg/DSXijvq07/KMua3vXfm2WYNDh47x8h+6tboWr4XjT7uFz+iaSPgsn31BfvXOS5rnczJzqWs88fafsy7lc4yPfwl/KmPT8RvSFOGbMu2S3mTB5/rf32wcqw5t9tKXZSTfObJ6EJamcUxTx3rStaTS33BoX/sA9ss+0yaa3ANX7mlb/vIj+ysx0csQfmQo+KO+Wters/EFswLY05wDYY/qRc0lanysn4N9nVPmaN34mVsjzG9zO/s10pDXYW1jrT61XXOEsf8Nhpslowf8OM0UqbfuY/5vUqg36y85fit7eSxk+3EkRPt+OHxJmPWH4y/+SVPbEtf+bxCOXJZD9T+FVqfMu5N8/u/uyb7K+AIzx9rPy7WVvj/9M1VcDlQiouyjjfpq42E2mHIsn39oP3XoPKvQfmtQdut6V/HF7jiRZ70p7QrrdPMWAmsE5/lEIQYHUwaWINATsTb4NIZyNsWXvBQaNIaEVpMfAR0CODgNODTnklBGuBQR1luAtwccoMI7+Es0B908r096MAT2tRpE2WKMTVq7EOZeMM2mbCgp0zoAN2Kb5n0Y9fgpWw4mW3RQ3tUvqmf07fPhOID1R9boSt0rUcOymxXITixw61tNQjJYorvUQEJ6h3PNy35TuWNvHpLcO7Y9LA4BUDgl6CKNuM1XU7czkNM7VPKsqsO2SM/Nknfjf5QH+TVZrmBxnehk0u/mfvK8J3Yddm//RXv6TVv0vVbjwYudwtWIjs+ol/rK9iBsvCPDyMn+QrBR2f6B10zHmKvZZ9VW2z6z0DlWrDSh7wSdEUv9YamdkUu8vKFB32EzMoFLuXgcqI8/Yue2ME66knTFnrkbY++9XK8gG9faSNtaXl8Iws55YTu0mfCL3PLGFOZE5Z56aiz/SCNyJ/gHrzqGMYGlbc0hs6RVXvE/8dYhVZ0G34RnPxwhF2DkzlSftKnbm736Jx+CO/qX8iHvNDhgje+C0RG6qN3burKO8a045q2WRTM+2aMW+ggnzYBIne9alnFszx2k9eYF6n3Zu5Dy6lCeCDTGn/sZT2QfPxgrkvVq6b3oh87OR/vhJWW6drGMqF6bOxTdAMn8mcskBe/QtsCpbuEA38sfrf1QfCmXTvuEpo9PM59BHwevPYbrGSx3ndZcrgLuzanYAvLJAOTOx/khv8MPbbbYptOs7LJhtgKWvYNacoYA/pAtXe1sW2je2jYT4wvxyFjFnrQgSY4Gb+Zky2XH/QYp/Zd5tia3z5/0c7LthWOuXystZS3zpHqU9su084j6rWs156r5VsCPPP+We4Y2+lv6rqUVzvCO3J4D5mPC9vbp5WO8qMfNlJP2xh0WoPircHp8WgVGJRcg/A1+O/4GXogMz6X78xmbGW8dxuvvFpcZV322zI/7BMb17akK/4Sl3yt35auOEvaS/rb6muZ4xCay7aRLX2ccZZ7LDJVGqTxAcY19+aZr27x5TW/sNz+YY6D9ui7OV/q/eGHeVGZMjfOg/j2ba/bItNeMtd6+ZwqrLS2pdV3Daoz9kowb67rUq7qQ+nT9Bdjl36tayfmujzD5DNGGd9jrkgb1y/jmXAbT3iBLw39ZsgwfN326Jw094TpfrcIXG2zWS2T1hp0DY5cylRx18qqPuJrW/PQhD52tQ5IWyD6xR7beUOnttuWHjbSVvM22te2ym1fy1+ZwEub9BX+4D1v0KAuvkL7XNuDlZUWbXJtv89IXxiZ9Gugvh1d0b329ba0fbEG5bUGlTd2GraVXm23VubuSiAyc/HXdx5OuysJVvLdSndVHj9yvB07nE+POd8GYsMxjipPZGXeBVoe+9unw/eq3KTtJ+bu2D26soOyBx+nnZKT6BtgoLLrgl9zQCl6IMAu87V2GPKp03wsqOsaXOpxW/PSHTZ2Pos8qCFNZbUNUDsLxT3NAhUFWlkhREMwi1w6kEUvlw+/o+PHAKKNnaVg0GXCoS1OQF7FqrDgM7DBAx86yEs5+JRxgUMeSD6L9fFwTR1t4UN75IUP5dw4ElyJw1KnTarOawNMG0E/jp3dYdok+s9tWuUajlIAAAAgAElEQVShPTjiqZ+0wFVWdGM33uCJLYZ9LVd+oTzQhzSy5cqDh+3gQ7l5YeyQQUv9Yfp+ev3bHZO8Ct53WTKwp1e/CVjyPcubDh9uNx8+0gOVvA6OXNAOv/RZfCl9QUCLvrSfSWuP+Nu8b2OjMeE4udCGttImgFJ9gzraLtsPm2rbOWSnJAFKdij6mjS7LTk856YDfBMzB+oYuIz9xmvgyEBfxq+zaEGGbtutrwmnn7GXvqA/a8eqg/at/YcM8VFu9nu8Bs6vOdPr673dFLTswcpj6b/QyjiHT/U17IycyiZffPe6G27qPoy8ymR7IDZQ/ug6HryxWcb3sFWCYvFn7JlXwcenC6BnP+MP0GT3IWOeOvKRI/MKeXXZD0RmrkqDduTlZx20kQUdgOTVXZ3BlW/o6nuj3PrKJ3SjNzT0p8pHeinT/sqZPDQTMB/jFFqROb9ox9diN2iGbsYzdWOMzYPM8OVK+zEnS0M63IOQwzz+g07iUVfvVxUfHO1u39Z2ne7f8GFqKYuyKi/8Kw5yoDN6KMtusLaF9pI+9btdyzbyso15oLjVnpat8a3tTdc2y3bykcccdwoM1Qen0j/+ul8XzSkbsocfPrK/18B7oGV6JZw2c3mgW2Uai/nt8s/liCz1YWBnGpxKy36xXJsKl/LZFhh+1R/GPcKxpv2B+GDWO+NHJvmIh/9K1/GsjBnDWWPFp8NbGuDZ1jZAcJmf+V5wHc+kM17H/COtNZhxPZ8T4EF5xt68TjqRZ+pb+3gLXNo7ee4LXvM+lz4QHupvnjJxttPeOdcpq7rS3rYGndageGtw81S0klgLUlqOHRxrjCXGpj4JT340SEBs8n1tPO10XpPLcm21BsGjzvnUdsJlu9gy+LZZ4tT8NpvLs+LJT1htYBn+iO+bp71poTSVs+KMuvg2tOpcuDXtDzwrcK/XwJWrz4ObgB19mbGz2Zm1GQ9T+bSLfatM+sA+4OC/01b7qduLv/20BgnAcyVoWQ6Dm/RfymAfAenDzIuZg/C3rIfGOjRr2LH+sx1+R1vXtLSjjPrKU37OEfAgbTlt9GHLbY/OSUOXy/vTmNv2sp+01iBy58p6eymD7bQ/eW2ALsgujjqZpy7PcWONFTuEBnjYMPqPMtsDpbkGK+42/EHfPs7cAs/cy7T/4IWMqU8fi5e+C/5yrqi81VEoL2SJPHOd1U38yqf3Lz9ETPNxfogYc/jwCX1jDpf22S0/lwN7qas2qjaMvZSZttImvSkvfUi9ftQDeayNmSMJ7nn5Cvi0s3IuU+jKZwnBta+UR1tu5FlsqJjTj87gWt6DkdPOSW/BfVcl+rJ+sK7stOyH6yBc0Xcpq3ZQLm0NVPZlm5pXvr3gGN+O8yWMT7pWrM/g+Oqw37DNkHn0eZWN9GkqWCEVCjwnPBwGgRME2hmsHG0GnaWxUCSTTh5eE2gYr4bLn0EZpecTN8ohA3U6E4Ygb3mMlIU1dJSBetpTlhuDv/aHJrbABughTWWgrbJVKD3wazCCcvFISxM4ytNp5OGtztLRnvDmQWO0C73UDz7LTpaejgLdStv+xo6Ua0/5kkd/bEUgw52TPWiJTNNlOd+z5DuVQIKTBjGPsqOlnwQt/wSZ4Blfymv9BJzgib3QOTJlUosO+mGd+DJAtD8QvdU9/Rx+dfCoq7jkbYudtSVpcFI3fc+Rb1f217qx2y39MJqbDx7t36o0sEfgktfCe3Dz6Ml28HB8Tb12+m+C8vGV6Gl/V6gvASnXVthRvEFjbqe9gpXKLO1Of9IhO0mxba7oMXbPWU6bjKHIRxrb+f3RWo9dtTM4pDvPzfgz6AWf2I8+ZCygr2OeunyflG9Y8op9gpLgxN+zYEywMu2W4xD54b3btZQPG9Cu2ktf0ZfMIwefNTBgQBt1l675pQyWVxg74WPD/0ljE/VeyhB5x/yDbFzQgrY2lg/tkbv2jXyXMm6zAbJ4wVt5Km6lM+bfoRc6IWO1l/cs5FQe50LwvCrtnt7HA9NuC3Z5LOmGX+YI/Yoy+0YbL9st83vRV681qP3sP+mLb9567Si0HLyaJh9fGXPrNllpA274jT6T/ly+KXg0LZyzmyVlCQ4pg3g+VM3hpr+mB0ryoz2+zfhknCa40hfq/VuYY+5R18CJ30Rnu+zKNof7WexLT1tp67ltQpe6elUc7Zx+YRxn/sL2dbzYhnLmTuqqvgM/c4F1jFXGbPoybTOXZhzr51U+2gZ/zCnUw5e5zzbqHh6ZPy2r9PZKR/bIqW6U0U49SAdv9OvGZxbzgX0j7DKBMz3cS1NY5YPHtvKlLOIAq2z0HzRypS+qvcD3IXMNVtrb0j4grUGDkquwy4xs03iaHX7VpkAPfljHIHZxXA8bbZOv2nMtjf96H6k0tH9tV21Ju1q3Lb28n0MfPOnYRr76idBy24FvmfKZrziVbuXnHEvbjrPw16UfV9rb0vO5MbJ1GlOwcWubKbgxAnn279S+78LMt0yX8tzW/Db+t6VsL365L+ibO6HjKvO4PjufL6s89pt9xvzo/EoZYzpzps+ijPExN0KLvsWfs04agU3o2O/ylB/l9bI842Kslyi3LT6a9JjP1NP75d72k8Z2iEyOT/RBHvRVBuWsedtgK21H/RKXOta13pOojw2GPSvPqnvlJ91TgdxjlnNEpYM85pc8q57YBTq50Huuu22rHaBrPnqrf3jWNuIpi/h9HjZYyUFTBKzLD077Wb8s+dR8nQfhrc7qqxyBucfRr/WiTl3VY0OHe2Tx6f6ZNcbJFKQ8fmw6PZsgJd96BB47mW9WHhmbYaocVf5lWr6OWeV0Xta+yms+9Bm/YwxT14M85ebr69+88k2QlVfBxaGOQGUPVtJ2qlJGeZkHZei1ff0g7hqU5hpkLtvtin3yPDqe+4Z/6++Zp+a2geeaXKvBShqkkwYT8hADwpBJgyuDN8JlYgqOysrcfiI/JvA8yBJAyIm+fp8wExwdDa8YJ0EH6EAbGkPhdIyGcNLPTYJF1ZjMaKdsGtM8dYP+2AkVOrmJiAtEF2BshQwGTMcNSXx0icws/iOPbbUtvNU3th07IMBB3kEPvjsHg/YWYiPlh39sGV1orw7WYSvlgyfpyJRgZT0sZ1v64LEENPl+JcFJDtrpaew0BSuhV/tEGaJjvvsBX2xAgBTZ1KdC7bccIOoFLjRjdwfQfDGQtvEf8WxffTZ2uKWf6s1OSgKPR/hoL9vNNz5JH2X3Yg8KHr8136+cTtdm96V06EvtEBnjb+hsf9V6+33olIEub+gxjtJn0Rte1Tbxhd13ViYgmfa34ONMmNiQQ3fQZxo/8IU2wS2Cb8wD4T18ijx49QLfPPJUnyaNzamnrfXx2QQrqYOviwZ0FNeAJYFK/Ca2zBxV7Y0tlQFIHr2CM+Yy+C+vir9tLI3+xc8S5IseCcrfdOBQf2inLbjb5Jj7pGM8EDn1U+iCi/7qhA7YIfqP1+3xJfUTnzakkYM0tgdHWsgW2ROwqLKm3eBr3XzMpK/m8u6UGX5e0CGNXvLOOEi7iicusohvvVA5hXstxveq19+kLwz9yKw9I9e4T4GrHOtw9Ke0R7vUrbdNHzqGtM9ov95ftd9sB/SCRvoxDyDD94ZM4Ng2MqaOMukLQ3cKHhmsnE7e3hro2ASLbJPdAX1x3YOKypoxVfnQp/0hdLaTErzl+Kv58aAqLaD2WIM+7K7BagvS2Iyr8qh8rNee5oH4mX7v+KZt6kZfSw8a4C9lp18Z91y13vEnb+as0e/bbVHlqnyQlfkYaDm40EN2yynb7apt5QUN7xHoAi3qKi5l1O01vrf1A/64039Cv8qKnSrPWrdWrg4ZW8juHJG+Xeqy5leWy2cNluekrcnVIOWtt7Zet7k/Zwca42/wwu6xMWVLW+qHA3/Yy7Jqs21p7BO/TNAAHNoCKV/S0Xfxa65tNGuZ64ol7sZ/Jv+Uz1JHy7dBZFGONUg75JFf/HmM5dvqv2vyWR5+zNNT8HkxJ/b62W5a1i2sEeo4tv3er6nvJf82u92Wsr3o76e+3he0k3ApS/Ud+pc5jj4Tj37Gp5ifmF/BoY30gJQ5h9G2+gZ+kMt5YXcIHS5oyAtZ5Be5GAfTWO27K+nL9Ode9lGv3WD08bk9G2DQmTbbdEHWyD2//2hbeYGHfXO/GOMEmtLHxupvme2B0lyDyL68Ki5ra9f18t3GR3sLlQHa0Zf7rc8I0Zu6yot0ZIkP0G5JT7qWL6H10u02KOuhvtO6BCu9j6xB6a3Byj/yj3U8Y0A51Gv0fdYBme9Gf3Z5y3wIjePGLabnkyPEoRh39D2H6PBsRYByClZyCvgmYLmxf/jl2WLOr+qGvMi4fVyO/rLNUj/93fIdOyuZC7hYO7CrEkIYEcCYIYhJv09lSz4bupv78vAZ5NZHbbeEtk9/DH0sX0LXiWuw9mts5lyU+Sjz4M6A/1Iu8/pT/2alhUAEWxpXYasQCMqgzcAdDy+UgwctmAyaoW2Z5eEXnjqERhswjuJifEwUoQ8tcDEM/Al68qCeiWDnhDAGR+owngakvfoKhxzhU2UXB0g5+oGPrEyYlHE5EStnnGi7Y4ADPfqBifnmgwlukJfeElY5YscszEynT+O40SeOU+kod+B4eEF22kur75i85ZZ25OTYVUnQknICk3ybkl2WBCrryeHiVJ6kkR3a8MH+XOkTbkojsIxN6VfbqzN5HRpIG+ihx7KO+uEX3tTET5vIgyy5keBXlMn3wEF27J3swTt4eNJ3fyV82mnZD6VZ+Sakk176JP4y7DseurCB+sM7vCKj9tLPyCsjNmJcUmc5dbYniNoDrNOimwAkwVcPDmK3KGXg5FcrbJqLgCWyQE9+2p585SfOEmb8jptz5MqNY4xF6vPgtmyPrSirfUs+/pOAKTzYxcMnBQjg4lO2Q0Yu+I7LOSZjlnLo6YeROeNg9NXwMfgjr32WPsavsnCkPX3CeA5O9FNmypARfPVVtm266otCcJALevYPOob+mAORg/mEYC5p+GkXaZEfV2ykTOAgp7jQlydl8NQfxLGt+sT24UGaC5raqLajLjwyL9iP4gDxcxew8gJWHNKUIUN+OR6L8+DhU1xjzl62P5U8PPUBdKnyraXjBwNXu8Ef20aHuX6UwYe20l3Kuyw3LxSffE3rC9vK4bn0IemtwynY2B+OYvN8R5L5mF++c5/Tj4SRaf0euJHZnUdTf/ZF9/Ran9/Y2+2BbPOa4yboMpdHPrtBZQaijwGc5GPfilPLtduSvuXCtXrGi/2Cz6X/4jf6jjSoW44x6iiHDvjyobyOtUpLH6Fs2Y72tS04u12Vn3ICLddWta7Wk1Yv+Nhuv3A336BOOnvztx9yb2GOZ961nXSEliOzaaD1wv566sY3l/VDPvGXcGuE8jYULukt8/u137Kd+dq/+ol2oI40PouPW05bcL2nxf/j29U3tS34tJUWPktb7iPKIYRnvWwnFE84+GV9AN629tFtjE/pjTE72lvXofPbCuyBxBJ8UC5lMD9gAvHMjbzCn3LmrGneWgSz+o7aPp9i//ncKI/d4FoQxHJkyKcE8k3h7u/TDrDM5fOdYPBijgWP+0f/BEHZ7Zv67Eh2Z/1uPjrsMtpsXguf6NIP9F/8cPQTbfXN+FTWLaSrT44+Hn4o34FLm+Ef8ZeBr0/YTkg5afQmDQ1pQkO8NbibbaiDhrxjg+hWaZMOzzEf0YYyv1k/1sqhGbsN+uqw9KWxht65VoMv9VknDjtoiypj1V95bad+wIpHGtzdriV+pWU7y5gruKdmzbf9eWdJL7iMzcgmFG9pr2U+eOvje6/+lx90oUUePWq5PGs9/k//g+elPZwz8QHpqA9QO+Ezh4nX8Lyw+ZzasXaYsx4IUDKPHzneg3sIR4CSb1X2QCXpw/mxFHpr/rbkj4z0Ec9vebaeP5dXOZdp9azlW2+1BiyxJTbiB2UaYcjFn7ad2995J+MNvo57x+FSrypTTSvzXjA2TJ/WuS19lWcR7IYc4uK78lrSXysXb/PNShGBVA4nmqdtiHAwHoMsnY9haAudpTFpS5k0hHNeY7KyHqiy0F8a3/o4FN8OTLDSAADQNHKH1s6HYPWZ853rj6zWkx4OP+SmjIUP9MQN7bweYMdWWuIBwUVGbAgtJl92rtGu9tNaeo2uPOZyz/XRvgkcJMCi7bQPgUi+Ucn3KG8+crTdfORIT1NGHa99c1o4gUqDlT1Qye6EaYKrsiMXesIbHujKop4gE7yxBTjITR/bVn2AlDmIoVF9xHrb2WdAaEN3eSlL+mJuI4KSBvMI6PFtSsoM+FHXL78NOR3CQ6CvnxQ+/XK65Bm58O+MK3hTpm7AtBljzf4CTz3pOyeJaiPStCeQihwGIskToOx6HcvO0c33NsshO8hfd5FCC5ranbRyLPnWPDjavZaThiZ6Wl71xf/tV3nbp+TTZxlj+A0+xMLIxYt86/gLffgOm8ofPPrAsZz2w1fhR3tloF7fs19qX4ZWAvHqEZlTlv4eN/MhW+whH21jXnmDP25W6CR9eQPrDVebggc+tKt95FUhuPKEXh2TyFBxhw72eRZnlYdyYz/KpQ2d0T5py6ruyEN/AyvviiPNyOdDVmwVPHTn2t8cu6Rd88hgnrQ2Rr8q31o6fTHsmLGSttCNDoOHZeEz7jnKIJTfMr8sV86KB0/zQNpQlj7LHEqZddLcBnvwzgft6dVDHjR9xfBvGqzcQb/w8EF+twW5D80GGJUH3VzTVFvsTI+AfdY7jC36Ze5bzptC6Wgz80LLhZYLLddf6B99hbol3sAPnu3As2+BtiOdecQfOYaPQov6XGOsQ1MfcRzI91Qh8th28EyZsioPcEeZvneKsNJTjsqHeuRC79iUfO4NrG1sIx2h5bQ1vaQb2vXwmqFf6NQ5bVmX/OLZ5zZnlXcN7ja2qFtrZ7ljDN3tX+2Q8RR7LucpcL3PcU9iHk0fDHvKYwnDK/cf0l7iOUblb71QPODw9/g+fQ8edbV9dBs+Iq3hN2Neta7DPfyW+Ute8HM+VAfnop19kR+RxItO9Ff6zPIauNsWrEy76aCOHugcO22py30Wm2y/kG/2gxF4XYbIgn7klQeIjLTrQc4y14oTvvt7TV35u92Uf+KZsvhH+jmBOtL2Ef1qHT4YP9zpi+IL5cs8mWv4Tx0H4ldoWyC4wNgl+fhU5E5/2q87Ibbd7YK+vKNr5JWvMjj+lI026OXzpPXDVnnucc4E37ZAeQprnfXQyvNP1oL2v7bYrS11lfdeuNYv4Ta5xMFGc/tlPcy8hW3AE2c3CF7VWVvSpvJX/1qWtGMPnvP18G59T508tGnkjP9DW57WD50y1+2UZS6zuoFHOu0zN6On/kOwEruxq5JnPIOV7KxkNyKGYHflscPH+yvg7K7kRHDljd9Fpsqzyhfe8dvOq28qybMG7Ws7cWv7bekdN9wSqHSHZYe1fNpx2XdeFhtro6pTLRs6xo7b5FmWocd+LsYKPhvfy/ymTYDVJ7UN+PJb8lgrF28TrJQYAtDI/JqyGAdhuEhL0MEOjaWzgkOZODHwaCsNocLvJQ/4MU4e+vNNuPy6MoIFY+dS7djoFz2qPsomVCbgkGd0lm2FDCgu25unng6DL3WVrukEJtMP8MJeWXwleDXajxtktdVaWvpA+LuwUxZtEVkzARDY4EImJgR+XeDEbwKT7KC86dDhfnnSN8FKd1gSmOyvgCP/FLxkDoF/lZE8OsbxeZX5SA84J+jsrrhhK9qqS3wpE472HMGlBGAsty/kLY0KwcEO9iNp66lL+XQATfkW5aHD/OqSb1j2XYjTaeHsYuTaBP8WDzGVdmyAHRzoGVtO/uqdfqoyRk9pUa/OlNmOdNdhejV98y3NSUYCrH2XqMHV8p1K6yq92D70kVH6wN2u2mdVVvtFCI34xHxCzBia6xibjUAgPhyfra9BQ6c+xIQGNuGKXVnKRSfkHH4wbExZHTvIqY2l4bwzxn0WI/ChLXrZ36E1vwFCc8gUn9DekTdl4Te3hbIM+XNTdw6hfClztSl40IWPfVFpUh75+AQA82pe7RA389OY50ILeqGJvvJTDtvKh3KvWkd6KRf0tWnkCk6lLa3IPl+chT424Ro30yXf/eaXfPVh9IeGsqxB7Stu+jj3DNpYX9tTJp7lS3mX5eaF4mNLZbVsiUMenvWiTJnF3wZDc9rN0797N+2gWSyanfeEtlOm3eH0wDX1qTty+oP6Hg9jWbzHR1ic5+FuPhZ2451gQR6maQtPTh/nIT+0B625bnPfWPLQlrX/xdlWZ5k48rLPrAeKI6RMPpSRH+Ms43jZjryXuK4ZmFOgJy3xtkHnBvmDQxqa1NV8fH7MLdRVHczbhvbdF/zswBa418Pakj605UMddpaf5UDmAeZL0pZLC2h51XsbXg/mbIInQ9/QGuvGSrumdzws3caCSmtber/229bWsmqLag/qqdMfqn0oo39zfxn3GNsvaZsXLnnarvIQV2ibCpk745fjuYI89CrN5Oe+C53g7izf8Nhj/mLOcazHFzPX0i/kjx7nRFyeTfL9XnUR1rbbyrr/EVBcma+Z4/pO+em18vlOzL3vr/0+POno3Ftlyj16rmOdZ7teOwK2+A1yRefdfLTrt9Ft5/iy3+gn/I1r9Nl8HGfNk763/7QpeX2i+kXWTzvXfMv20LGsQmhRp82ss2w33fdTV2Ul7XpPvvBJeXwY/sqKnZRHiI0ybrM5hrZc1gOlBy9o1Us8y6Dl+kUbCMFJX4W+bSpc8q51pOW3BnfDX9ImHx/KmhuayLfXJR3bL9fUa7JRHvnGejdrkrHO2csHsO2gow/Py7TBNjms2w3SDt3q+FHn/szBc5xvrfVYy/HGtyrZlcir4LxKzWng7Ko8euhoO3H0ZP92ZQ9YbtatY4wpZ5XJssigPMPfxzjN+B/jYIz3Ss/07Ha7JSBZ6/tr4IwFxg33kBPMdCO2Bs2lrZR7DSrHGlxrtyzHLuic+U8bZP1BX2WcDb+gPWXKTD59PMZUrVvyOy2DIg/xPHQSjLIBdRlI40FJBWFinU4U5uko8DCqtMShzE7WCRRK2st8LZcvNGgvLuXqsm0nVQwa2cCdX3HaoU8mWXHkIax6VRslGBBbGTCzDZMJZcoIhL71FdIH1Ks3UD5pPwbZkkZtQ7rSrfpgvwRSEtStdA1AALElO9QMWFLWd0veemvfQcnuygNHj7ZDx4/3w3QITvqNyv66OLvTcOhFsBK5lJU0sqljdlUe6UHL7K4cr4OvtbHvMnh2LlS1A3zsv2qf2CZ2DQ36ER8bPox86UNkHd9w7LsSp9e/PZwGyI7FTbBy2pWIHNCBrjIJKbMf1Ef+yGxb5BqXvhAbgkObSt98JhfwIzsBVGU0mMpuy/rKN0FKdAC6qxK7QTMyjMmo2lOdtkF0czzoa9XWyBmc+B849WG33pi1F+3BcdzRJrQTGKSedoytOk6HbdApttQ/YkvtO/ps8Bm7+apfIhM48M/D+hyPOn1AXVM297fIk5uB/qDNh77xdXCRt/bBWntlFUbP+Bdl2An5pCde+nzcbJCp/3hRPigP7lJW2kHLS92X9CsfcSkzXaG4QPXUBqE/7g07afztBivVN7I5TuZ9W3VZpmmHD+qH6IN/YNdqu9pu+PFcb2h5ib/ML8vxWXiJBxQHuMzvt0680GU8oRNjYwrkbXZdxce0gdB2gUOv9fyWgOUU5NlrQb6sz0Mzcs3vy9t4b4KSBCpvpc/Q8Xjf9ZMH6dhz2Vb7CNfq8XN9TFxgfCB1y/pKa4xPcOfjXJ8Df0nbOXRZV2nbBj/NfJsfM8iLJ84aZA5HRnSwDWnKxhqKeXm+UFZn20i/5pEjD2fMASvXnsGg7WNAPtoQ/pSZV4elXLazXD3MWy/cBFO2+uKws/hLWB+GTiU9HwuOiQGXY2eZX8qzzKs3EFss7WHZ9vL4dMbI9rEw1g/xsUqPdvgI19o4203euezSct6OPOKE704+g/cc33ZLey7zyOecCcTPsxsyOxL3G6yMnvbroDnb9Vh+zJFn/zGAwzT9kWb6ocZ24q3BzY7LLbS7Poty5MQGBkhHEHXI3HGm784u7bXMZ46e3//SHn/J2kgfyXos/WtZ7DafP+k7y0Mr65bMxdwHx/1dOvrf0s8rHWltfKOPmcwB2lf8Zd7yJVzaY5mv8pDWBqSVh7TXXLZtdgiNzO/jzTnlon345LlAepZhL8rEp9y8OleoXcWxndD28rFcaPkaFE9Y8aRtHfn4QHxIXMrH5TwS6DMMegcnUJrSAEqjlgUPm9V74Rjny/5e5ulv6EJn8EgfYOclT+WyD6os4qZPot+gSx67hB/tqDsyrQ/4biU2OGZshR/Z+TGTQ2oIArLZhmDlQYKVJ9qtlB+PnFXuNX+oOPIesuGz8UfHLv2IrGvPT9phc89dBCrZNdlf/Wb+nup62fTNyv5q+Mn5nKY8Q9bYn/xSZnGUYw3adi+I3dBXvbEHV/jYd8nDi762Xlnsd+r24ndKwUqIwpROsWPidBGQNMLhnEAFA1IWB2SAZZAppMZTcPNC8QxCxEiDhniUKwNllT95ZJeHNCmjnfoEZ44nfQfdoJ1Oog0XNNXRNqnLrgDrljJUWUjbljS44stX/NQNGSy3nXLpWJSTTkBnZ7AygZPQwybsUMuro1PQEMcjqME3NU+c6LssNzsqCVbwKjv0p1fCgeASxKSdemyXM33AQwmTMg/O8EdW5MJnbFcHS50wql9pw2qzmp7bzoGH7uPmIb42I3DXA31TIM/XpwkCggvc7K6cXgnvr1BPA7LKpy5AZdEP44vxGerpx6oneWml7aCx7HNocqEDuMiDHgQrgb7ivZ9g5VIW6KG3V9VpWxoZ1DFjeTycgm9dDZTnBo3s2sDFXXSSZvTMvIT9yNMGe5CHpuWx35gktWHVI2VzOyvf8KcqmcYAACAASURBVMm57pERu8aH84Cdfox/pA+0DXIoJ2XgACN3bBW91DX+iS+oC7i17Wg/fDn6jvEjn1pOGby0DXmv0Eye+uiXoDBt5I8suYZtpeE9wbyQtspsWtj9dfJ9bG4boXhAyiJ/+r3WjTSyjsVZ6GAXrp0PKfLZL7Qv4Kfs2Is8+g85tqfhU+8xsXUeaBy/+mqFS7pLea233LzQcsYIfMwDwal9WutqWlq7wU6v3dofZg1W8hA4AoHzh61qi4Ez/LLyJ73E74vtujDfMxilb2x/HW7Jb5n3m2n4Ew/Q6Hj0OPdOv8EWey7bxcbDJ7bVg+PYXNp4+NqYJ+wz6sT3BwbnjiU9ceUfuTKH6heWgSsekHy95Flx9kozrzCGK+3/j7t3UZIbR7Yt7///6diMndNdpZKUDynHFjdX+CaCjEip6ty+MzKjHHD42x0giGRE0AbnWtrrfebErGuxber1mb51fH04W/vS65tQPPVHGzzQeqTvOuCYPNKDx1egV9PQ/k8fVq7x+OV++aaPDc/qp3Edn+CZZxO3jhdypSH2XKkv9wbDJ610zp22jbb5VI/j2tB4cUDphNq16kF/cPFL+hv8xPrVNuYPJuyd82b37eCyfiBHm4FbPusHpW71xhqK7tshf/pzeO1aMHTbwaX0+yGjtl3B7VDTXyne/7h0r0NdQGzKH4bg3e7jdaAZ37Rphw9i2LGwvR34vvM9eXmR5Jij5Mu6wa8tjkudg2OMPJJf1l+fcYDWZee+60ZbjJt962Jq7Xj/lE6+Z/DZfG6baLP+Zg2O3z0eX52D8R177m0e3Jl98MS/zGFiRLzZA+fZYA45kf3IZ8cajp33c67pfqetr+po+2h7L8OnVb688X3qBt8da3nwEz9gj0vjmHOm53Lm2D7/H8wPYt76rVd0IN++daBP5rXtar/MqbanP7WlD9thJc+xzCMun5/41e+3vIG4HQiyZ9jfrOQ7Kzl84MBy5N/bqo6VpvH6Ay5z3v0W0PvLcf8iD3D7R6y89kNKDyb9QR186e+vhJ5/LYs2dpxdn6VbeScnzrkjlN78+LyVWGT+ZK/mPTY4xqmd4Td+93NOmoa/9TFwBDDBWGy5slC5eEySnBjQW7hTzBOANiiyx/gOuHQs6tloqzvJkpagQNuTQ/3QJLijg7EUWd6Gwp9cQ4M85SuXPniTq33gkQdeHnVkLEUNTp6G8jSOtviG0jjRsXtw2EZePPBIvhjX3+QvtoLTb/XBzwEBB4bQbr7WgSSHlXxH5XZx49gPJoF8VHz7/kr0/8xHwb+zCVkOqdve2BB7oCNXObCcH3OC3njqm3bDozzjZB3Sl3fz4/ZgldpVd2iCU1707QdQfGflfsh3ezPxLd8BiQ4OMm9vJ/IWI+tkX5V3bdRm9DjRU+MTL/A53MsigL3QH326z7dyQp/4bAeq+6Gr9nnIuh3G7t+vub0h6oErf+HZF0bi7TxErn4YY+keweTAXI/s+JOFLQeW+Q5T3/AlDl7mXd/IF+2MT5zAEYccVubgG17jp51nfWUiIzyRr//WiL4jQxsS+9zclc0Y+obeWhtcYhA50UucJlZHm6YO9CP8kQu/vOCtIWzL3M5GGTpsCu3waDe82pxNYuJIG1nytw3Qf+Yae2f9kg/9qf18wbX4K5iYP1pj/2cPKxPvmZf0ufCRtajjc9bGr77HwEuMiYFyiIk1AESO8VCmfeGKty+Ujvgh0z7j+qB+x9pOcMp6DPc3Dm9v3uQjhW6WhcoWRufYpQ0rlB4oz+0BzAfuB5vxo7x6yN0fuo/j6hi4vlnJ96jxkAvcHvyfrP/GbtUjnhxkjk68ux6u18bcN1kDzw8ss47Ajzz1ozc6ow98cNknHelyv2JcfMMrfNNY59gAPRdtbHAs6370d/2Tc2m1uWXT7vo4a99q5aJGlKdtQvHAxqkDHDb12BlP+w1t09C+HR5tBzLr+PP5kUee3/9/HnBZR0+ui7jd4nrxcGVciJG5E7fm9IiftX6NVdNRJ6vslT7xTQ11HprOfIpDB7SZkxN/dQOlhVd887Su+H4/x+W7xfEizhwQsoaiC7i9cfjOmp43KznMc43Vrk3m/vHt7YDxwZuRZ/ojL3InPnMwqD2xaeKh/oZZI/N1DamvyFHHUYbrc+pQ389sBIeMqzHxbQtt8MTOdXxde82L+ZRfvFA8dKxfPlfNiyCzT4ysqRV5gRPfxBH56ta2pmv98j6CxuEKokuZ+uJeGr3UL+O0Y9vMZ3Bta89zxrzO7FOesumjl/jxbMB+vMeU9RkYO2N7+/e78lonMryQzZj+gc+aNPdcx4DQNi/5pb/K1+ZVdmIdGcoNL3K4XL9nTbjKu3jibL6R73qFXehonW3rUf/Rh/aHNnyRM+sgffAcVm41Zny0YX+rkkM+A8x3VvKjOnz8ezusfMXPjqm1iZ7o1BZ0xY4Z0wbHHDeHs/cKD+PKE2Lb1UFlf9z77TUfaefAcnvjkgDWHGk/2h71XMGmPWt7H7uC8jBOHWRPlntw4nB8PrY+oOPZAn5zK310TV7U0fB2WNmOjTCFDmQMWpSZmE6gSqEhtkDlAcEB+4rh6nBDOpvec9rZeOhwBwWZ+kSboGacN8ryl3v7jOOLN48OPmPoV1b7BJ5xfW471SdfbGRhONrSPLbl+btQeSmqxBXfEg8n6eTCOGCrupHBgw03BG8GfKR7+4j3j3zE2zco/3p5/fjy8rKNbTjeKOFAiHrhxoKs+gis9gmNJbEDhw3A5Ca/opwH6cQ8MT36AU/kTN5W+YyLa6jPypiJmAUTfTmkyXdQeiDpm5bbx6S3eM13VN7kbzWIL6O79dGWNvlyEcjNiTH04z9XanTGGDfP2p0DjtAyBo06iQFvU3JAuend5gC/pMcXFr/Pd2z6kXFo66PsyUneqjNfzI2z+b3JrzmvDcKxPT4bC2xED/72oWXnnTa+mVN5zRUxwL7EJIdzHtYh27i0jSNz8i4/tqADGnMR+sQRO3I1r2tV7NBW1xLpsUH7ExNlRTZjPW5fXMuRf3yZ+vLgC/s9rARC27Lop85mI8U4eqBnXVA+spArf8dTW2Jf+B2HXh7tNyeOARlLLdy/Wdl0tM0vOYNPXQNZX2ZzFn7mB9fxjcJV9mf6rRf9xMjYfmZ+YCd6rI81D4yP3NzXmkc/V1tXvH2h9MaMPmPOQecSOO3DRi/plXcFt48H7r/OnTdh9ofo29swqUPlCmPf3JvSjy3dll4on5vtZxC+kTcPw74lNGNNN20PBaCjpnjTcnurksPK7UBg1quOEXG39o1x65KW+sq8Sx2EzzrLWMajx3zKz33ctcv53fS9FqC/7dIeZCmHcemQe2Y74+DxTxlXUDuvILZ6GS9kdb6jK7a3HvAeelzBZ/WhvNW+xq8xwzbosVs+6YXi13w5Lvz/+2FlavI4R4gJsWPM+BAP2uC4iJ84acQZO8eNdeNpixc6bm2tUB70UYvYCDy2Ixda6wD58oR+dLeM9kObntUnXzvRh3asR9SM97btgOK21rpuzTq3ye/vnbz98nfW6Z43Z7bgY+I2B4Ph0X/vtQ/gfqjYfPexl5/ce7m+6M9OU/6e2dw4c77ldv8qD9d+9JgT86m/5nTjux10JM/mzjFynP1Xnmt+pX47DsqzllI7ib92MSZ+sxEfHlwdi7O2/utv7keJC/bQZ4x2+jNv6WsPdPgNVKbjza8fyusx+PJscDyshIaLcWUPjpqYOalcoDyOA3v8d9otC1uQYQ6jz3XjONb2kD/jpQxt6bUGecYLOniMr3rDt84d5k3mzlnOG8f+gLy5bsW2xBTd7S9t7fwsbB5lxcfUy3ZYue8jNl/JM/dV3qp8+7l9Z6UBfn/9sX0E/Mfrz7xV+TL7e2Qbu8yP3HPaztAkjpmvnh2N/4lzzgY8I5EvMTrW27ODSsZ5u5JDSr5/kwu/PLA0Jg3b5m5Lc4ZzbIXafAWlT+xmDlsHHY/USWqCcfvSWJ+J//1cVRfwf/Hf6kiMvC86FDA2k2E2FOKQBx0yVxxj4hinL30cz4SkKHww0pboHtnyGwB4cvkdSVkA4SNAjtOeh9nYHxkeiHzf6KEzgNioP9jftobuSBudOSSCjws6fGIsCZrYGYeG8q0Q3c/osNELfuijdxZF49rytRv7xIPjZjC/zP2xHUbyUe/5fsqf2yGkvxDe31UJzfajOsSNg4TbYeXRD21EH7miPzbMwRBxjO3x5SxH4MQjL1dqC37jp3xjJQQPDbTYAlQmsfH7HX1b0o+Ei98+Fs53PNaBOfI4GORgc9WvHeKB2kzbcXCxaW4WR56JCfZCq+3QtX/I2t6o3G3k49/Y9uXr6/bL4LTxz18M92B2O7Dc7cjbOftXA5T8tumsbe05hq3E2U1HcjfzI7ZO/ozNSkec8BGIDuab+TMW3Eyc/+Cg0w5hL6Do2HK+1wK86EgufKPQmiSmY7fyYn/mP/bQb1uhAwdEdvOJl95x+n1FRnKuPHidKy1HPuiw1xjRP47Nuokcx2iTK/IPD5cHF9CIU3/HkJy4toOXVtn0k5expcfaDmgda/gsv3mwmc1ZeLGFa9a+lvkrbeoFO7GPGKQmEj/zp99nsHPFuPHreCF/xWNjy19tVpd4+0LxDbGF+uiYQg8NuvoCp6xHMAd3+5s++1tAt81wHSK3bNqxa+qw7ez2OR/88/B803eCk199G60Pdz+e14cHBbGZ9YA/mMwP7JA7c9xxAmfdGOP2S9qsT8iIHPmsh1V2y8CmdX07yuF+zw9wzANn5Bv/QHBZ/+ePHOinTtSHvUfbUrOOP4P6K5RemdrNuDlLzGPjGd+2tpjLC/ioNhjTDuULxWNfcpH8iIeO2K/0Pc4Y/NIAHRf+pw8rHx10MPYsfsmftXEPvT90HBLT2UNPLLI+wWOscj+bt9SkFZ7NH/NFfUgn7Npa29CYs5GRe1zuddk7ahv8tOVJDR/XA+Sc4eV7Fl++Hzdvd+d+lsPK5AX928fAt8O9qWV99cBiWysv3rwKDby5bvZs9CNzw3uIWPPmWf1gyxrns742bjW3+4PO+DL38/V+f7P3ZO2XH4jcLVb7G6nGqHPZdjF+y1Gtfb1OyQuk1qxV6ltZXffSq1saoTozP7K+ygMNbeoJXdQ9dLwh+uh6Fp+2L3pHNvagSxvoqx/ao72ZzzPfs2caW9OHRz7kErOWDz/7z5bPOH1iP/Mp8UjMEwtlN4QPfq8e+522crQJGZ0/bWS85Utv/LCbi703UL8Cj7z4YH2d+/v784P7fnKWdQr9XNiLX6sP4K+u5Ch5uooD8hhDJ/uLb/i+n0MZR55Tt8NKbHl5395cxBg+9s1HwLfvq6T9neqeekK/9qODC1vbh8QS3Xlpa76WLjUU23zZbX7zJbKdGyP37rCyvpOSNyv5Bw1tDir5lXPg9oalLxdVTNvWbiPK+LZP4q6g8biCyIps8u4ZQ+5z8CRfiWvHEx7Gozc1k3txeBP/61rZ3qwc5XHu2PfGOUIskA4MbfHyX0HoMJgFpiee9DhEW/nQGjgcAs84jjIR8yDlR8ODazonLfTwRXcmfgKXBRBZ9CM7k2MmZfhMhrZFXgKPHi5lMsYlrfERiheKl/8KKvcKKo9xZGCzMSDmg8dWi8d45mEjNOEjBvATv6FPoRKzHDK97L/i/W2jlR7dw6M9kYOOo62RKQ6orcaCvriW3TyhjV/gjStt66LpaUfm6KePD3kgmwM5aNH76Pr3n399/PnXt403MQuPtWo80LHaQT+5mkO1+BnbkbfqjjzjPIdP0J3pMJ/JkXyJAfTbDWH/lWdktI2Mm4srKD3j2tp2EAd1J8Z5Sw+92JY1YX/Vv2JkXj385sDct3q/smFh4eSmRo2Q0/17VaEBxxhfSxD//D7U+cs28rHTermCxJs86AM8XPiKb/ovdNx4wbfWofz4D93Ka3/Nh/iGbZ+xBocO6LQbWdoENFfQQAtdDiFzON78yCVP3LjXNVz/pEce+uFxo6OP0ETvbHAZA+/VvmmbY8D4kDpGVuuPX5Orlt18jVf2I72JceInHTLQLf8lvHhI8iFBecD1rRhw1GXGjN3YwVj8uo+f9XxWY/CoF9/0zzond7n8KDN+crE+ZI1Qvn5cwW039jf+084reKVXPDkiBvqUehn/Pxtf47xC44B91qd12fWx2m+9rHjlCR2XPvr7nnS++Vv55F8hdMhMnFirJjbKAMq36k9/xuXR/mfj0l9B9V5B9QC1Uxupa3HWAHKudDWeeLDeXekVzxrHmsh9Rn2tE73uC8C3vbSVcw2P8y42sr5z3R+2tQ+bHb+w/qy89Duu2CgNbfzSbvFC8cwF4mK/IXmCHhrmJ7D5s0c41iQ8LZP4kqvgEk9kGGflCdFvTXa+HF9hYmwdsZbw7JFPHqEbWcj8UbHZZOz3ND6R6Pe3A7/zR2w+wbLvW4Bc0IFvevY0q1/I1gfHwHWetAkccSU+4No3ZTRO2Yw5bvsKXsVZvFDZ2tbyzmwgN9jtGPPsX398+WC/jU/a9+Xrt9snwYhHy6Utv3YIxQvFC8UD1dXy0IUd0mFv56Pxjjnecmg/upQDjXKAxJELman/yTG0sS+HemcxV9aqW31AYuF99Heh8xMbc3EvzjMA62bbFpsyl7ELG7J2xt/V1l/tq0vf8E+cstp/24xh+9n+OOvWxL55kN19dQDFA+mTL+8T0hEP48ZY6mdyD537cWhbpnJXXda38IpnbDjW5xX9FV452oFeaPGH9d31Kb5Z43PWw5uVHFh+39f5LR7cK15ysMcbiPwa+M15Fk2+r5KPgPO9lvt6j77U4tyP27bQZQ4bc+iT87nHJE/uv2Z90oSWSf6T06xL0jRs+tiQGNzm5/v7x48fPz5+cqK5/AP37MIGZaWGjnWkTutvpSEWwemzNZk9tfTGzDwiVz+7DU6ZtJ0/0FiTwP/4YSU3HIwjeBjH1RMa4xNYAypNAgRvinuKB8eVgTyCF1wmL2PyJXHHfnQeN+tjWzZa2CSvY8IVjzyvDr44oWPK+V2oPCAyYs8UlvhMPOJ2/CuN4/howaWY9H1y4uTNBj0/xNOT1zi1L2e4trPbysIHZZhPc9j5xnZ4Ym8Wpo4rvC0Lei/lj/+RtU42bbqC+Q4a336cHGhX+6/uhqGzrsde7L7SGZnJj/MBWn1VPj6Ss1yz6GgT9Inr8bBUm8izcbqCymJcvQ27lsgHNygf7tAdXbOR0Vb4tlyTYzb5P+ZHnA7fm8oXoe9j/Fo9YxxUfnv/8fHHt+938wF7r2xtu21PHsjNrFvG6Cou4pUjNObUDYfc+ItcYpO/4mUDBz0y0PP8yo04tZC1Ux87P9qk7eQCHDadXeonD9BSD8AtL/sczRybmEYec9I/LMW/9h/90IFDL20v6YTihbEztY8c+tICoVOmfXGJxcwT8E2jDqFjyc9RFzqIg7SX8BcOCzyA4MEA3VysZ9phHaDLscTjPH7wrvGhf4z/xFL55JQr/uEj+cqbir5ho33PHmKW/dUvd9VzBZ/ph494mcO1Zp7F9zKve83KP3qcs4lf9M26oTztufIL/Cpb3viT3KambU8dNO2zNrnOfeA4V7Wt+VNvsyZ9pv6gUYYyV/8a3235riAx8pIPWu0CR4x80CQf0j2C4cmhyJVu9SDTNVGZ6lzXR20VPpKdscw//0gQ+ft8/I8fVt6vpdinT+SAuGQ9yTpDXIwX9wjo6ZOfzg283GvAIc+40kaGNaVs6MQ1vXz/FOTwcvtRrX0vEP/waa+5/fvK+VTK9gkV1ltsdh9Th5Xg1sNJ//DK2MazH2LgJ7omnrnPE4v2lxg0jrEefxYH6YEdz8Z32zpe5TZeWeY+uUq+1NH84KCxPhijn33j7EmJRfbf/fZZ/E0cxoeWT1ubxGsv0HFobK92Yg9rJuPxK/mQR7nyqw/a1TbGri7lhD9zp2UQA9furDXxGTz7NWlX+cbYcf2DTp2b7U/2L8/uvy1fv5Pb2K0u9GK/h0PQMIZv8WvqPLFITax+faaPXPPdfsOrPcKWp/2No0aNuzxAaFo2ccAnLtotI/HImQY8LYf6tu6JDfpmDcgcicwj36pfmfrd0DFtip/aeqxNaRvKt0JoxBkL+bDZe3JimLhAl3iw1r1/vLDuETfXfNY37gn1gzS8lcivgW8XH6HmoPLlx/ZmZftCnnIddaEvMRQvpP7WA9XJI7L0R6i/QHXru2Pio1M6oLJnrX+vw8rfObBcdTofxeMD9USsmWtTX4nB9LO+GSv50ldG4tv1TVzs00avdUwf+cgAT9+6PBxWaqwC6CeIU2AyA5vOPoKVcwWhQS6ByIPu8bASPuXRNgg6aN+AZqISyOiWThkWgnLVjf6MxRb7+mAS5NPfLtZVlzTweGmHEPm2Vxp1i/8dqOyGLUc8/rroEVPjxzj09C08IL4aL9rGJ3lIcVNoTadedSpb+aGd3IFHBrZxOTGgYwx+9Jr70MyhEeOOrUWP7doafyYPbZ9xUN9qs35fQfmFyPECZ3xa/qpfH4HSASdeyceZDdZncnq8CaJ/YjCLzciNreqHNvMttcJfrdvWs/Yad2m0H9nGhjb2UodctKFn3Pqcm3NuEhw6cvmL87w5uX0FAd+Zyg9Bcci+HU4GT3v/49p2cNm+pb682Sem2PnowjZkrHOGGCLvEa+xEEKLLDaRfNXCH1++7nWfw0D64KGRJ7pn/q199WOnFzj5wXU/NkQfsUbeGQ04x4DUhnOUvjJDM33w8EpPjqHRHiDj6hTCp8ymFS8M78wH+iu9MsGf8Tne+mhH9tGO4BP/1kUbH5V/CZ9s9tv2tI8fX/b+oR3UHW1oz+4f9/KO8YGfWk7e8Dmx1Hdg+zLyyOFum4eXvG0p7gL+8unkwjD6j36If6ZfOmB8PNb7s/g2/1lbfsaSo8SU+HJlTV1jPGNnMht3lZfOUbeb3lrp8bVNLTCvWZOcq9Doz0o/8uPTOt62n8lYx5/1V/lrn/h7tT5zDX18zB/kyAdjypFHXNsjTtozKP06Ru6JqzKkE6701/3//GEltuEHV9tvjWcNmZiGdmqcmM/FXs89wMsmkzFwQOUjO4ct0ek80xYgOO0SrnFU3j8FOazcPpq/r8PYnDjMDytycLkdVr4e35bc/uj6zidE5pDy2xv7l/l0SB9Wgj+LJfqMee9L8D22HPfIv+J7xw/d3T9rmxd0OK4+xsAhR7usA+9BK49y5AEqD1rbQJ4nqRvmWeKQtV3e6AxOPUJpsHG9kM04MaYND/3Wj+zsh+ZZCJw0QPptr3JiV/ba4B5d8oc3c8rcY1PmTuaUe3Hk02b+0Nb21qN/seUot+me3V+fjWs/0FpRPjY4Do54Zv8/P/Ca+9IcaEAHH/l+tv+WVn1A9WnPGpsep+34ile283+VDd/k6bgWJifJi7nK+nf8yDs6rTHzuNoRPWNn+7q25e16F6c/qYfEFt36ryzpVyi/9D2ujdCIJzap0fUwML6Eh69n2OfHfo5iDfE2JW9V8nHp7SPTHFJuB5U/Pt49qPzGs4d73Vkb0N1+JofSHed54p/1JTlAjvzH+Y1vxmmNx/TnWYr1KzWivON9kvjwVqVvVvoWZW+RxV1B49120Raf9TN7o6yn/Xw8Z2XHGE0sE0fsj+29DqtTHDrx170m4+ZHm6zN7TsrFSDUaPpnRdXj8gCv8E1DG+XIJeluSOgzBlQOkD5B4cIpcOGbg6wUzBRU2wJ967dP0nth677Fn6KJPeKQ5c1Qmx7pUzd618sxoeP2/2mofCCy8dmbuzE0D4zTzjWFODjH7uFqd+vtOBLfFOZxIwXOnCcv94vG2BfbWgdy5ccvaPXZiaSfzWd7ZJ/7powruMqBDpuMi3WlXdIL1d98jAXfuYjcsSObnV5M1TV5G37tWWHb4Rj8xJRFxfErCB02wds09LVj5B4PK6lH6ZDDXANnneIbB5McUPqxb96i5GPgX15eP/789j0HltTQz3yXKrSvxG9/k8HaoLZcSxpq4xWMfbmZQKOPtJFtf3zUb29Awxsdx5uVsQN6UIusVa7yVyjdFcRG61Ea+sSAA2P03tcNPsRu9dkP/ay/3ZcWGPochEADTv0ZDw0xaT5phD125It97R+yXE9Wu4y9vipXPeGdXImPzns89OhWziW8OMRzk398Yyox2sb2h+LjGpraQhf2MXamV9tXCK1xSHyOuVeuspHvFVnkkYua4nr//8xhJb6Nz1OLz+Kr/4+gcTYXiXFijc6zWhQvr1AZQvcq1Bq1fVW/0nd+oRd/BbPmzh+PsEtaZNkGtl+2e9y2vgDFNezxZ+3mO2vL75jrFPHK2pC8n60L8uLLZ/OhHqEygOKAxsdx60c6dTbPefs/e1ipvV3DjUtdHteRzoFxDSQn2YfyKQL/WJZ787yxn9hk/0FM0LfOU3FrzIy7UP1X8wY5jy6/lxMa1r75Aa25r2pDaOa7vzm07IPJOaxkr/Jz+9i3kLE+qKS/HWLWfXO1E72p8cxZ4zY5iW/QJSezhoBb5d3s3w8IkKdvV1AZ67h4ZcY24hcbUk/3D/vNRxs+cW0zbQ/jlGXdmfOsl5Gx8iKXy3kpHHuzbk8/sdAWdLCHItZe6EcPcsGxv6INri91I6PxZ231MaZ/wJaBLm1xDN/BJd6hX+VrJ/xDN7I325/sX9zHXEHtN749j7HHcWJBPvmlb9YF1gTGafM8gH3ar90+P4g/g8aJMXU13Hys/PQY7R53TD2MYZd57/GMTT1MTR73A9BN/nI4iBx1XNktjTWh/DNbzmSZj6PNmZ+ux8S3/X9ki/5iB23lAh1T1uDy0kTOhXIgLY26NtvroFK7t++CZG7x3ZT8UeAtP6rD91VuH/9+ed/erMSX5GhiGntyLzJu2t360e28ynjPjVkf2tfN3lo/V3nRPXGGHlyuyIxNmZMcQnpg2YeWHlheHVKKxzZtaCYOvAAAIABJREFUUo99xnK+NX/0oRa7hvA/MZhDTPj1+Wh3ryOj19jCA32e7zO/0QWubYLudlipooYSC3uMNvh21nHpryB0GJQJMAWpk/C1LAqrA6ZjWVBncZcH2LrP8PBySdd9F0+DBr846FM4BPQ8qGf61AN0nPZZ/By/gi3rrK19KYixU13IpU1cXVjtkxPpzmSvNjeN9jaOtnhgx5H4tQ1NSzs2SZNJC4/yQjM5EA+UV/rW23S2W1/4s/HgZsnF5FRWx/esrUxsSF3NpE5sz22WD4g95o924+hrb2KYGFnDwMQ1eqKTmCSGxKKv1qse5atbPLLV/wga/7ZDWdghL3TEljk989qbycQpcc7N5K/X1+2wkjcmOYTMhv/H9tYkb1b+3//9r+3QksNM+v/68tfHH1+/beO8dbn6q29t08QstdR96NKPH8oDj7/2lYvtxE0/8f9c3uRcGfKpjxtJ85615T2D2Nj1TF87Ux/JL+3ozk2LtnmTfuKQeNAPbvImToi9yEpth147r3gdFypLaGxif+zWVsbIyaozujInoIVOeeoJr+vOrGPhvcdDjx7lXMJPbPbXA8vtMHD/wn/tW+WLb7jS0M9civ20Vxr8WOPR64Xt6IGfi/rg+j//sDL+pyZ649pxo73GxXH9v4LSCVc5a2xbF2PIXXnNCTD3pN5Men/JvDrnNd/P6zOHlazHc9/DB3Q7b9se2u2j+tuvXxlv2t9pj234nDyz9urXaq/9ttu1BH8bf+XTMztXGV07yozO5/lhrjHnjmvEzMNV19q/OkQQv9KvfXzVVtcPaMDTn7W273Opv7P1UZ7kJ98PzrycuTm80KBHm9SJPeCIK7i+ph5Sw7HPe9D92t+8Z+3DYSU/xLL/gBY2rPR8b6U/UujHwL++5lCSfQsXh5dfX9m/5KLPgWVffnclh5Xu0Y2BED8Tt7lXg3MOEGf60GPn5HDoldWwfYK/+2dteaMjMact3vVNXmSeyRV/NoYs+K0R+9aHvPi8Xqst2qMM7WwIT+KVOks/NkiHnjwnzD0WHmyh5jio5Gt+sNE50rYoB9yjq+m0ST3oYhxI3rFJHUD66obGMXjUyXhojnME+o3nE/sX15IzqN7W3fqjJ3byTJCvQppP4/gJLPxTFv5jM/HXjytIDORD75p/x+SHZr0YSyxdpybOq3x9S67yfKDs+DqxVw/4zNs8CyGTvvUlPxBa5gFx4WA3a4B7gpnzLfuZj8rXZmN7pl+5K4wPmX+0ezxj9/WJPnS4jiXHE1tyxZuV29uVnRfWF3TUdVPIx8E5uNw/Cu6a0THQHsa0c2KQGCcW1Nkxtke6x/uF6CEn45P6gMjqvjjw8HLdDh33Nyw9sPzsYaWyUlOzPiKbsdQduXH+B0/suVwfOg7azfhRfsuZWoRGHnxUVvsrjXR3vwYOMQqBzWjfMQUZQPvNI+4MzkSfgkWWAYRHnY1PMed7GqA1wNIK4YeW8RVHP4mYg4XuG/AzW858QUdf6hOuPODFyWdfnkdQ2isYv6cI9SMwm2FoOn7YQQy4OTS+7bjS13jojTsyHTuTE98zcc9o4Y2dFnxg41PkHm5FX+cPfnSDs3bbFtvxPzc8cMSAWOSvet9vcXEssTyPMTTYCI2LPHAm/3XdrvYgwxgqz77xE28sjL90wtBPLIzJGhfkcMPgwubmxw/lXEHoGdP3yJlFHJmMr3SJUW5W6jUe0IJD1u3NSmoYPH/t2t+u/Ovl9eP/+de/t7csOcyk/6+/vm7fVbn90E7VvTa0fyvOsRVCJ61xjI3j57EO5mFZnxyPLGspG0XHiAl1mFi+3b7T0lyfQeJETXBl/qQOk1cPIY4bZmxf7VK3+qW5ikXqLrVtbJpW+eBiX+xUrj6vvPIJWyZt46ev9KVdZdpf+VqnvEOTWj3ije/oQgYxW+276z/Z7EePH69G3o/tl0lvv+paDzNtk3rECcULqQ/nuPZe0cLj2D2k1rWTdYrr//yPges7D40+OHbNGKf2/Qx3H49HsZoxZa384ns9Bodt1jbzRrsDs073OqAcYfhHjvgrSE0YI/RJhw3gPzvP9U9+oXih+H8K6q9rjL6wjnHp06q/+8iADihe+MxO10t4pZW3ofcNcNCZY3muIWtC5t7Im/k3uHvbN13O2Qv4jN/YUCcdS+xNzHPfaf9p698qP76HN7W37pWO98aOC/pS+1l3iWl0DWz6bq922G+as7Z0Rzj3fWNw++j328fH95efH9++//j4+u19O5T0B3VyWMk+5f3jy/e37eKQkgNNcF4ecHJYyZtlzH3iqQ20weXN1NlfYX/sAZe5LM9nYcegc9r4biPXvrmwz9ha944Jna+9zpljfJGO+xgHNPxRRT3wOA5ucjH7Ev3WDqF44qSf4lomOPorDbrYnzI+ujNHqGvWBZ4n5vAtNasOobquYNNhK3q1Gb34A6942s1DLIndWT3IZ9yUe7DlYt04O5g8w7k/NX4tG1zWlYkbMcVmxvAj/as1Yuqj5XZb35Fl7oH0oVvtMnYNtdN7CjZrnzFreuQSU+jEt020xQOHPgdj8OE3tS6f9PQZZy7wlVEdn7Mca9+Vn8pnPJfrr7UW+6TTjhUyrgzaPY4N2JxczBh01l7qJHUgP3niuypfsa32wfxB6Mf+q9p8HPzwAzso3g8secNy6m/WBOyJ3snPxrbrmPG2+77W8Lf9bBnGw/rTp5V+rUnHoefin29X9vdXfvawsnNKDpKH4xpi3oDaqV3grOU1h9BAPzqUnzzCZ0z0C6gNjVMOkOvusFKDgM1I2zGZNcjiF/8Z2M4akBTE/PWg9TOWwLo5nxuydOqlLz2FAT64BIW2E0HetY9N0Td6kKOv8d2kHOEaO+2S59ifIhGvTVdQuison+OJK5MxhcN4+wdemim+2diYd/iUuUJ9A2bSu7BlQWh6Y9g42pER+siIveYhOYpd0cN4bmTxYSYW4/LRNibtwxkuNsSH3BzmjT9sil4XtnPYvuiHMYnvE5O2wXb4rffkBj78YTPWPmhPfM3cgF9ZZ7lzbJUT39VrXGdBZhw9+vIcDm1kJz/EFV5x1iU+TuxSD+ogz+aDA8jtV733j4L73ZXgGOMwk8NL3qLc6Khvap6Nzm2D23/wwBZzebxZday6rZ1AY0y7/TKe+hCY9WT09TyZmJgb8s0GRRnZwCcWxOPsMkfo0IbUTt5g1Q5rxvmP/Wc+IqPHaPfFeMt0TD55jRM6GNN27Gy9zSdvjytfCH18NZbnfijrjK91okuaFTpm/uDTNtrEdOW56z/Z7Ecec+HHx+v21s77Brc3erYDwWM+1K8e4iwOKD5xSp+cE3/thU77m2flhcY3u7bDye2Hf8jf5PDsAaVxbqp+F7ZvZ+3WddZOHKgVN1KZJ8rSZ/tC8c+g9GeQ3DgvVzna1fmDBnzPL9eCgcf7pPIjb/K/6nvUdz5Bgx9A9LH+qFc9LQfatl9eaLTn2XjL+522cVdn7DVGWTOxRTrjCz047WwaaZH1zCYfGJWnHcoQbx+oTHTavoasMcc5t/3RYP9jQcs9a5/Nicad8TSOvHs/YQ7pD3CtCfn0pf1zDBje8Pf9qPHW5OQHO3JPoy4ZRxb8U6MTz9a3trXvM3DlXfvqvh1WvvI2NIcJ/PhLDiB5e5KDSg4fOZz88v39489vfI3N68df0G5vWfp2Zb7nMm9c+pE5/tCSPZp7o+wVEgf80K7EK3Ur7gzq+zomHtj5a/xZW71rTTj/lbfm1X1J9gf6mX2wPEDizGERdMHnY8PSTB6yvoPHN6Dt9lU88ewabBrb0BoLcejTFvhjf+91sz/pN9blFWrDI9i0xA69xhibiC/82EAstVOZ2AUePnDKE7YseRwD9lrxO23np3YpW11tFzj62gtPrty/I2t83Oxb9qfKFSYmWSuIlRfjypcWqH1Cx4y98R/8fX0hN/mYNz/1w3jLjx5w2Dm5Ipfcu+7/2KZd2AF97DnagOzYm3mkTmxQLzC6H8fhjEcbhC2z247Hv9Qh8sQDpY+91vf4s/2wjjlmr+t8xhcOw95zcOkP7PRB5fuLnxyNXOvHHF7Zok3ArsXG225f2h/GkX+VH8ddH5WjXOF6WMmBJYeX/vPNyyuonGN87/c12Jo6Oa6f+oQfxGKdT0f57rtYb7LmwI9s6JRlndPXf8ZjQ2gPh5VOWiGMfYkfY+6dcewZ1FEc0PAUcP4CBa5103djYrGgo2noIwOIXAMgHWPg4EE/l/zdD382QrlxJVnYIB0wiZzJpR7jpGzwXPBzHfv3cuS7gvJfQfUDkaHu2D6HMcQif5lkAZw8WHzwnclSpvrjl5N/CtjiNE76H13HG2VsREby71+sshmZt8CQYVz0y5g2Hl9Z2LO4Hw8QzvTLCzTHR7vHP8evoH5qV/fTvp/8rR+/kE3tpf4y0ckXGx1p9T+0szlivPNmGzw8XtoifxaezA9p1CXvkXYWovCmT86wm/ghZ+XN+Nw0kckFrTULDzhoeVuAi79Ib389/P7y8eXl5XYwyeEkHw3noJLvrXz5+bF9hyUf/ebyB3b4yPi/v/IxnNzQta19pG28rqD+EL+mRx42I58r69TMK/X5HTz40vW52gE9/nP1WOrSdeMeqqd5wMGHTeDpMw/aVv1pvrN26mbWM+Qii5wjD9nRN+sdcownbWTgFzEgZq2HMWUAe4x2j42exAFZ+GjtISu25UbZsmlPLO/lPtIbnzOPpUMeulf77vqfOqzENmLKXCJGvDEyuUOmeoXq6TgzJj7+znxc65P+ur7ACx9xzUVsmdv4yUXujhv/Zw8wbqp+F+rvFXymXz59Sw0kTh0v6YRrHI3nCqUXmg8h9Ugs1Rv+ia908GujdU2OlHu0R/7MxZYv3confoXqBU8be2hjd//hRPvlV37b37KM07Nx6a6g+q6g8oHq7xjHh5mnxhZ/oFcv8vVJOaxxV3rF8yN0roPymQ9okL/Klk4Zj+Fx3sVG7p9cUx/BH33Y9Hxy/bniN17e4/Bnk7vfY7R95RffsQAnL21kUWfKdKxrTX7ouH9mDzv3EXKUtS3rszqsC+1AB3L1B57sW6YGQrP281UX+kfM84ekoy+bnn3Pz6+Af98PLXlbkgPK42Hl28cfX18//vj6sr1dyWElb1/6R9a8gZmPiydO2Wfge/YRs98ydmv9wweOcdraDwSH/+S08bQ3P+qe3v1H7cRu1rmVNrHPnjH5modZaOFPro+2kvcZHx7ksUecsV4LIyP+T120Tdqb54b7PaL1Y0ygh994YSvxE7LOsMehLw1QmuYFH39nXWrbuq0scNYvMPbHHvroia7Mp/Fv5sdqA7Jb1zpODJ7dX5+NJ6fzbIBO5LZftrXH2sQfccjJnL1fL1Yfug8P8UGOOd382mvOvMrTttB2fMVDbw5o9zj4rFfPD8ugjb/z/GqekfHnX1/3t6sjC11dc63XNuPUYt68dk5ezYOpJf3oOOk/Y46rB/gZPP5knY4P8FkDwsQscxh6dd3eqNxrZqNnbeM+xHrLHtwf16mPf79/f/94+z6/iUAstYG2fqGLtv32jTa0qeHxX5+1sXl6rOWKB6ctrD3iheFJztDLPw4iOaR8e3vb4K8cVmqb8oWNj02un/irzz9veUoOs35jF3LOZDhHIyPrW+I3+y1qU9/NP/L0nfb2a+AqEELcl3ihzl1B6T4DMdpFFefhwUBk09YO2uAYeyb3yi7xBsqiFC8kaFnQjroYV7/tlqGtyofmzFb1XMEkyETdQ/WsssVfyRUvXcfUMeAqFxw+MbHJVdM+a7cOZFCw8sTPTELa4oHRl81oCvl4g4VeeUD66MK3lnPW1j/HtCPysLEvN1PxHf+xx/pwwoInPvj37z//Ojz0q0+4+ioeiP3oN9bowU7GgOhjXB7Gxx5v3rEDOnXFx/DLq/9C8dhA29qmLU5aZBsL8wNOG9WrzIbQYTfzzA1d+wnvUX42fYkxHzPNJp5fBN/epORtyv2XwPmBnX//9fXjTw42eZB5fbsdbPKm5fYjO9uN6bi4tn3GSl8dIwZcxIUx8UL48MOrF3jjAV8+CpTvgzNmygDqf2JkXR11pu6yMZYX2eg0b9ovjF9d2+dt4hw5Rx+Rgwz0KVPd6NSX1G5uPvig7+ZUOfQnRpFrnSm3dcknjXFSr/mJzsQrPFljaCd/8SPxuG9Dx9U2tB3iV9mNzxiy79c36a7gs82+fsqvvfojPvHpjcbkjZiRp6xZWSeMZ3CTN30hV4wd36hMTLUJ6CGmfniYqV1Xh5T+JfhqXLxynkEOEDjk5aItvXG6gqnL87nBGG/OeWinTCBxYvzZ/DNfV/Bol3b0unJcC9AND/JsmyvmAnjz47i64cscTL4Z95JGCB45Pb/kB4fvTdtysj6kfoxv26x9qZ+pU+U1NMbgtAm+1tf06HEewhtbs04qA155Iv8omzHidLsH1fpgvtXP+g5dy3YM2H43HnpkidMe4Q3/S4eNfk0DdbAfqj3hTyzJJTHiYRLe2MVYYjD7Mf2/s7MOuMx5ai01fcWXfCVOZ23igLzcp47xYi9inrIvyV6tcRxowW88WdPmo7lZF9HLOD5RL+xVkLH5+JEHNmIxsTrGB9t4m5KLj4C/vObXwHnbMp/w+NgOJf/9F/sVfhTw7XA46SEl0ENNDi855Ozawk4OIHKAkbozxsY3MZx1hD7+95w1FubwEYSXcXmE4JSNDYlb9s3OOXiJGXTE1INWZT7S61j8OdaHY8DWFRuOexHtJT6tF5tZ1xkHDy/y6AvlFYct6oY/z46ZG7Hj/n5g3QhbpnIbJ11DdGqjesBBgw+xI2uydOAYo9adO4lBcoX9+NO6P9eetYIfm+o/rMrv2tP3YcdWiA/g8Ad7sN/LnOEz83sO6+eZzHyscsU7L+ivNPSNs2PDhz1zjwNv/s/45F9h9Kcu9Kshvq0XufFCZ/zPVyCwfumT9mjz70BkYw+y2i/j8kym/q504pFtmzrkss+YfOifWM08e7Ee9kPF7SPg1L4Gct/Bfn5Qh8+L89DHG8dvP7fDyiLb1+/zOtCmFWrfFd4cnOmBFz4gdMn7cS+i3xlLnci36Vy+q7IPKj3IdC99Cg/z6ygfm/VLP1d7HL+CoT/PXfMoX9hjtMULD4eVItvgVcCZEPk+C8cZkpUF3sUTGVk0p2iVS+EydmZT46S/ghTB2SSQvu1zEXBM/6FBTib2LPLErnmg76KVX3lnsH05ayuvZdEWfyazcdLJjy89Trv10o+/WURX2rV/Js/cES/poTvLg7pH5xwUUidjT+oh+YzN+Kb8K6h8x9sOZB3xsRF8rjywNB1t/HKRZ/NIWz3A+J8bgLKskzVe7XfmwnFxa9m0s0E/ykbHlXzt0k+heGOonYw7Jm18zsEt+nPAkdgZh9UveONb8gaPNyt42l7lZ4OVzSa0Gx0PTPwV/W2+v5KDy2/v77c3Kv/8/n17yzJvW77cvueSXwg3F8iKrZm/+qmPDfX/CkKLrMRiNhadB+XpR8aO9Up8tI9xL2OJfuSEJpsK5Rpb4yheeCVbHUJjQl+9LQMb1GE8oIVvdCS20EmDDPstjzY0vS7JA5Q2/KEDH38Ta9rK6FoMTeIoDfDR1boftdsufZDeMfXYd/wR9JDvChKn5le2uhgbnOtAcgkN40DyZc6avvOuHsbhYUy7PIQ0b0J5to+m8gMUt+/czMfZ/UJwN1luqPyFQw8lr+DIP8ZhxWOnumk7rq9X0DhewTwM5g8FyEBux8e5scqPvLm/rONnfXmIuxd0+gKURjx97hvMA/ILvnPDuLqk9T6j3B6X3rHUTPyQH9xWG7cD29GhLGDorcnQIFf7gE1/1u74apMQetrNh85c0YudyJCm6bVPOdpFnxixds8BS+YPaz541zbirvy2SzvENYSeGHK/E699whv+yWGjdIF/97DStwbnME4/jtCczjxDv7YP7dQxPoOXBgjP0J63oSGHxAoYP0NLLpADnnhal/YZz9tF2Z9BixxwzOvwZG5rW9u52bf/4YPaoO9BDLLAqffllUNK7MhB5RvfqbY/O3MAyfdQ/vntbfvoN4eV/b2UfDwcGg8taXtoiQ/6jY36hB/0nffUa1/6Zrywl6v71q1jZ1D6htChG7vkQRZ9rpbrHGfOuJb2uPxXEL09hl741Uefcem0QZx2h2/8p49NjIdnnlVSR1MzjBtn+JQZ3qyF+q09bfNZWxmO2XcNasgYcs2vNkCDD7E38yt0ri+JOePgHUOOOVDvFWw7aEO37Qm2P24Qo5mTZzLMk3lJnGILvitzk7vXqDEBKjNyjvu/5pFOqAz48LtlSXMG5RMmbsfa/hV54Y+/0079GpvYOLhjP3Ocec+VXJrrmX/a+6uwa4d4rPn+rDx9cR40n3G2fu1Dc4yva5ix2Ocma4t5ZP7th5UeWHJYyUHl7bCS76x8zWGluWp7uq0tV1DadVw8kLE1buAcA2KHc4BYOXZfE8O36fxHDytn3mmzdmKPdnYuxV/BofX+m7Vms72eXVb+Z+OHw8qV+Kq/Kln7E2wL7wi5qTohKFYWVxdYeBlzHMd1XvyVXeJXe9a+kyeyk5CmUQ7j0Xl8MGl7YvdxXFnIWQuWvuNX8Iyncdq38l/hVzplQc8YMW+a7rfM5PX5YmhcQx/5xNxYqkt50otXpxA6eKkbNjfanImejQE00H8mvspVn/K013GgNI5pi/qgoW1NQZ8b/34Tr4cc7LfO8ScL9Wzm1BF7Ei9lqYMNEjKgQTd9bljEUFvD70I4N3N59K/p1zH0JV9ZaKRVDzA56bkbG/TRmOgXPJ0zx8VFHw96xHTqBXmRuf/F+gff5cQX1b9th5O3XwXf30Lgo+AcVvKW5e0NS+jf8nFxfXOT71+a0WlsgPos1I+msY0P2MiDbPw5z6uyGiIXHuNJGxw0ym97oJOm4wSefq4r+83BI5iaST6Oa7F2W7vaZ11il7bqg+sNkDGhvOKkazxtdQKRKc6YdTygIQ8TH+dBYgovMh5d6o++xJO2eP1qHO3QD504ofzPoIeBV3DlV/4jiM3EhLwRZ2jTn00SclsG/c6JY3kYmbkijXDsQ3a+d/Pl/e3j+xtvfLzcPrri4aSQj7VwPfs38ifW/yROP69gamvm2dTS4OTVLvtdO+JWKA/QsdaxjjtPoWEMSJ59mEZG56ZtkNb7jLLhYexsPZFW24iHaw849IbmWFvKXmWK10blPoPyAaHVXvHNn7H4I1665k9uIw88Njmun76Fl/t59iS08RnZylWPdsEf+VmLwEMDzFhytvIr54b/33JYWQcQy9c9aAdQ28ipPpjHM7r4O/PEGCgn4+byGlJvxByoHvSzP9QubVI247lP5VBPPmR4aBaaeSYhp9IJedOUNXBqg/vu5D5x+PnBr39vF29T7geVPFTnDcl8pPvsB3S2tyff832WfWDpwSW2WmvEL7HIvgkbM+/ZK51f+rFC4oTtxusKNh80mc+TK+MCnTLksTbAZ1/nYcvQynMFleU4MTDXbb/6zQf08jq24pDFGPE1xtCwV/SPFPQZi/3zRwplx57EA1ovx8lX5M88kGaF8hg3IXhoE/tZZxnHX3OivI4RdcG4skdOZIq/gtogHDpkovt9/1qE+rG9+oOlcbM+11iMvMmXuoCOx+6Jc+MZsy+cWGDjta/SCeUXpp6yLz7m8lqmvEDl/iq0rtBP7KhJ7zs99qtyV3ryQX2Ax9419iv92j/W2vH5gbGOhXY3TnnKWWs5P7CTHEKz/QGIPQ5vT+6Hltv3VvJR8O2XeHir8mNr81Fw6i95mzpQJ7BtOWtLu46JV8azuGH7OleRCb9xad8Z2+r/bx5Wanfbq83q77GjLRP3wbe9WRupT2ozNXpcb850qE/bzmhODytlFLaAMyHSCTOZ3bzcQxZ9nEmikrCeIFm88kB+lJVFfrVn7WvHFZwCeVys8Ed/bLFwkqRs0Cl6rp7c2tPFavsz8ZP/EdQ3C8b+Z+SvtiBDfqB+0m4bmuZRe+JrEVMD2YizUMhrHFvfqlP90CJD/vQjN/pmYVX+FXwWI3U2XWyNP+hDtnGkzTgQHmmhozZyc/agMg9yqXHqbya/9qoXfn1DZmRlAVCfiwJ97aYNH3r7hqZ90qlP2PjYns1u2zBtc+rNyIOy2Dn+TW1hV2w7zhf0ay9rw9DF/9RO9GzzjcNK3qTkhs2mkvgT9/2wEvx2YPktb1dCw4Emh5UcYhJzY4m+bELzsIlu4wDEttijLbPJky40ysxDgz6sEFr5lK//2oS/qx3yQJsNSmoQOvrxITcFawravmLL+EHMzy74E/PccJDf6zVy6GOv8r0xgWNegIcO6DwRygPUL8eA4oRNr0wgtqPPi762Mw4/vLTlQ779KwgfY8jN3I2v4BiLnshuGxlnTB/abn3NWDb1c+h37F8dUopXJ3DVEX9noymttpE37bNOoBF3Jm/FKbMh/F74tdm6f4yUj4Xx3Zs5rHy9HVZyMOlblh5YAp/9u4rb4O9r6MpWbW7YtI/axnTWuuNavvImN+c56xhjS/P2GO0eo96sUfLJWOzK/ZYahkf/HFemtL3mHMdmjbBe0KkdQPry20euNG2v+h1vGm0E9+xqmdDGj6wH65iyoOHqcduRET9oizcXq47kfPaozQNv06s38Of2Fh/rNfdm8kNcV35lgPfSJteBKyhd4MzF2xuAzs8LqM8zj7FvrqP8sU+fzWPD5jnGIznRR2Wc0Yij3tz3JH7mP4eO0JEfxoDIRH/LXu1J/SYP5IM55T21+TOfMs/0z7UOmeC2+fCGjbluB5bMiR8fH//6ko9+58d05vsr2b/wpxoOM3mzcn270v0NvuOjPmX+TQ05H7G1r9RsbDcW+qYsaxH81dW06tYeY0AcpFOH8QKCwzbijIwrXWd466Bh05lLxpGNDmKmHux6dMEX+jmoRoYH2vBFPebMAAAgAElEQVQqG5naoa625UyPOQlv+OGRtvkb3/GD9owOmqzTY5f2iTcOykMONK1LW86gfMAeF8/Bff8woOsOh5jbHy1vh0XZ56pbf4zLlT3aC11imf2Z9a2cto22+MTh2t8ebxvGP++JWV9i77W8Kzu059F45w49XqnHPFOqH7uJgXJ/FypP3/VbOz8jF7u1VWielQPUv8Z1W12Nk2eDrFP7usrWkYsDyw3yQzt8Z+V+aPnj5ccHh5UeoGGXPip/7YtveGYT41f4HoPmYH89m6hbOdLZR8425/43HlZqQ0PzeQVd11kv/cMudWkM2x9xHSNx0gkPh5UgnagaJ6ECCJa4K3jlhHiKpSdV60KP/djCouuVsSu9n8VjR8u84tNnxrEJm1kkwAeXxQNZ9NdJbV8o35W+X8EnRrN4xZ/nuVntpI+s1m1f/7HfdtNdtbVFOUBi7o1FPvBneTCe6mzYvKknD5JjI7ZK8xnYsm03nzZau9YOtGd5Ba+v1AqHOEBqR97IPNqpbiE2qFP6LALPDyujP4syG2433eCR2zra18Yrw02eNoA/i0nwGZOmdbVs/ECGOCB94oStbVPrJYbw8kM5HD7yi9/bW5XEis3v/sYlh5X84M6X/XsrpdkOMbfvq+pNRtYCbFa+dmkHNmQ8NO2rNEBtbZxtx4Ti0WV79NzHp20iTtBO3Dis5HuI8vEw559yhdE9a8b4dMRpB7lP/XpYmQdr5Ke25ysZWNO5OcGjXVuu6mHRdeQqfsZCX4XaD8Q2+9gRH44PZcZmnZ/2E4fJ130/axU+EVdvuKnbjK1rVGzL2JndjN/wF4cEV4cPd/iTB0llA1fbgnNdQpq1k/nKuDhjnJgY38wR42Qc5WndtLcHFX7F/OLyS8E9qPRw0o+D27+Cd/E4iedqk3142/7fad9k7Wu0dU58rM3Od9P3+FV7jetK1/Kofzff5J0x7MhaNn9Q0E/HlSkt9LQZZyx479kzv6BDJzRDmzqRH/x6KdPaVL9ymr7HPttGrj63r9rYcsBJY6wZ1+e2xbb80OTS54mFtEBixFpIbcDrGO1f+YE19R5knNR7zwl1Bf76YeWR//iGZb7D8nGdN3/H2Xb7NPE0rs8hMU1ss69K7lOr/tGs9z0dO2xb9XsPAWIP4+jgfuazCmPIJnfI0Bfrh4NdcS/8OA57v+37Kmlj23wU/L///Prxry/8+B8/ppPDyj6Y7D++3g4o98NLDjJXf7A5tqcW9c+4rGP4lvt3DstbHu1nOUFe5tq+H6v1wNyPDZFn39jRz1qSdcdx4DP9ziv4zZd6gfE3caKdesnepemu2olPYiON6wv2qR+c4+L5OgFxDY/+zf1UfNPqv2PAHrfd402T/CRHxjjQNSvyrFfkKavb4lY4fPvasvzAnvblj4f3tjOPiGHnLz7Hvhmf+YgNxsW6Tl5njwofl/aOHbFBPPxndSN9j8MjXr9HznVtS3MG9cOxVb7jRz+z5jFvj/M3Lyggy1of/o7ZtNV7Bdt/bRNe8TQeWvvaYt+x1Gj2Et2GThraZ/z8wE5ft8NKfwWcsxiSxcElOD4OzvdXfn/fIGs6MUQ2uswr7datzVdQeqF0u+qDLP0AOhc7zvJeQXTc7Pybh5Xq0G6h+LbVtmPAWV8yX9e+9Znnp/sfkUUmcg4+1b5ztUfdt8NKFCI83+fionY/qQmYzFdQB68guhjDKGSEbjZ9jTMQv5LYK7vERz82jH+OAV1EDZp2wsdiYV+79cViQkbzrvSt66wducblCiZHWbCPB2FnMhunnW1Xj2u7dEBpm+4zbfnwKbmcv/xM/I55SPynHrRHiN6Wl3xO8X/GLmiUJ9Rf+ScPPSmz6YFGevihVWYm67wCjX2OKbvhmX5qEznWov5yk6cGlUefeQu9Ml0suHEzxpXNwcw7dEov1A79sbb0DTrnzMTmrD4nn8jqONFHrvaqE9n4qm/0e0z/t3iwId0PJzmI5Ne//Q5LDii9+L5KvtcSGsa3Q8ztI1RH+9CjfOIUP9uvzv9sfrHF2oOnbUamOKExax59bPpn48YOuchMTfjmbmILXr3C6D/6gq71itzgrQFg/M1NPpumeUs6dZbv/MIXZELDRRuZ+hhZkwPti97Ju7G5GpeeeKBDW/ET3q47aO0nDp3fYxs52I1PPvTSjs/m/Gh/x1Z7xTlnxPOmwcPryWHEyLmvOWO80mBL8swjRPjSn9zIq93k25hu826/XxpHoXnKwwm54NA8h5WHj4TtHye9Oqy8Opxc8Q9jh44n8Rt772uNMf26gvITY+O65lgaZdhf83LWlxboeHKCvtQdfcZS93mAAQdPbPJAJ/fbtkNe+KVNfsM/eOZU5nAeBNPGBmi0ExkrzjFhy6S9XtIB17G1bwwaD841QF+Bym1acSudNCt+tcmYu77hvzKVQTyz9s0bBdBkzjmvEk9iPGvi8QBEecCbjl+q7987rFxjwJzL21J50QA/zHnbtsZKm4HKbJ9op35SQ+Z2cD2edmLV63By73qVNTt/ZCIHnR/sSK0kB8lhDjlokwtpsvYFxxiHlxxWrn/wYN0Dp4+RCX0ufmDndmD5/vGRj37z44A/PvjV7/XigLKv7HX8+Ph9fSRWxuD4Zn/iOfOVHOSNl/kj9ll85DuDqdfULDGCpmvAnKbWxy70MIYNwK4hYscV3tTWmW5wM1/udSunITK5xHVbnU2TuZs9szyJcWTwA2s8J7MmduyQQTzkUSZQfmPQY2s7foenx5Tbss7bsxamhlPrxhseZPV8VE7ru2rDS73zfdCsCdzjefNaedv4z5/bW5TsBbQbCC31R+ywjVhjFzkFx9x1rxV7jZ37u9lzxub2Neupdrfe2NT1dayJppVf2GMtx3EgeP1v/Fkbv8yF4+pARvuVNS1+ER9ik1glXpl/8QWZrD1X80a8Oq8g+hnTJuEV/Yq/om+8PhgL115kgUvd6nfW4NQLa23sg3b7ZXDfTuQ5g082ochk4MvLj+2HdbZfAn9J3Igr/JIBN3m777SfXfojlF6Z4DuXzmvXL/rwyA+0rywhYze5/+OHla6/sV8bhPFJ3+5h5rR7nPu1RzlX0His47fDSgygYFgsehFZC9ekroJ+t+8EI4G0MRSdFqw3fgtVe35XH3zIduKeyZvx64LVRhdb5FpQZzLRl4VnDut+1wfsMz4p/GwcxD+Teyv6iwnqeEN8Q64T7JEOi01+++GfmBKnR3nIeOoB3lVO/HXTOvF/ZFuPKU87heKB0rctvdBJEz9Cn9zMzaTlrT7TV4d04FIr9399NO/SMi+4gYEPX+ossZmbYvRGl7zqFYonDuCUQdsx2u2rvMFnzDmhb80LXc/lHtN+aMRjC+3I3+fQz7xV+Z0HQt6upM8vg7/yZfXfP/7rjz+3XwT3zUq+2/L2q+H7DxggLzK1ObHS54b6awx7zLY0yNRmfTjqil5wjuvfI3vOYhl7knf0E9dsoINTr1B6bb6C6mq+0ObGAx5dXNqedToPsuCgxxYu54v+0sde5IDreImTFqgdQGyDfuVBXuZM7FJ+eJJbZScOkXXW1rfA2SiJD4/1MhtudCqv4wXfcU78vcNKdRiXjpVxcSw2YdfYBj0y2p+mN+bwxO77fJkD9fnAnof2eeMiHx+Nv/7YzcvLy8fraz4O7tuVvlXpj+6sB5Tdf3ZYudlSH0HngSkPVNRr6k5/z2DH81H7jBecPB2jidOxnq9kiD/WWmqOOUXuzK3zWN3wZC5kXwBeW7CN8ZY/Oe61NjKY19xf+oIfOfqELGXq+xXURse141eg88maVn/qdR6a22f0rTrASSNccdrZ0LXNB2v6ysYGaIlHcjT1AA6e2Ju5te7fjC0ylCnUBubYo0u6wJ12/wMJc/ARb+bvMS6xhTWMeuJrWlxPZk3B7rkGv9qubeKB4XM9Hd6RJ00g9YoNypBfu8hH1rbsn6BrvbThgYb69uGx54E8wJ5L21zbDmdcS7AXPfsbTvsfYyMb+T+2XwLf3qzkuyuJ0+2Prfy6d37hmx/X4bsquXzLst+w9MCSMfzc7Dj5YynyqWXshi5xmHgxhr/em2nra/IcPmN5BqN7zdPYFN3ZA0gLxDbG2j5w6AVnXs50Ng4ZXls8D7U3uUaePkHffdtAbCNOQOW6n1GvdcJ4Dns5DM+hmz4oUxnA2GdsgLNncjwxyr4FO9Spby0v9vZ+grgqP3jpgw+O9uATC2JuLmLD5Ejacwjdj+0wkvWAj3bne1yV9+Pj2+vLx59f//r48vXr9j3VHGryNTBfv3/b6i9zeOJDHeaPAfw4ac4C0I2/QOwPzfHwM2OTQ+tZXnOiHGUR2zOaprcNXV/mBZtyjSzj2fRrGxtTb+Z6+I92xu+sP1mrUpfO31nf0EEOGR+7tO8IV3uu+vovhM64XfE0PnFS98QQecQgtkam84sx+NY5QQzAbfqpCeuC3DD/94PKdz72jRD+7YsKb1W+fnv9ePv29sFHwXPgezysxG7j1z48ahsXobQ9r8hFbNf+PBc5z+GRH9h95YFX5ubS3zysNIctV90T+/u8aZt2XcGeE9JELmvccW7rl/rJAW378gNvh5VNQCAzmfbi2AOq4BZw1lbWFZQHpyhSFn0uHDFY6OeGygJ2/EtMbILu6lL+FUzRnydDngmui/0UVds4C09uBvh8b1cK1gmqjit4FTfx2O8CFv2z+DF2JVe8eUQeOOx1DOh4Q+l+RX7zq6v1JE73edDPjrM5k9+xXsTgQ6c0z6B62s6ztnRAZGahua8H6lmd2LvSyZu5lbrSr8RiFmprBVr41J3FbyY04y6+jEXn2NG2r21tFTpODGgjD7toi4NWvHzC+JBNRXw8m6uxkbwhB171ApWlTvNB35zzhiRvTHJxSJk3J3lDId9J+X/9139//Neff24HlxxS8j2Vf3z9tkH66iP2rD+J3yyizunxIX60bbS1B7rQJqdtc/uU+Bz91ZbIy7xuud7EsRUa6YHWjjj6rJXP8gPdowv9q67YlA0TY847dVuvyMV/6LGdC5zyMpa+cWqovIbweiG36WlDG/tSW53PrJPaQc2F9hHUN+MYWmOW+Rh9ufnie+o5dia2qQljMPUxv1Dt4d0Knx0maLsxMVbGxb42jj8TR2xMnSc/yjR/yEC+eNrg1NEw+jwUmbVJOziwnO+xevv4/v37Rx9Y+t2Vfm/lvtW8BGu81j4HkuDy/Vi8AfOSB6rtV3zP1qTxE3+N62egcRIaJ/odI9oTj8c6jHng1J3rTN7qmXklvbrpW/fwgNcWbGBc36S1fvWD2oeX+mU+uQ/L+jK1MPSRiZ6zdV3fz6C2fBZi0zrn4DUO+ipsndIBwUtzBZvXNnrQn31p9qyOKTd6Zt1jHJ4/vnzd4mps48vc45UDREZfjj1bH6QLdF6iY/9l708cdq7x2N6s3H8kS5sS79RnanPW2ayB9/fNtu1MDnzm8Qp2rSIPOa7VtNWh/O5DZ1/e7tPGhsZhBzhlf3/lB27yBxAOKf3hsK0mbwdH+YGd/vj39nFFcsoc2Q8s+Vi331EJjrFnP7Azc9I/WozP2o3Na42BY9x4JY7jV/Dx1fydQeOgLvroYp1gbaKvrOTlWAfUluNA5IADGuszveLUC1RO1x8ywDuGn10z6lRO4pQ31qwP/SHWPIfiF8+oyIEPW+jzpq145bZu5EEb+7Jf6PGMRQfrSWQRL6/xRT7XjPh1vD8wZiyhJxbGA7sZQzZj0jGufdgjzyXkjcqqe+qfPpqVyRzhoPLLN9a7t7yF+c595Pum29gL0YXt+K992otM7DUnxmH8O96rHFe2UHxiG5mONUSffoAfvsSOGBH7idk8y4xNE/s1jvlDwTyz6y+86Gv9yusasiaB4LWPNrJjn3VxD6V/BjsmxgFfnvHFX/XeP+ciy9ipY+2LP4PbQaVzn3nuYeXbz4/Lw8qvfVjJHxnmvo0/xo6vfFrztfb1f7VNvPlTrr6ZF59PyDsypKcNT8u1Lw3QfXL/ob83y/2H/7O29XammzHtpN35brseteVpGnDEAd+RT3/VD44x+Yyn8H/ZaCgTN99MiONmivG5dG4mbwd2C25t1DEEg9BHG0gfXbmOf3nSLh0Axr5spAkANKvOR/1OVstFThKkT4FNj1xtSgygyYRMUXr4MQ/GWdhcnHKTw1f4Wydt/XNMHHh9Otpo3JMr8qV97Rtt8coRFz9m/IpP/uP4/WZ4fXi86y8L3lFeckBNeBkL6Dr+Z/boW8NVvn35heKfQemvIPyJ6f2khEe/riC1Qc0go22BFxw3pNDMxgJZ4Bhr32lrT2gyX5DVsmm3P+iJfdT2LCDNoy/UPTTOk5YjfePWdmI1cw8/5GMsD8p5u4ebSfuuLBdCNpX//vOvjz//+vrhx3XysJ23/LbFkjVof1jgrcztsJMf7NkvHhq2j5Zvb27mY+a82cBbnByUZp477+6htmtb/Jt6Tqzu4y8fkHlMLuGlby7sYwMbO/xpHP7jN2PQYIP1gBxtUhe86IJ+5MXW+Bl/zS2y3BAhCznIcA0EKltdQvFdK+DaPmkayi/sMdrigdhifaBH33LIkjpe6eHpa5W/9on5zMHMU2Q2HfEifms8nNdtQ/M5XxtHO74lL8d4zfq7rbP8Ku32kcSZs9IL8fVK/6pX3dKvvI23Rs9kNO7ZYcvT8XoQ9V54ZZf2HSHzgvhMjPLGJfuSqd+2udvGMbiRIx5dTU97018Pjlc0Z36A6ytxPq4nv4JzLmOXNmvjxFP5Wd+yHmVNovbpZ54dH9SUc4z3sd5aZ9Pr4yPejttKhywu5V/BrFXxr+Pd/NrV8tAH76pXu4XEhnwoTwiOsT6M8oDq9gC2/8CKfd+ys899CDmTp2Ns27bYEz+zlpPL2SfSFr/GJPV0Tt86ztrG4QpqP7zGhlzZBjLWdQoOG7f71OvPj7yJmK+D6dgYWw4Aaecj1nzyIj9YQ7yxq3WrV1/sjx3H+ffl6+vHt+/EDpvm4qEZnr++vWX89ef2K+DGYaN9O8py7Feg9iVG93FyXKhf0tt3XLji7QulE4qP7a4X93UvvZD71O3t+OVeBc2z9f8YK/XOM9jVvBffdSVu07vXnN9RnXmc9a116oc8xgEobmIycyj70OzLkJ09l29o8jyY52Lmh/OU+XmUO88U6FIPNLTR0fbIq836+wiiu/mYd9iLLdiIDmxEJnKghSbrSeji69iSOX+c48dYzTqmrT0Of3TkWSPyEovVX3PVeHHw4QeyjLf6pM8fofKHAOjFr3Qr3nGh40LxQOzRlrFnYiAPMLZnzW97pFnHzZW0rZe2fOLXWhBPjJBhH0jfWF7BVS/6wnes3fgWv2irB7na2HjGsfXL97ePLy+8rJJnM/mgZY1lHYaO/97fPj6+f3v/ePn+4+P15ed2UafkOH+A4I/ZM/fQjd8tE1qfO8G3bbQTh8mP8ZQ2MlN3mUM5uDNOwKw5c1C/yl1jstrwq318xO/2FXudE8gzBkJ1dB/bkeNFbBmHtuOCXH3Q76HLGs44uMyHzDtjibzTw0qNGmVHwx1vgzDASwU6pVHyESDajqMHHPw41c5Io4w4ncQTIIKjk037qA29tkhnP7boSxa12BUe6RvKC4Qfm/QhOOTpXz4KpN3yWCTIRcaZjYwRW/VJZ8yiYzbTbSNt+cSP7mt98jSUP3Aelm9/ue/NyEm7fUPuUV7sjG/JQ3I+8R+/730iPqs8+tZkj7dPZ3acyQG38p31sdG6Ub+81vAVTF3PzVT5xsTJTL/H0MfYajc02pPFMgvHyq986a0r8GcyQ5c5u+ZIX7UPeC0D+2bOueGCnljMDxLMQVw2TMQoMQBS/8wrfAx0EZ2DSvg4dNwuFuzbISUPkbkOh5XI5K+6HFbysLStN+3zfbt9TkwTf/Pd42dt/Mb++JhcEYdsorK2MEZcwJkf5Af/svMe11l0QYtsazM1kzhNXSUXE8esXfBrG3zabt1F5mxuHBeaf2xYcY6JX6HjZ7Bpkc1DQOpcf+fGDO3UiGtyYqwcZDy6Epd73raNXMSGiQfjqYHIV1/zrW1pGg7NvvZuH20mH+Q7b0/NA2Fo+mCu44/ckXfebt0rr2PgyT9zUNwlfPJm17OHVeUmR86/qSnHr+F9TLbDyj2Oz+LhvSR05Dc5Fo/eg4w+XN0+CnqsN+j1hRhua9TtD1KzxikzcXa9/HVoDpGnzbS1o+MWu6zbxNr5Q66pZ+m1z/4V7HuweqFV1xWf+Cs94oX6JhR/pcdxoPYAxcPHnNYOaZQndN43b2j3BxbmCv6yHqBrh/Y5WLPNYSVXH8i1/taBnfja47GpayT1pK3S6qMQ/Mrr2iXPFVT2Mwi/+tYcgY++zBVqjQc63kzlV7Q5hDSGxCcfp06s+NGa7YH2O1//8r7RElPotzju81HdR1+T33vfJ64eUkLDwzHfR8mP6by8EufgGGv/1BW/jO053N7AhP/q6vXkwbOCOjtP2nVmW9PRJv6uNes8b9o1Vuq9gnNvuv/DGjyfWf+j82gjNcJ1pVe8MaDfdRefM8cjK+sdMcg9P/sk+l2bY0vyaWzAy8v+jT/ysLbDi7z08wdn1tSOMW1sELfFZZ+T0KIDHONc+ubao03a4vhnIHqVrw50xp68PIAeZUGbOkn8oc0fvnnjMvMXevjhAc41NWZctVmoL/oaeIx120sbHuHwB7/qwabWRY7i79zbetz2Fey4NI147MGG1MD93rt5aMf+qcVn4z4/ogNa9Qrlt+8cEIoHQoucjlmPn7XJT+ul3TlontUWxqQ9G2Ocg8pHh5Wvb5nXTO631xxWclDJweXb9sciYp/nqeR69ljopDaB6AJC4zOFOG0DrvmBRjrHkEm+rSuhdIz1PFbuxD62KPsRbNuu2sjNnJy1A5nG/jjX7te7VW7k5ZkV3tgdnzPXsw7Ihy7qDQgOvUBwxsI+ONqnh5WPArGOIYSrndSAszEcIVGdGBOqwRq76oKHiUgg8vCev/DTb122n8HRewzkBDs3DOSDU95ql3ih9nQyWgYHDPHxGDv419iJW3XaVyfQHIiTRihev7HJy9hLs0Jl3MN//rASHehvO4m/NgbPePIiXtvadnHkwktc09EW/wyufGd9awjbkNe1MHZr/xHOzSYLWPztXE0stBUbpOtYaRtjyTUbhZF11V5lqAcIzzreeqQdnbFXfOdBu5HJnOBiE6c82n7UhhsGbw3OZiI3GfWE1y/Ij52RmQPM2P2xfVycj4x/feOaQ8pv7+/b25U8KPq2pR8z93sx4dG2K2hMjVHykpqGxzi03WNn7M/NdP66i++JQ/4SyIPbeliJbHRbP8hXH1B98BJXdMbWQGmlG5uO48bxSHekwUfk9aXf6rHftMo0dvJL6zyy37zQws9fTImBeoDYHH/4KMJ8ibsxgE/62Ujj0/0F3bMLefrQttLOWKByVhrxyqAvzfYG5e2PQHNgmUOzn7df4ea71Pj49TwchlZf1aHcKygdcOUVp79dG+1nt58+jD45zMRObVKu/R4TdwdLvjFrm67iIH5qcI191nn0SbtB6oV64CDjbX0Yth5ck/NRGdY457Ex1Q/6f+dq+3otxlZ1HOzfN5XSxp77e5DjyriCq+wruiu8/Ov4ircvlH7yd8yT40DrGSgev8mJNddQmuE9zpWm9SAS6EElB2kcunGoxluD9Lk4hOvDS9rq0i+gsW/fpLuyCXzLsK0s+8pZ++JXePD15A8/0isPqM62v+Uk9vk4Lr+kzVuTxo549QFmfsDmff8hmxxW+sYlMUauNgDpI597gXOO+2+urP/yYOvNLt7W5Dsn+UXv/bByk7X/8jdzncNL5j169PfGfxIbxn5A++DSxszDoy+tR32rr/YdF4qPfVljvGdG18x5aYHjT/aFyruCcz/6/cPKVS/25Tr+MaHtXNurfY6LVwdy2S/NHmwOGBMXYjDxUs59HHMwhXxo4KXG1nw6B+CHru2Bh3uDY+qXBjw4r94/aNczCG/rjUz3QXkLDLulAbYe/GGPSby0Iz6Gp/df7K/kRU/aqaP07+sbfPug70Bjp03qlwcaeZsv9Ikdtq4xYBwcfrcMbY6ePL8oVz1C8SvP2WGOPEDpiY12PRrHRuMKnXrb7hXPmGsw+uSBjnrrPbV0VxD+M/ngxNuOb8eciFOOPNr01yu/T8CLI/l+X+4D+sZ6yx+NtrcrmQsvP7e3Kjmo/ME6/BZd5pL1jbiOPbkPqBMb8N8zG+kaxt7UbOdHfHTloJLcoM/nDuyGzucxfUS+dG0j41dxF9+2nbWNFXoZV6cwdRZ7sSu2TU3Rp76alzY4YoWPXMyjzHvWjuO9Q1uB2gOkf1a7yP/0YSXEOIdSFegcY+uVRCXg8OTKZGYRM2nKbAMtHuXrDDJMMkFw0Qvv2De6g1v7qzxl4oNj+iuv/jGeZOrTOVRW6JMAfUxCjzdV9MBDbNXVEDlejX/Ull4oLXbgs5d2MQ6tdEL5z+H+wFZv9fSD31lbX6/kW1+MQzv10zcx4h4fYn/sxkby0zrAIdNLP9QvFP8MSv8IWu/Yon4gPNj26MpkH9/wT1/Jmf6dy8gcsaabxjgObmq3ZTYv9nY86LsAIWcdE6ef2g5eWZ2H0E0usy6MXGzJ4hga5g48XshFBzRuJsOTv/KAk19bt4PK/bBye5tyf8OSXwznkJKPiAM9vKSdfr4XE52PLvQnhveLtDHQ79DOgxF97Mz6lpsCudE/fWGcNvTKhC/xONb/xCoxTEyyIbMmgMrRttRcbGMc2Rkb/9Gfejj+AQpb1Cs0/sLzOrivX/jhaXplAJUPxEbXV30yV/qamM/m23HlSHcFVzvkW+WIb1tpZ64lnvCc0YGDLvNncgM/3w/lr3DmwY81Zv5CmkPK97tDSg/mWid6VvvWvvbFpqG3P/7Ep6u4iT+7J/wKTvtGf2LY+LZ5bYfO+58II1cAACAASURBVBaxTbtjqKxHcLPZQ+OK/3bQ4P16X6vmoHIOKxO3yX/qpzfOqefEre/X1MXvX498YqzjRd96FzquHPFCx6+gfKuuK/oVL/8Vfo2rdMZXO4Vn8px7QPjhZd1gbYn8+/mrHv2CxzzRZpwxDiH7wJJ2H1byK9EcqnH5wyt9eBk/Jk/a/whqGxCb2oceo21cgPoCXvkr/drXviuoHGV3H50tr8ds89bkdmjLWrp9x2N+YZsDSWNrPDns5S1MDjB949L9i2urOcr9Lvfs4I73CGPAwzCHlLxRySElh5W0Hc8fJDK+/Qr4/nFwx1kLHl2PDioZc0/T935jRsyNk9AxIOP2HReKl27ikrWmeaU9y7HyruA/dVipnbFh1sMzmxqn7at9Z3hwxMH9F38g7q/ZQa58rhn2gatt1FjPq/AcbXcOOEeVhx05BJg9cGgm56FZ95+zVnUcrtrYqFxoRmYOH/LH7uz3xsfEgZjCzzo5ayVrJ/vI7FWdf+jQt5Yz+7PYzZi5MjbyiQcy1rE1XshDV9Ou7egnD5nz+N00jCMHn8Q3T/KSPXmPayfwCi/N1XjylDUbn6QXruPYCR34Z3rV2bB5iBvnLOQc35HdtGdt7Wo50oHDtly9p5l1N7U3Nas8ZXBIuX29xxs/tDqfOojs/EF4W0O5h778+Pj+/T2HlPzxiDcsdxvwpWOFTdZpbJi5r+/a0nCNf/rM/Xs/kY8fjkHL2sLXlvGpAdZ2/Rx78qwm3jq/gm3bWVs5VxAedDNP8ZuLNjjGfO7E9pZBv202lvJBi83IsG2/cdAjSxy0tE8PKxnoK0aQ2ExGFLSRTUsb+lwmax5AKQ5O6U1+nPOB97iojF4XkASLRGNLgpgJlOLKYjP6teMIdV75WZwnOBaBPuKTbcaw+eqKbfHDuCCfZGeRTgzBKVc6dDyLLbT6Gnj0DZ9annYDxaPbiZrJOvZCZ/ykV8Yal+B96MOfvMXjQ/EVbBvRoXyhMWAsOZp463PqJrHMRJp4an/rWWXT1z+hNM+g9FdQm10IoVNf23TFn9o65uiYL+MxNOTUmpSWfsfCcf1Dv+PayJiyzmwFlzqmZo65U974mvmIPPKmDvM7dC5y8Uf7gM4b7aSPHHUhF39ZQOemmpvrbCzne0mQmQPK/DjP9mviyGCBrsvvp4Q2Hxvnlzrft18cT3yyJp21XaTNvzV7tJvYm8dAfQSytnHjImfYLK0xVJZ9Y9b4bkd29GAX8hgHn7oYXOPjy/xVzTFtTexzoIlM7QC2fto9RrvXk8jVvmxs17qRZ5XTerQLn7AN+2mDP7MBWfKH9zhnlNdQu63jld++dtoHgku80TO6Vhr6yXnmtbzh5xDbA8usuxycud6eHb61zcZCndp5BaWLTXOPSn9qWLn6dwV/5WDyjFY72y7aV/iVbvI2P3aU77Ac35R1DZk/9/x39KxV2xzjL/6sZ871WQ/veE72V8T2Kp6/il/jsfaRZ206dmVj15VteX4FtvxnfNKudOLP7M/8Tey1Uyhfy3PuAcHDz3rCumy8H8UoPK5Bs7aii4M2DyP7cM37Dwdr0HDlOxfzkWfGtwO529veU0vxb9YyfdG3hhOfrD/SCokL9PEh69CVfHkaSnsF7+WP3eiFr+XRPti/36eJoTED0vcQ07cuwYMjbhwCb29dbs8f+SMmOU08ohfdrWv1AVs4qNyu/bDy635YeeM97E8y/1umHxW/gqvva/9/+rASW9Wp//YZE9fQ8c/Av3tYaSzVNXbMujW4e3tXfuWIb8gYstznuC9jH8r8P6MFp0xh29P1r/ysJbE/uFk7XG/QyR6XvnojN2sUfB4kpK6t7czztuFRG96+2Iexj0I2tZf6i//qd53EN+yQXzv1gb7r5tjAOhad+Oj+ed3/IZtLPvRwqaMhNNqNLfR7XFlA8MgJz6yJTc8YcoiB+PBoe57v13FtbDuRg22uO01z1ka39QHPSrOOP5INrf6ucuwzjr7UW85X9J1DS+keQfMNjfGK3Oxj7msgOuVLbKZuW9c37oscWHJYyR9+qIM9h6ypHFRu+SVn339s31nJx8E5qPz2Nfdv6xkfjZfzC1/NUdOBI35tC+01/ukPfnxK3o0DMYAfvX/+9W07sGR+Mx65swZI27G8aq/2rf0rvsbDg92Zi3NQCc34k/XKmpIfWzt/yGLMObf6An/oQ2f8VrtPDysl1iiTR1C5NAqoQHkwZNpdgLMAuti1fOQSGApH+chi8udQcv6Sk0DOAaCOJkg5tNKuM6j8dUy8QW3/oHX8is/xFPX9Jjd+zCm19Mqj7+LpGNBxoXGL3xNvx4Uto+UkPykoZYGTLzmMXHDK6biI4wG53zBhIzJjw9u41tXymwZ822ldBZ9JnNqYj2RAjwxoHl3qWWnEP4Mr39rHDurYemZcu/BjpT/rR8YsVi6e5kv5zkl1dU20XOXBZ40xDp6LNjYyNvl3MZoaU07nY9Vz5FfHyGr6tkE+x/E5X4I8HydhMe95ZFzaHnDWBvyRkY+lbLysK/vbkttbk/zITh1U9vdTboeVfrclh5X7Vzig4zMX8Z6cJQax2XgYH28CoXdTiF/WDnE5q03jJWx6cQ3JoXLAY19sykO1/OJzw5rNVWosdg9NxpHXsltv420LpcM24xo9qT3HpW/oGFDfgJkbeTuVsebptvzEun1Dxtl1zgtt+Fdda4y6Jqxb9GgH8m073jJ5q9KrP+rtQ6CHltrpui1sXS1X+hVqCxBe1w/a+KY/ygU+us4OIH8Fp/6OkzYz1vaeteXf/ri2fVSeP4DkvuWY8s7h3PO2j9nzo0bbG5ZLjdWhBW9b+SaWdY1tyEdnX9p8rtuYH+/fycPncMg/5m7mNmMtK/WXOWhOV7vadtra/1m4ynvGJ/1KJ77nTNPE/vtPBsl3RguPeOLCmpJ6P8YMGuUA6WOHtLSl6Y8k92GbbQ8r82Ylb/P3x8LnAWLWSW25v6dou7q1TXzb3G3Gz2qEGMh7Ba2TK6gNyIoPiakxQu7QcECcPz7mueHt9vFvDyv9OL0HkzzAOmZMhVtMt7eE8ouw5Md60d6zODgG9M1H/gjBoSWHlVzbR8E9yNyhHwWHduPjYa8/Jn7Sbl1n7TwrmfOpT/PR9htHx5Bn+4pOvHRC8YnXrAmOfxZ6n9rWzNsf2Wb+PLsXaAdQnR0ncVdQ/nX8Cg8dPlMr7rONozzP4Kqr+2179GResIedXOd5l7kAvfpoOydps7+l72Vtt75nbefl6I7v2JO3KtcXhKIPuWNX1qKzfsufuc3+PHv0WddSY8r1PvPMN2Pi2gu9MrQHqDwgfePSNI03N0ectWF9zPOv8oTK9ZmGXLm31meg9EL8SR4nzo4B13H8Bdc0TacdPR4ZkcU4sWO9JT/GT1zTXrXxg3qBV32Re54LabApeYuv1m/7w9uUHlgCWdu3TypsvJNXPvbNj+twcVjJweWXL9+3OUXst2fB/Y1B7KTe8Zec0M51nIPY03HruFof6/jQJL70zZF+Ey9jJX9im3nU/jv+u1CdQuQoXxxQ/Do2eHMUWnlXu8D3XGvfoaVPztUz8q3twNPDSokRkknkmy73kwAFJilKj8k8G0cm+AmIeiZhjEGTou+/tqT4HYus6ASHDQbt78LEIQlBbibOfQxWPdDCCx5IInLjSeEzCbSzF0roTWrLREZsMXmxAX8dO6NvHO2V9ihzxsfX4ODVLu0d2fPgtj38/QOHlWOXk2Fijl7yQN5ZWFz4iSn4sWvib13gF7mQxngIxT+D0l9B7XNjAx0ygdbGFa+00MfuHIq5gJtzdIDLze642V/tR6YxIG7mUBnIMXaMrfTwpCamHrQfvrkyrt/o1Jbxxb/I3tewMoXkNN/TmA0aMrjBeJA3N5tZT9CXuHiYmLUjN57cgPxYNweW9z+0ww/q8Bc7vhMl32lJ2x/X4bAydTTrwuO+dgzElqxbiRf+0scvPmJEPLOJ641C8g1tcjHxS/yTY2N3BjsXtpXXOWas8akxa4C5l/VLHdgz/DMHHReqkzyuOMfAr/Hs+uqaah7lOR6bEmfGpHXcPrB5Gc9cw9/zC3ro5soc0O7WR5t8uxHPBk65qaE1f2e2aWN095zjOypTG9rbtH6fDzJdw/9f2t4EarvurOv7Ms/RoiRBNEsExWmpdWiLgKAyKVXBUodStEJQsUstC1tCsWUhIEVQSEArIQxq1bYMASRCEAiEAMGYApkIGQkh0ze80/O8z/BOp+t3/ffv7Os+z30/78e07nXW3mcP17yvvfd19jk3dPc2Hd++fG9L3+k/toHl6ed6nwt5H3D9MlP52NJq+QV8m4dX0s98ZdCXvDLawt3e5+HcOFU5gp3ZgEeua3vnbb9td873vvTZ8bnQurbfbJrkY1uvnf1yU+wtPhJ/yJokmybKui3GvndtG5xberb30n0oddxY3/ujG8sPpbbf1lve7dsy24q7t7HOtqSU2cZy7vFz8XX6w12dd/qDy7E6+SJgtg2mcZ8TgDlNaRsCm1y1GfNU5gUawDH9UfzArm+RR/myveXyaGq72Niuv7LPoVTYh1JwUIccs2ncPeUIXNqQMtcwJ/KanK/fKgtSNqrKTplyGpXXv723nW2dq+BNGuWTOnGDv889K7/DfxJ85HVuHkJUsJITlud3F/4tnH8EN4Dpq+C8Pl4nq/cEKHcCmONPeu538lLaSaVN/fXUuvBzuG1vZ9t9/EdWF+2aPl12W3je/2oGKzs+5dF535ef/n+OGWm3rvejDp6xDebyXvfLyTs+9bXAl3ZS6rNezX5ROw0NWdOIV/1wDxzGi3DvZxfC2JcCw/lA2OBnvCKHiSNysUxYtOXady9/rImOT07rYh8n7H3yUT/AA5eXeCY9qe8wel95sQx990t6bdf1Yh/Syy5hbNtYHl59WKIPirzgZ9svNGS8PZp6ZbEPTteJ9Vv49I98s1+iz1YO9t2XInt0iX6xR/mmbbdP7nuddER3mV+De+IvGOO0PCcrK1jJ3DfGkCcreThEgJKTlL4GzsnKm8exs8w7sWV5AFf2ZlkX2YYy7Yk2tjeVbuRGvTwdSulHW1LbAMP78DzvaZM+8UNdF/vytL3soo94ScGHvuWt1+3LS6v07mtD2ZYGyhhr9tfXhocpD/ulfPrGvcFKEcmEBiZxu0AcZNOB2P8i0gw4yruD4D4DLEZpv5SnDmFiNBgQfamDPi6ZF06HvS8PfZddwsFA4T0TR1Luc7mAm46bfl4dL/Q5+OUDfqGBdtLS+/RyYSp37w/129bbznLxUE7ZFu5WrrSzT6crcH/1g5UO+kN0UI8OCO7g+LnYcHWZSmf4w06mLrfyUC6W3y+1/aE09MVe0Xe3T3g61M/yTntkEEciHOijbZcTecqo67oSFn2BBT204V5bjIMOnfIOLGSm7cuH9aRpMx2dNDBGaS89tqXMOp1/56nDJg+96Jh+1kWP0aVjk3rKwQ+8ufmeMrE/aQ9ScnKSP9nhO5Y367q1831KApana7CSfxedgVNwHb52/aJynMGBaRfQDZ98s+Tq9RsFEznJO/X0p4yURUDkmIVr+A/v8IfcuaRNPWgXyJU62wK/l9Eu/aPb6e/oBy15YipcYEWf0YOypr5flgfX1I10WR+6g0va6JNr2oLtO47Qok1etEHkF/hTPtx3GFNXu77f8kmLNO2m0kUKXALPbLSz2WYBN+cOZdFp6v3NA0dZSCv3Kbu7nO95cGG97SttiwXLxXEotR0pdHafAi/YB/qn/hCMXn6/kzP3q9/ai7At7/Tuy6/0E6zkdfo7+b4ncKwT5r40wUrGLxf2xDVPRKx9HIf10XfsgAcScxwjO3S0pXHtv47DuX7ABu9nf/evdy7MpzOwz+kz5/iSLnQ+Yc566LTNLyXV1u0jv49Wf7a3v+m23HtT28VXTZ9nue20Acop63TRNzaP7cSPbtvJH6mwe9m+YFv/tuLuScoEMe1DQDN49Y8Th7j01/EzF9vpx3bbhR9gKwfgxb8oq8mvuPalO7zumSPpAx7oYI6bD3Iyn/UxgbxtQ3tgIyvk4avenEQ9Or29/umOJysNVpIqX75bKX+k4TGbaMaAc646jgznXE0fT1DWdycZGwRGx3cs2SyfQIt/uMOfOiiD9Q+2wPfLv6Rf2pWX5du066jb5KF20Z9zmnPVtCN0N21w2p/w7qf/X2mw0vEpvi1/jtfLUvpGfuGLPGVb2LbDDrE/fKV4rev4e535LR3Acc5Ed+pEuSFb6tNuzqvSy9pv9kl/cVl+iKYtLfvut7C8ByZ07dI8aYVu8Tp+5n145p7+wEmw8qwOJMArdeAK/PC1jx/aKkPxdJ+u3KRH+k2Fyf39+AcGsKWNPvJkKtxtar2p9dB3iLZ98KFXmdhPmKTb+txfpBMY9JcOYdg/vOaghDxTp7xpb9/LUnSCH2W9i0+1Lf253643wBV7T50+V52Gd/nMAypOV1awcvzJTg9W+uCHk5QnJ7fqROVd5mL+DO0EHLngC9jQhx1AHzKAFtpk3slJS2VDqtxMld9WvsLd2hjl9KE/eVLXX9yH/7k/sk1om/N0p6nnpetQKs/A5ULOscm5hpU220gD5bSH/l5HnjJot22XizqUpi4T25OqB9rt9l+WB2jABTCVRPAHRV02qEJ0FhwKGhiUgzAwo/xpdHMAIVzhSwNlOuIQOpUqk8IXB/fgBUcMXmeagQlMYNEOPPYT575UIcUALk7W0A2uKG0aFbC50g+80iBtGSTyIo+dNvorR+mVZnnlPvmLfAGz8ySunvZ68r1u23/b9tHc/1I2m52PTkfPqw/l2evQAfbHRZ46aLSP/DGI0FvKoyOdAm12ZWz//SltvYQvPnRP2WVXbDL2Qb/OD3ntWIdJmrESJwHdl13yKFxpkWb5Frf1vT15x1XonbZmu0PphD8XHOqOOuk7nM4x1WmjL3rWNwGTevkiD018/8MAtrTLC7L1pAVByAQpb1XAsv75mwADY7i+D5YgJn+0w2lL/niHa+pj0qkslKkykH7w0o9UOmkLfbT10oYpl9cEJ/XHyE9/l4lLHMLt9+aVESn9pVO6SaMPfXBkS1km7d2npLvwwocw5d17YEub+X4vXniOT5WW/Sl9xU8+8tideyg/dAXfhN1lQB7YpNACTdJMSt99cFMX+qnn3mviy5hHr1sbom10Hh/FPXDoq1wss+20mTnOaLuPvl4W/Ts3TVugTexjymbSPstoBw2p2+0vDOB0nL38fvND/jwIX35xfItbWXQclO0rt492knvoZg5n3mDzx2Zp4uP8+Vo/6rS5w/THdwAf2ZyzkCawgo+ve/45eD6w2UerZaShN+sP8taVD9vYIXWU4ys4jc6GQF+ijITJPXXOKdiR+dTt6lS+OxxgHbpiXxfrtRfhHEqBS514SSnDtvUttukwbEPa68mD2/6BET9q256GzvQx3+sZv/PaDbBBj+PyUMq3Ezn9Z1BtfY0Nu6k/d/OU5fgjAb6N2E4KomNkLO/yBY2WUQ9+6LeMem2HlHrruM/6KHBtm7IJYwuPdpHR9CfQ06/YQ2yKtvTB/823JmLb0OPeI/4RP+k38ubD6Jw2jYwIRHIhSy7lZLl1CVZGnvLc08ijB0yySY+8Qh88IQ8CkZ7gKRjYm3uM1dYSwOSkJRfBTPrAf22m/ZOdHsgcwcyCZblw23iIvJX7xRT5QhfjhlT99DLytFN/5rflXXe9TewrNkQ5/bgoNx/YsYXACS2zHvvMhU/t5fHFswx/TFm9Or7xPfIHDu1OWKTqzfFgSh004gsp63yEdmU3YWTsdX53eYIWbAaY5IEjrOBJoAqalIltSKXXPCm0dZrl8VCK3sGNrXLRDrjdn2obygA8keOUSe9LO+jF7x3Ca3nGUmimbMsneNIWGWVsgZ8y4FsGzn71NtCGTCLnCYP20nFZqm5or1zEtb0H71Y+lu1LO22ThsiDOvH0dAsHGdAXOm1HHp6RUbcxeSHt7e0HbGCBG7/adU+bjlsYHQ/1tqPc/vazDl0AX7ymtAs/yICRPn2TMHradboXBrbdXgWv7zrzR2deZ3fK33qy8sb1k+Xoxmm9Dn6v+VVoyhUZiIu007ylJ3qJbpS99NN3C1N5Cd+2ppabTv1OHOBEdhkfyhMbyRjoNAn3ULqlT7ym6udQegjutjy2tCvjbZt999Jhapu9wco52CIsG2vIEVwWuC4mjJbTV+XQnrYR6ITFPUY/B1wYogxjT5858WzvZYIU2nbxZJJAIfYjT7ve77J853PXGMTVDeSioU9+w7O0xAEkmCptvW2Xs/RqMJ1XyuS7t6MNtAvHdMurME239b/S+8ObuZzC7Hg7H9K7TaOP2Ahy6/bJPXIlpZ+0Z0DOxU7kncW59tL7QRN998lvS484TO9XbztTaJG+ffigK44pzkl+08cxNe07vM37yGvagXhJ4VO+9+GGF2VBvsOy/5bfQ/cdL3nbbend3sdZz4UMNDBOkIP+hjb0A6aw026/PdDG+gpG1it1Bit53XucoMRv1GsGo45vZDJJgH9cW/l1/Oo1OpsLE+innzKQFsu7HxAe/AFnO3l1XsC3hel9T+njuNOOej15aKJO2QZPnrQSsIR+cZNy0Q86u0wmL1PnW1z9Pngn/t17y2cqbvgRPzjpJ00d/v3yW3zAoAyeuMgLA/nA7z4ZBo4+X3odl5kzgKdOSaFb2Op7F19sf4e/Ma8Gzp3lFq+JjrKuh4LrHEwbTvk0PYNPXihXrtJzKLWdshaOsKzf9l/L7/P69zZYab+k0953y6eOtuX9Xj7Z+LJR9jXwnIycmzrmsKoff2TEvePn8Pw2g5XgRN4VoBjpGa8hjSf7WftM/yWNk77Yj7LVJmjXbaH3Q/esn7QBYdmmp8CN/WEDboAyvgN/v5y3Or3svuMjb9tt+fa+t1PmtNHGOyzbmh6qs29kk/VCl6k0AKfnuaed4z6ycl7OQ8StvOMbsJ/9l//w3YOVzDleM8BGcC2vgfcgHHMgsKVTXVoWmqNXaLcd5dhd0vgj6+ALPmwPLOaBzAXxUdSBiz7A8NqVDzwrs/0p/bC9PISbp8SgIQ/G5klf10Gk8mdg8lDqq/OkbGTXP9Y555vT82GhvJNCj7LhHh64Fy80wzv3e09Wjle719OW49MPvPZdr4FT/yiDlbTrV/ltg5ZN7sp/Xypv0g3t5BlPyPEyHQlPvdre8imfuaahTFwdN33BLQxgrvX6WE+n13d/sTUu7Gza+C8lWAkd4pAu8YfGaefeY3v2I+105x6duD+dQX7lKD7HUXjeHSOxn+C2Hynw+4WN2V+c+vXe7lA+Or48WCm9ygdY0kQ+tO4Go6nXR9h2X0rffil720o39+Q7Lba1jWlvgyzimwxYxp5t67g9lCrbLW5xID/zpMLd0m/5Nk07bX6bRrZdPts88IRBXloowx64tnKyPbD20+O4361Pv2nvygY9I2NSaSAFt/IRjzLSVidM+RB+/IXtw0/mqfA17YY68W7b10Op8adpdbqSOXL42fK3PEy6nZOUfqfy+OisgpWcrozsul6mjpU1uCd9076oRyZcnWb1QZ/U7fYRrrwou20a+Np11imxj+DEpsExaZt0WL6Fub2XVso7XY82v4V36D70KOcp40PtLd/SYXkFK7kBMEJm0rbSVMHsq1dAGgCC1Zjtp1K5ByaLrTjkKIM8eLNgUCmHU+kinfj35edEaZ+tIPbdT7h98Ezj24dT+KRbY7Uu/YQJf/LtondODvTZ0iYc5EteedKuy1z6bC8c2lx22e5Xmh7ezP3qBCv5zonBk85rp1t7tKzLCrnoAEi5p12XqbJ7NKk4Hm0KTumTro5H2rCj2FImJ9vI86HUdqZburbj0XakwNRGlAnlwqCut78sbx9T28rXoTSLkQRy5BGZ0B4fcbg+m8hOr7hJgVX6Jl8nWPIP35yu5CIoyWlLTlLWiUu+iTqClVV2e74GLi+mwoZGdOtGjzxtkDn50NF9wO5kQ1vlT54+2gv3W37Am3bhDfnQJ9f0EbSxv3WWmUbWCWLQhnJS5M0Fb+APLxOvepH3wI+/lD5xCDO4LtKX+pT3Nj0vLHUK3swn0hxZSJfzSuQ4ZSgcYFOXK4sz8vTjsh98wbv2N/mdYwJYwu28TPjTjqXLPuJU9vYPf9hPaCfl1N56auc2dMHDKL+VxZrBsnwrDRmlHf1zheeOr9vXo8mHxtibPNpP+sFFfi2/T7CyXqtmw7qzWaW/nxzZlTGw+yWefWnoCBxeR/RkT72a2P7sAdypZzyFlnVcSseFdDdYCa6pA04o53t20bsL0jlWOw/VdwTJMp4mj8ozvKScssg/Y7TD2rZHLsDUfrFpN3/0oxxY3S4mPZOOjmObB4fyMqWMdvv00suC+2Jbcdg2PMd/ku/ltjXt8unytM+hlP60R0bIRZ/Q0ymvRycbg2wEJXuA0iClaW3KxjcrCVbaD/8DTdIM/vjn+P7QHHsgbztkQFvK1O+siy/g3npsQri2J6W+X8DNNW15llk3U3Boc/htYFFGH+Tq/kA9Rf7ATjtkpowMTCIbynp5ApV3Fl79JkjJPe3Vp/DA3+1fWpBV1y28c1/Bx/HaNz6YTzusr36Pk9TruB+ve+ObKQPn/U5W9lfEbbv2HzCAc/iaOqKNfJCHN+cvdECZuiTf9ct9dBDZ2w4Y5KccU698qN9tE5kHXurSJj6Wk+3nXLeT/kqDlR2/+Yv0yEN4lm/aKYfIZ8qSNrHPBNjTNrzZD9nSj7aRnXrK+KJOOZoqF9Npc/E7+hr7guuyC38LrOg9PmFfe/Gbil9e7K9saEcb21+WCiupvCeN3SQPjE6bOLS7yDE4bedYxXd0WUlb5O+6el8ae92Hu5eR75c89bJ9eemkTj7IWw5Phy7ap1/62g+dkoc3+bSut1dXU8axRdtCg3zMNtATX4c8kJk5UgAAIABJREFUKVf3uZ9yAD60AAeYwiUFhvOFuol+QoM8i5e62HYPPrt/mfDFE7rzL+AEKX0N/Iy5sX9W41YezHOK0le/61uVJ7eX8zoVP+UPLV2e4iIV37aN4/EQj9on/Apb3Xe5dVw9r3y6TsgH3q59dJmKq8Pal+/8dLrM7+vzyyk7JL/7wZIOU9vvBCthHAOysqcRCgY9TwsJzJT2EKgxk7cfqcLkiWrHE6OdUfypLI1qDiTaBibwJkxwdzqkJW1mO9tclsr3pH/2vwyPdEmj/HZc0kXb8J3gSxYQGbTi7/3IW67j6vC7zA/xTJt9l3iE7/3h1Kee+9Nf62AlH1snWMkAPkSzupAH2vW8ukVW1pF6L9x9qbC38le24jmU0n+ro45n1tlu6h6Yve2jzXdaxL/tCz9cve22zaO5n/afcRO4GcupYwwfvvAx1Hf5ShP4u/yF3cfSxDHxp8/0X77qzWlJv1tZwUoCluMblgYw/RMeygleKgNxQys0u7mDVumR1vCUDWbaT58WfUSv9NWOwBMcScVLm1k3F9PYDXi9AnfKYMJKmfBM5Yf+5INjN2gH7q4b2oCHPqS7sPbTT/9Om32AzTXpPJy3D3Dm4mGXbmSOX3UB5dhWvl2O8kAf8MNPFh2Zl6jvbSYPu+ORvvJhKq2k1AdOAqGRdfQBTHihnnZpP3UK/dLM5tVNc21kGbsELMcJHl4l5A8gCsYIZApTerifviZtga98DqX276m82t9723gPzPvND37TbPdkzehXrwIqm137EFf4ShvLSClHtjPoib22aw1WpsxgZv5855d+snLFyUL61rJwspKAJTTk0gdOfSMnaZYPU8tNU07f2Z86YFCnDWdtkY2dNkTqOCbv+sN+3b7FI83iv1+qzk1t7/2htOM+1Idy6FKW5CkDZuidchRGeJ4+irbauLQIg/vZD5jqzPGY8ct4je/rvmfSIC09NahG2oOVCU7uBt0sI1jpBU75hcbu56wTn/yQUoa8yJNy3/nu92mbeS387doYMIRJ290rNqluos85L4FT+6NNp4G22KJ0Wif8wsscVG8/8GdEOT1JEFJ5+pkXZFevCI5X7ulTDynHJhlcoSUBPPCCxzJoULeTl3vxsWNzfEoglD/UObm1kOfBkLRW2oKUluujDV7aDj9OHcFK2xikrLrVv+s3DqWThvCAjWZeQX7sv5jbqFO+pOqzZDzsBT3lmuPBPrSLXKZuwdPrHTfCgNfCxYMeHha1Pznz+8G/GsFK8Kg76JQ/dK4ekmZck+/tuIc36Kace+D5Zg91k/+Zz75EmMouaWSVtvT1Ch0ZE+Dr8hO3beXD+30pbaQXmsnfr9+kYbZFVvo35SBtjyaVNmDLu+MbOTLeoI920kc7cZKnr3BMgZFL+e62uR9t2qLwxM39PnyWKyP7HUrFT3v46zrouOxv+56Kk9Q5irxylE77CItUHMiI8XgIv/wgj8BVrqFZOc92kQ/0iGOLD51Gt9HvDNxhh9GnuKANXbvOTj5zm/x1vqTj5q18RqUeVPGQajyo6j6S9S+C41uV/LEO36o8uXmrUuQx7Sc8Cbvj7WW9PDKd8/7USeyx27bjpvOxze/DE50YzHU/vOs76Ddx746BLY5+rx4o0356uqVne99hXZZPv/1j9LJ+nRbytl3/YEfA+5jvHWg320jI7gJOY55tMY4YKohRJvcSlXa7TksCt3Q5gLqx2VZ40mvfrhzbPpr0UH/xCCP0M+AzCDIYJr+2l67Zb8pNp0Jf29vO1HLkSxl4SSnvMg/dU8m9n+2EKZzOa6/bm79womSceHmU5dDQ6ZCPvbg2iybsJt8j3F2wb2GoA3kXtve0j03GAVBumW0OpdP2Zl95IhXXoVS8h+xy1k9Yh2i5X/k+GuBzKy/axUFOh2g7y5Ep1z6YvUzZy1/gZEKkbsINHdv73l+4nU/KuLeO/siMfowjFoz4GCZB7tUXbbj8MD/fn+SfwStgySbpDicr76RslFPvtyrJE7AE78SZyRZ84OWSNvBGdlnkQk/6RY6hd9c32lccyl7aScUtX1vZZLE3g160n3302VN+XY7RWXDYJ/oIL6Fr2j24hU/ddlxLN3DFI93BNemQD+Fdlk5YF4OVyhDcLoDI04c6x6rtOp/YC/fw7CIq/E/7FY70TjjDvlafhWwib+UQm8BeLy5ELEubqefMDXOzCb7QCJ3JlzzQ89gcrzRKy/ijBwKYk95JH/AKRlscK6dt2tt2GZjv7feV3S9YWQHEfacqx+ZWOpGtct21r4s2Ds1cZQctKCl9CYx6chNbwc+Na7SXr8P052SluCodgeIKPhhI3hPoWfW1GU/ySipcy3b5j/7khzbYrT4J/xRfmHVX5BZfDlzHCXnsj/rY7pQb5cCUjkPp7D9pDlz0df/5Q512GuBH3oChvi2LfALffsrJVHq9t69pYMRGhEGfbXvlgDynr1Vmyi9rwchiN/9og5W0I+CWgGVeByf4Fh3EP0Af99DBRhGfFdqnPchX518Zdt5p5z2p/YRnnXB6qoxIab+VEXRlI5tvmgkbGOQ7PnhBv+KzbsXBGKm5mwCuwcoEeQ1IGsysDS2n0BmHjLudB4naf/7gjrEC7eKBNu6RL5cyW/lu/wTO6UoeHrFh9puTwllTeAWmr4T3U5LdT+jDm+2FlunvVxqGX+v36it9oH83WLkNEh2Sc2BOPyAftuceXPoOx0Kv10ft+pLb9fmNOtU+TtDjU1cfXH7Xe20SveiX55iEhk6n+kNf6DN7zehZWtMHXeWiP2XSbSpsUnSPDfudVfrST9sgTxk4w+uEP/FElsDzCu3ykLTjt51lpMI/lNImNIcGYVi2D6dltBEXZfIHD5Y7Dx5KbScdgT3l4VrZOYl68JIiZ2SILXWc0o4tk99eHef98tpih9FpTH5XJ5bRx/yhVL6h37FBnr7U2U/8++jtdco5fQMz/mjC3AcDPNFf9kDi723FQypdge185hiJvdMOeoBhX/PoDt+C/vrFuAEm8O1DHpmEvrkfAkZvI0297xqsxP8Cx6v5UNbBnKwkWMm3K89O71SwkhOW8VPyN20Pu4AmcUqHqeW0Sbv9bTMPGySOjoRBqrzIb2EC13Lyyif4pvxsM33Abh31h65u/90WzEvTofQQ3G15+sfnkd/WH7qXDlPbbYKVEV4WtVkQ2qGndJYRhJhrLsg0ZtrMumnsGAsCA45we97+1E1cHc+usdCm97df+u62fTRC2+0fXi/HQRvpi4FdZlzCn/KRxuCi3jbi7fwhn/A2+VZmwLT/PhgdHm073TiK7ix62908DuWS6z5BS2iV3s7HLo7wZn0GWOTkRGb78LDrfBzkykI79T5wM5AmnDh32xxKhaUt0U6eSIV3KI1tHB7E0cMcL8DvsA7Rdai89yUv3b2csvCVcR95py3lyNMNR+93WX5Lz2Vte52La3VIqm1Ci3Dts7XjTBYJVNJXfu1XwUcWoOM6r9fKOJlxr/4p3G9aUu7mZw1wDl8Tec1NIji9xCNeaM7knT+pmWNuboJoY/tu65TDe2QxNx3KpssDvMgki4MZ3JpyCix1a7kp+Knj3nzw79qqbfoYpg/4HQfkgSH9pLv8iWPXtifuWR9a5r30ikPZgEM6lIWy7OXUWS8++dT/cd8XmlMe82GScIQFrugqQYz0n3bB4pwLnB0+9HNPSh/vI7+UdZ9HwJHFGKf1uMizCU77nLhkQ0w5m+c61df+rVZ6w3t8auQUGJ2vR5uXVsZut4He3/LDwb750GvfqUpfy5Z+Zaa81DG0mO/4zc+N8a69euLSk50zaDp9TuE+OL8lGKKuoKPkMk5KlZ72rFWky1RdwEO/Ai/jaOYzNm0nDFLgdJvi3naU941f7rNRkG7bktJXeYc+fcLFNP47Nk0fry3ODr/n5S39nNcn7ZFvaJVf+jP2rKMvcDpc8vt4s1x8wIBW4Ckz8ZDaTn62/CrLQ6kBSE8CMscYwKTOvKnBSl9rhq7wFx6jm8wR0g6f0hzZTHnQHpqB09vQznvTyCZ9LZv6jzxp06/Qoy/Uf00/2NvuyyO3Lf3BOfBg2+10pfJUdlNeCWTm9e8EfWs+r3kpuoUnYPMAnAu5dLuhjjLtijp8arUZ+XxmIycuLYcvYOvzyBev9Hk0wcruw4bd0g9c6uFQCs3KFXq0Q/L0iXx358oOq/eN3KftUFc8Dp1jh64LI6NJX9penF/ObxMUvl2nKrd+Hjp+pScrpYkTpOiUdRk8Z9zo4+IbKYNO+Tcvn/IamHfaQQlkEt7hXzkhA/pwTx9xkk8b/ce8B5eXdABj6i262oUr/ItpZBgapF9+IofZR5p6O9p2OsLDtBdt+lBqX3kyDf2TL+2wt4eerN+zfpUu5U+d8A6lU+ZT571Mnnt/ymjzaOST/urvYgpc6IZmdRj9R8/x0c4x9t+1AWlDNsqZPHCVj/KzrXi7PMGr/qCbNh0ebXt/8t3XRS6BAW7p6f3Mgye0xdcbsKQstE67ktYJ/6IcwDdlPemMP2evNvZnzP2MF+bO8RYLvpJXwOsblayT+WPDk9tLvQ6+/mEtOAOXVH0F58SnfHbpSV/70wY5cGlDwLHv5DdtLBevtkff2fbiOKVOec92k9ZeJ45t2vmT5p5u2/9y73flNWm8H7xOS+dnDVZ2AFPYUwFbAAKB8T4QKWcwkHZF9DbAD47dRYkwSc0LI32yaFDYEcZFIez236/wzu823/v3ukPl0pE0Azv8atChAR7mZDYnrS4bcCg/cAubvHXUW9fLqae9zuginDgE+vRr0h06e93+PAPqkuvgZi6bUemDXuCDfz+eWR+dTzkqM1LtCTjCtEz4yF3ZT/lNZ5V2gQWMyy7tT5ptK1+WH0qnbezitz10Qj94LCNVT71sX169S5dt0n+/rKlTluTtQ5o6bJdJaL4G3dvsy4vf1Dbq8lAKHbniJ7IZjEyQizTRf7ZNfn9Z+JGOMzYgXCMY6clJg5gEJitgOYKYbIwsI1W+ykVbc1EAHuqghTz0Ijsmb3Qr/Z1H+3b6ez44YsPpP3nnXjz0AVfsZ9eOQ298AHn69avTbB4agdnbCduytA0sx4AycBIm3YcTGPYX5+79tn7yBC76K0f6KQdpezTpFp+0q1fqhYMs+j1txUk5tNjPTW58z9ysB77B0ATVlZNjX7lTbn/y4Rd7Gv8sfUb9XKTxqjH/OF2viI+FW/1LImXn9ypwuUvztKMtb/K8Te3fU3iHb+2bPpQF5q7M7hes3L+BBUb+ECfyQ9bKJoEX8KVu4us0micICQ5t1bSClfXHO3dqI207+5kepn+e3CpaGF8llxlArpNVLZC2wlz9rH4sNneoXvsAT9fPbvtpi8jKcUzeDQ996ZMxNP2VcEiFT3/hTL0i690LO+j0aQeUUSe8Q6k4bR94oR9Y0hq8084sn/gn7R0X7S72Za6ZQanexr7KpOPpcxOyse6y1D/NMbjmQzNTg5T9nhOC/FHM8VlOTgq/61/ZQBM0S2/Kp/6Rj/rvbWin7C0HjnxZNnHPcbaVkXAmTV2+6Ued9cCcOplwKYNeLvIFd8zHBiyRVw9YKt9+qlJZ01balBFwE6w8q7mT+1mXzbtzKuV8p7IeBjH2yh5bAHKU8UBJv2Jan+Wg/X2ClQQk14Do8CHc+31M9XAolXb5VF+UQ4tyJ6Xs0JV2Uy+2UxfcAxtbMiBBmXSRR5a7uqUM+4wubdvTX2mwMnNoxjLrVf/ICTrEQz5jN/7IcnnC5uGTdpTJC320D1IfQPaytI1stN3IIHDEqy+lPfhXOxk6si96oJ52wuk63OZta7n3neeM6V0/DfzQPuVEX+AoB+7vdwmnp71PbALcbUyP+Q+epYG8thV/lf92gJbLrsiX/cL+S7lIn/xF3tln3E8+8HDoEu6hNOu5iUfboT1ywg5I+71loXV3npFu92eTruhuS4e6sFx52A846pu6wJ+6khb7SysyQ0+kyD66y+vgwABWxx28U5fBP3mnXj2TVx749TVQiX2yfmEO4PvO53frgQ6+kgBlv05P8yp49mGhUx6CK+tJcHZ88jfpie122mwvPGnd5Te8Co82wpw6jH/ZB48yZNRh7sPXy/bllTN1wvqlpPtg7iuT3o5vX7tt2ZYW6/cGKwFug0MdMUiM2qdXbsQp15hVBGXdAFCMA4t8x0FbcUMH/dJe4999shKBROnmxQ+cSUN3Lrvt7WcqPdJharntemob0mnEDkQXapnUI49MhvDWZQOOXfpDN3Cto5578Pdy6imj3ouytIWW4KSsX9R7dZ4O5sfreHXSZU/+8GbuVytYOR29toEM5QleKMdhwgN1OE5slPIpv+mU6EM7+gjnUKqsTLftDsqtLc4zgHfxC4+xAR3QYxlpxkOc/mU4uu6hTRj28V66A1v+dxdvwKIduJ2A7H8onTYd/oJ3juXoZtr/9n4fXciCS5+gLUNTrjmBdH5slzEXGLzKzavfvuLNZNcvA5N10pJ2yB45jkv5iie6nGNKWUGvvMBjFgHxd/alTecfOoWnvkhnu2mf1qsH2rgQAg7l0hodBo7w7WeqnmhLGfC4KO9tYp/TDtNuLkbESb/wNoNJwFEmHSY0dTjyti+lvzjCV/oCj/L78beFKR2mwCCvzZBXJvSd4zM824+UettaPvHFfkNjNsFZhMefxUb0beFJu+kyJxDJtw/5Z2kuXkE8HUHKk9PkOU1ZJ3H4+Dh159hfTv+AXxqhbeo59E16w8/2XpsARr/kVz3KTzaPbXze52GWMKFz0gptu8HKLXzopK+bVceSepEPg5DCN70QrLzwKjrw5+nPi/NcfIR0QAu4kXsFkM8jf+hzfMorfdR1p9v68IBNxG+mTeD3NrQDDj4xviBrDmWizFyw057+jhlhkU65BA80aiuXpcICdr8i//iT5PfbF3jpBxzphR94Bm/ozfgMj9O/UEcf2oFD/iiXlou0K6/IynahYR+Nc2zO+cdxO/3iIR4JOnI6xABanfZrc9DhYCV/FmOwMuOp86dcoKmXQwcyQZ60QWYEWfAptovOpmxpJzxtx7bKb6tn+2g3pJTRL7KYclM/wJg2PW3DPtRBJzTQp2gC5rhqozpOpiJPApUGLpHjVra0l05TaCNYeXxyNjbb22DlbjDu5in05E8c6kQ7J9hbALLk1OZe5VHBSuaV1na1kfYKoxtuA5akBDDx83wbE11edqkn5a/s4ZeyKdtd2Ucnc81pv62e0Yf+hz4JSqRMmZIGT3QuDGD2Nhfz4Gftgq6j77Sh3Lo5luUl8IMrthIfQB5fh7133NC9tWvw0MYAJHzBZ6cRfFxpi07O6wI/ZdYDJ3ad9anyor7P+fSjTBtRZ9LSae7wxbMvtR19qfd+8jznEHVuW9rv45l2HdY+vJYBq8MDP5c8YrvIPmsa/XrKkKftqefPVG8cn9Tr9/RBXvrcwHCeM9U/xhage3tt6eOeNsCNTdxPPhdhdhzSfyilbex16qe31QaQpzKzrMtVuqEZueG/+D8H7Qs86qzDl/+k8pL5BN3E7tOXNvE1kT1wpEV9U0Yeu6Fv6Io+uecCBuW2pT0yiNyCWxnaJvWpIy8v67y5mTOzLr5TD3X4fjAnKQlQ8go4QUvS+nZlHRrJ2JYH+USWGasT35ae2EjGNXzRXtpJu866rOQHeBOmtueYuD/+3l/6lY1we/k2Dx3w2/sIk3RL//Z+C+/QPTiCa+I71LaXd1o6P3uDlS5kQdSJt6MKQDFxHFEYikOR1tM/hj4XStZBHPVRdOopE8ftOuHgoOZf43aNh3Zp2yeTe8vNs9Oa1M5uMznNjT1tL/yrZw2w0NB5FXb6zAGF80Q28mC7LugoCFyHr8CNE0BeMf45mJEruChXJt247juZX7qhmgsAYDvIxANtGYAX5a2+qPeVNui6xcfN2waBvLIR3tn5XGz2OvIlvyav+sA4rzY2Zx1aoQ2acTQ4T+QDrl0HcevunfomzqF06ib2pQy0xaJn2GKn1XIWj5ddF17T3CzQ3LjW9+b8xtFmY1eLYGTiq5zjlBSnqDpN5qGtdDE2aZPHi3ao/aaP9p0UHcunaWBNWa3fGmJRuX5raDq5Q0Fsy+vfH/nnR14HQocDBvX8KyRlNVZX+Ls8IzcX/gYC0IdlldYCJPZSbSpgw8KasZXJRRmpf+7pe3TzdJWxberfl29Nf4Js2HQQCKoTa+PbgfSHvrLTvilp36fS5rG3jP85mRfcPQssaSSt/vLH91jGyTpkUPQii+EfqTs6ngvA45s5GUu9MMmzoLh5mu9thiYXbHOigTfaKpNDKYGy3haepAe7pn6Vz3hdGVjUcdGXPvLCGKhr1GO/3YaziZl2y5ykPwcv9dxr2ystw//lX7IHn80PHeJvu9ksuuGx8SkOyqAdfteg4Z2l/qH25Pay3Lx1b7l2fJb7W/eWh64eLVdunCw3WGTB91iQsfHmDzb4B8Tj28ty4/zecv3sbqVHt5YqI6WM+u1F3dF5+k2+dse8NGMXyqv0svFNlGFHJdvh245Phu2c3ys50AaeK4hKoHQE6pAFc6gLPOc+ca96v0QPvS157YHU8bPVtX1M+edZ1gjekzKX4IN283O+tHy1veGf4ansdtCCfWgTjEllQDtgYJ/wv49G6M/GeuKlXTZSPsQKn8AKTbv4wVeBDb7TNL6lV/bHadzzuc44Oj5dTs7yDcGa07GxcX98wiY88sEejm6eFS70WnixiTY/wVtdFczPCd4a486Vwydm7Mf/wmvXnbzo4+QPWUVmw/eNtSM0u06izz54HaYyFG6NV227+58K6GW8rm2R9T2CWqzXmEOmH4Mn7h3fykEbgK6S1ZDXjZPT5YhXVG/dqodmBtQMwK0n/Ql08w031p3YK5uiZVkYa0c3Z/AFnWJz0Eq+2yd45YE89nh+j7cKcgGPPH8ix/eawXN6985yxlx8b36vWZrOl/yRTfkigvD4NWCO042nBPHGK9p12oUTgf3PgcZ4KJpqruXV62nHKx9nGYfI1HFz5drNYYNz7JRshw7js2Ir6PrQpTyu3zjNCcZ1XE46sHNoKXsd8xV0RIZzXQ6sPj6xR+EfSk9u36pg68mt8+Xo9KTyt5fIDR14otZ0lS3+vz7nMR8ow//1o5s1DsTHWCBw0QM/jGUCsrSf7TLHem/KWsB2wMJHr+N++BzaIgvkQ/CWh2baIQ/SGCOuyYTbU9bv3ONvT8/n+iRrQYLR0/+dnMf3XLtxvfoAl6vG2dgndNj4P+hCf6XDsQ5j/Do21vaO/9WGpnxogxzgveTRZDfrLq4rxKEMvQdO3xtRjwxtJ00rvibrdR1R639kx+n/W8u1o6sLI+XW3TmXzX3R4GWsc2qNd3Jefmr1YUNGXZ7SAW3IWHnbBlqK9kE/9PZ2O/m2nqv1wBm2y3cpz2qvfnQzY5p75xvWoVz4Oa56IEug6YyHfrEr7DL+H3/MmE950aKfI6g/vvEL7cqZfv0CVvE4ZFH2ex7bQQbwWzyvfNI+lzDx3exrTs85na09312OTo5KT+jo/M7ZcuferdrjdPtmv5NPI7D+GOte56OBG51gR1zgwsdmTeg3e/MJK3zG1aPjncMVV49vxN/cPl/O60HAxsbHOOZBN/NK2au6HeOs5DDwIwv0oy0jC23mZJTfOD4tH/TwlWurXmmDfvp42PpYxyu2cujajg90QD/21dgK9ue4Is/cTJ1+gTkF+wd+t21gbK8dGsacj5xoJ8+Ff+CssgPjw3EhveAWhvZH3fWj+DvX2OVjT3bnlexpEufothR4rNcyrrjHJkmxy5unp+OtoYzD9J36k56ZjofzZTdzfUw9tDL3of/MvdFvxkbmYeZD/I4X9/RL3/S3r+WH0r3Byr4wdIBoYAAyD1EYbIiV8EykmcBdTLoZnxvKECuT0+FTrqBsc4sTFRW9Tmo9gY2Ts9OdTQfCZ/Cf3uJDquelGAIfOAM3IvIE/AgW/BEgdZbr0LY0id+Uei4d5f1S+tEGnhIYcPMS3sGbp3t5SkHbyNmNVAzowpNHgpQEde8TrAzuLEKmESWYSF3ny7bKyZRy+a6y21OG0NplFn5uV1AT2DUJ4vhX5z8XFTqHcjhtM1PyHZt+9MgFr8pAnZIyWV92QY/yhPaio/HTaRfujkzaQgk6912rg+QoegvI0LYc5VhMlRydmIZMcFwXYCqvspuMF+kmjV7iIHr5vjw8lR722Kw67WlgBGfJa5X/brASmIGtXvanjEfGKAvWBJudhMGRRWx3xrX4aotXJh3lw8Li+OT2GgzBsRft2paTnpvLWwmWnJ6zQGD8EUjJqW0WNvBXuq4TURkT6p7UenBE7plUa/E3ApfrhKceh+5qAh3ji/7AckNFnjJw7NNZL5M+yrCt2iSfsQC8szCR3jg6Wx6+cmN55MpR1XX6Y3+RcSbIwW9bGGfxhy05Ec2x/mjog6bipXiMLUtDH/suKGox2PDTd23XZKj8tF9gVtt6kDXnFgJRzBmpi5+dctaHbnBsdCSufam2p0522rhQGWO62rjgH4uh0xGsrBNABP4IKIF/WZZrN8+XGyzQzwke5APitKt/AuaevrdH4PHsXgUrj1uw8sbZvcX7mwQG7y7LiX1uLQv1oXsuuJmrS19DB9hiFhBpqxxNe8ALe0N/lKnjsit5Jm1jkHHCnOMCZRusVKaXpdBhPXl9NHloz1rhou1KP3Se3bq1sAnGD5UdESwYgUrmFHwO6wv9kbzRpuxPGx32iQ0gB+rKPoY9wbuBLcq3tg7crJVY0PHKIqe7Esxdcd6d66gzglbMHeAVx5Ax98AnpZ5xSArfxWOTG/dsOKyLTiI/No3Xrh/XZiP0xWeSx2cqb3Dts/2izXGr/g3mjX9DL1rbBkz6oMc6yrjQKXaCXqkLf/Gdc/0UGy7dNF8iXGRMf/xA6aCNU/QCzfrtnFaeQV3wlc2mSbAWAAAgAElEQVSPzUW1G32kR5+w8u6c3vFAe4398+UmumYhT1AN2rAD/Bn8LjyUuFMBzWNOQDJf1ub0XpXDE5sv6AA/cyB5+CKYWjwPGwCfOoI25kfwbK+CP4KWPUi5bec9m2I2y1zbsvJr+qwRqLSs2q86nAFfZQo/8MEDNuz36vWT2oB2nsuXE9Qre0BP2Rec8+d4FaRkv3H4IrgGvH4hI4KX4C1a+sZ1jDXHCn+ywqYr+NlvzP0Jdka7Sy8Czueny5Wj68vpCFxeObqxXDu+WfqvT9SgP/xZk7PzAHQzRg3ucO8YQX6M0c4b+fjZbZA19lP2sfqNjDX7C0/eKadMW2JcsO4grQDhGEfaXR9r9guMrN8J8MzNdnwwezfWhUcnN0u3bLDpwx6OdGeMtWAOdVzlH8eau+gcuoTPff7BfqbIMmvDBMIyp2Q+oRxZwEv4mfMM9+o9/mZ3/lRH0ISNIS+v4mn0F470VLrqZ1kefOT9FaxEy2e3CT7w4C1BsutHN/LAvw50JKgvrabirPlhzBHlvwZPxUNfv1De/Lk89nbIVviVb/6RdtSBF1u5duPGap/oGP6OT3lwcHe5cXyzHqDxEI21Ra1pR6Dp7Dy6dc3g+rTri3X9qi/Wr20NCw3Qgg7XNquuh/1W0IsDCLQL3zU+hjzu1LyaE4SMPx7u4XOg3UMYU293l5Pzk1VXt+6eLyfnN8s3ue9hNmUfxIPTgjNOvRWtg94aQ8O2a32hX2A9WP41p8nLb+B7GAN37i7H52fxJ/Xg6c5y7ebRcnYXvxV9IAtgl37GeoG9xNbeqr3zyFhLIENopC39C9bIU2ad9RwA4QFKwR7tsClsooKHFUDM/QX/233xyGuvhXvYJ/rqQUhoAJb7I4OVZf/avXrVfofd1hg1v8EPHmxi5WXgV07grWvTn372LR73BSsbXOYi+GSuZxzAK3u7yJe1TA77SAdrVR78sLaljPwvvuc9ZZfc3zzFFvOACPurqx02Es5u+ksPVmoPc80Frc6Rc79pO1Pxer9N9wYraURHF6WmlFHHPWkGaIxWwJPABACcVFkMO6hVpn1MLZdo8WEEOCaCCWykWZxUXQ30ixuK3p+8wUucCffyA97gnJNKtV+DiKGZdluY3m9pl4fLUvEivyyuXHjNgW+58FE2V923YCTOjut+Acpev+vc84qEEwB1nTdwsjCjHnrRL7xBh+2K17YpKjqbI6MvdkC6ymVMfqtTGA6BwcxAZpB2HOQpo068purTlEF72SU/0Am/HY8wSYVnat3O5NWcneVlr+MUSy3iBj/Sr6MqHkd/ZRhbD5/kS9bIssnbcQTtqzzLQe4unHbrtPXJF/zAu9fKXysruQ/YLsBWRzcC47HBi3oR3jatQCQBTwJK7VRs6HGhnYcOOOT+oIE2TEjKGvn6VD+BkPijlfe2yELeXOi95OpEPSYb7QA7vXGU1ynAh5wp4+IUQ/VtekOf0nF083wuppv+VhkPPSpXYKtHcGFrtj2U0q6uMSbgmw0Yk9v1o9NpK8O/ISue0lFPP+gnBf61G8c1NsnjX+OnnVwmbdJi/1W+TswtxW5pT5taiKAv+R7t1N8Kl/rRZh/stX2bzF1oict+pd9GA/csYrnQofKmvfhN95VZt5O2cS9e7asWTGMj0sd6wb67LEdnt5frnFwb394hMOmG/4jv6vDtnRGYJEjJvx9ykWezf5NgJYHH83vL0fm9uicwSZCSe1LuT5E/Qfd7I2C5BiujV21PecAf+s09vmX6+s776rfu5ZQXfVgAonfy8A/fXZbUUc6iC30Aj3rHlfClZZVpsyvL0nfaJji5qAd2+IoN5z5l1NO3aLzNvHdWGwXnT+Hg39hAxPewvoifwldVQFP/2Ggr+xw2DA74rcVpDyyOxat4SOnH2obNGacZOe2YMTh9O/Wx3/GE2pNLY/GLXBln4EM3BdexP/jtOJEJ956iJM9mQtn0tuaRHXRxOmtnPlQWg3faO1bVF7YAjbXoPs2ie4uLe9qju15HnnUHduK819eYs3z2O2i3A/7qN9DfWFPUpmnIUZ61We/1setmxw0PvkZ/AB97/D71JQ/GJa/L3eYU4zjJiK0x1pAddjyuBKrwBXcqsEmAkwt53jg+K3kCl3tS+OIkUmQ27K/RiH1gJwZGxUOaYOV4OMJJXuwS2Xd6Rrtq34JowjGwxum/fum3qKct8nTzVbIFz2Zdx3xKHTbDnEoeHtmsJQAx5KlcS7fAYa7OPuFQqq6hwTmx6Bh+DNzdh9W81MYRY4DxmGBJxq9+R5u/LK3TTUPXnno64+HI3XvLjdPTso8zgijqAPmQH9c2SIm9Mw5I4QNauCc4cP0o87v8bccXdNKWsc3Fg1v9A32op4/9SWs8j9PbBJTKptoat7etsTZ0U3I/96BFNtP9dLv7Mx4SFZ7Nm3FswrkYl9hC9xPicTw7BssPj7mYstKl6yfT5sOACc/K8ALvI7hFOZd69p5++Clkyj6D+9kGvdxeA5Tlt+uUdnw3tEJj8db8CTTtXAvy4aEEuM7q9F4/Wcn8xf5n7i/nerfkahBl4JM+8aLffbRUu7Gu6vSs48M5AHqHzrsesBN8KAeMoA9aCFYyr/LgEPisr12r1TgcY7F8LnqstfbYj45AJLLHbhmXzGPRwZzz5c8U/XCCEfyU0Zf5F3xl2z2I3PejTSfgYBzGF4xAYwWIZ/CdIPLtu7eX01ucnlZn4yEowaKxbyc+kbWGe+zQpT6UtXLGn/aHP/oF/Aff4+fh1smtW8sxb5kOP3Pt+Gjh9Db3yBI+y9aazmoMDbmAE9lgB2UPQw41nlqgEhkii/IdY22N3+HVffYW+hZS2inzwBnrAh7MjwsbKZvRNvekZQuNHm1MeQFLHkm5x9f38rJvfciQQcl5rAku0NDmGXgoWQ17MI+cwFEyc10x1mjQ4XiHTuyY9gVr+FTKqLt6PQF8dUAZMG1Lis3gOz2hThkP6BhP+NH54H23n3vpdQ//axCs7OtDbdcUOnt958ly227TvcHKDlAAlNHZhSCGFwPMJGkdDlInqaFqyC42dfL0kdj0z8RIvq5hTA6aCljevlvHxw8pIwrcH8Bk04GTvMjTcA4besLHdHrQ7YBTHtIdRzg3eLkP3G3ePsID5lYmykD5CMN7N1h1knITNNIJHkqlfUszOIU/aczkO2nMBE075Nhh0Ycy2gJbGNgBjh07KPkN56Dz1UnSnqscyZi0bcOAxYFQp/56Kt2k2MZlFzR0fsTbYZDv8Mmv9Xvol05T+NdpAV8eS+Y44OHoCvdwhNW+Lfp6G+FCw9ZWVroGjYWjOdftvXxt+1muPEzTP7YN7n12lYDlowucl27Gq/rYr3ihx3ENDsYrzpiLcsqqTXPcyKwmoeH8dya7LuOxgCo76gEv9dpsHxwsQuCbvP6LPJd6JWWC6RMii7F1ohP/GAtdh1225IHb5SCu+6ZjvLCpIyDJZs7Jjr5MkPAMbuilDH6EC274dExQjo69tB3pBY5ll6XVrl75zdNxZEIZtJTMxiS+sxA6tADp88GQpfSYFi1tEU45vJDuBnuykYBf+igH21ImzENp9Wk07eAeAQHsENm7KEH2ZRd3OT15Vq96E5gkUEngkuAkm/mrx6fra5UECzhxycafYCUp7fpJSQOTlBnE5OQl9wQpz/HH6JyA9Xh9XN06V3Mv3/CW+4x3y7ssKOMBwdVrnILIpoMxgN3VYg09Nh9H+xor4ym6m2pgsnnDHsUDTeQvu7a6Kn2MjQd6BW5wYsdZj3QefSPDYCV+hcUf/iawPfnNfDU+S7H6n/mgRF9StLexHhkmMIRcHH+04z7rmHnqg3sCK2zSsmnCRjNHbeuYR5G5toV91SK4BSvDe8YZckceXWbOfQY9aM8mUTmiD+7ZcFy5eqPm7vAU/7v6qTGe6c8Fn+ACp1fN2cNHMiawD/FI01Zf2/qswzJuWUvkPusS16DaDbDkr2hqfp06LugXN23KNpscr904qbFKkIzT6dTTnnSe9uG1xGyykD9+zPFtqjwKrzaNbBiT/DnHCEIStPQVbzaTV24cVVCSwB4+4PiM09YJYlEPLeDocioe+AzEjQSdqdfPFj3jvnRAsJQNfm1sPb0NPZzcvLvcJCjNmo1NKN8kXC+CrHzreXyS4sBr4G6k2VS7saZPBSuHPqBD+ivgNf7lGvtAnsi217uxoxx5WrdNqXN8HUrRL+OQvuDDb+3MmW0siWvVYdn29JfYj2OX8UseXVx2GUAgffu73rlcPzleeCWc+wo08OcUBOjR2ZAbsqtrM1YZw4wBeIEWfSv3+DzHC+ODtoxpfSRt4Is21DHuHTvUWa8MuK8xNebw0tX4vMfqCzd2Sd8aY2O+j9/K+oMTkz0w6drPE0AEsNhUs7bED4OfjTiyLZ86aCw6kdOYe7H3GnvIAxmOQIH9kMt6jU9YwTcXsoDenge+l3XOJ72cMvshS+VZMis5pJ77fuknWB/JS9W7ZpDf1e7vLEcnN5ZHrj1cAUskxC+ymrQCC3uQLnm8gFvfPVLGJjJTXmX7zddLb9kFNK10Nd86/Gqt7xgPPtAfp5r5XJsnZpUhKTGCzIEEzuMLas4cAUROzaKjfiFn1usEyQhWUgev8L3SjvzH2AVH0T7s3/585xA6O76Sw1iX6kelV7kytmpOupNPy3C6lTan55wI5nTlzXoFnJOVvApODKKCRSNQhN2z/hDO/fTDmzisBfEP5VMZF/i9mlPulg/Bl5zewY+f1QMi/Qu+Rt9U/Ayddx3KHzLSDquPe6zhb5Axcrc9Ke37fS9DXgkmzzGJD6l5lLl0nCBUzofSTovr65UXHsyzPho2jL/hnjkG+PE/sUf6dFsmL7/C436nTRuj2ArtlB158FZf54Ahs5qLhw0Ds2ysBSutp451NfVdjtRzj7ywndobeyjLeEfZ0Ix9carynb/4ruXBRx5e17YPXXkke+lfw5OV6/pwjC/HGvT3Ou4dn/JKvWXb9GCw0s4CRIgOzjjk8SRuLB6tY/Ohg6TMAZh8NkAqGSMQTxnKcGoaWm8Hfo2A9/F5VYCJriLFvso1vn/C8VcmOi4nOfHgFLrAtgLhXp7lSR5wgji23qfoKiOfE+AsG8bvINhJZ/suG/qCXxjSjUxdiEB/aMxJjwrkjH/XK2Xf56SlMA+l8Aiv0AUd8Cs9VTZkNOmgPhMDZeZ5enWrnvpiK57g3JVfDXTgtUtcO06iyQ4cXhd5gI4M6MPp4QGh/oErDtMVV6O1093zxcPYsFtOWdl0c4DUlT3B33Bwa1lbIFiXiWbqZaVps6BShvvSC/yMvpZ3+566H2O3nrInKLkGzDf2xmR82VWnlmrs6lizcUFfWYymnECm/FXdeDUTGViOXLKxz+aMDQP1lJd/GbpaZVybC/xGHrJkkZGNL7ZKO2CTX21286dLwOeD9wYXWFz1fwiNjoa/arreyrXfg1P53y8te2r6Bg44kQO05IQWTzdPy96UFfXUPXL1Wj5Y3viqxc15Xh/Q11SqfZo237TPtijTr5OHHi70Ad2UHdpEVnkF+HZP5hW/4h9+QN/gWKnxMRaa4keO8E4dk7+v49bphnFKXNmQIkd47mUH8xt6Cv+Yv0r/fZFSGyI2ALmOTvnW1MlyxEm6k/Pl6o2b9ccZ/JvhlevHC/92yEkaghXopYID6JZgFidEkWuduEyAkgBmlRGw5FQlG4MerOQ1bU9k1pPfzMtuXjK/TZ8Sv5/xXvqU15HCH3KhTr6ROWOA+1WWyL02qdEn/apPm+OYaxhn4nHOsd2+1PGhbrzPOGB7MP27/ftYYwWAP7H/Ns18uvvAK74otiFM0rLDYZOWFx0V/MKvTJ+CbJARr+3y7S3XObVw7ZsxXnfr39glf8aim81BPiCPXIHHpYzJRwbxT+UX+x+BjPlHOeED4R3932x/bGAZqT7QPG1Llk33zGl1jfnLoA28u4arMeH8NsYlcCKz3bUQuKzDHriy5sz6C7q5sil1Y5rNKeOXOugkDxzgeXGvvVQZNr3hBbptT8pmhz82gRfu6+P9bIA4rVEbI/QcXRTdw87LNhw72gh1Y3NJgJITlvWHbzyYG+OdMd8vNqK0uXmLzeft8uuPVBA5AZyahzavNoNbmWun3Ne8xWkT7JOxSRl2Oe5P8R9sGjk5ZzCy1VFf/mgENv1nVsrYPBPMhHZ5tJyHLuS5pAc5M0ddv5HX05CtMkPe1GHDXPCoTmyzMw82Oa/2qF1u0zucJJ6vJApX/OWn2kYWeimTjhpnY+yTZ17hFUNfHe3jeV+er8LxGnjklNNO5G+c5PuVBK8vC1Zq06TYufRj949cvV5zuw8iiqfxBgWBSu5Pxx7Nfn3MbGFyLz7ag0OYyoXUCzlVH+XT6mzDvgwYfPLCB9B+V81TQQYuacfnvG7cPF75VP7UeQG7bPvsTvnEshFwD5snSCFtyMwLfrhYE3jh8/jeJ6/7Z26KH5lyylwpblNo6P4Kn0UZ9fgc5FI+Cdm4h2g8CAfaS1bDX5Y9OtcQlLrD3paHS/ndPOPV4gSNOLWoTIVHCjzsl7WYsulp4Rt4aYcs9em9jnzp1/GmfcjP8Le0Y3zXmmesfzL3cfIQH8FahpO/R8ub3/rW5cq1q5HNOCiA/LMPTYAJ/RnYUg/ohj/g4U9lSNEX/Wp9xxyw+SQD/Urv7d/oKaO9+PL2pmu1zK0X/EnNRzPwrJzZ8xCP8P61r3/t8pa3v2X9rihc851R903zgAcydX91N/ORNtDTMd/7kHsbrGQ+wXfof2+O18C57xf0xRbHHIF/dM7qemw6LhvYzN+8st/XDT/92tctL/mu716+/sXfuHzrt3/H8tLv/b6SLfjQFXqqMUYQul34duZR9wrQctkl7YxtdMPcq63Sr68/tPmc6DUAHvuufkOmBWuDl7Ky9+14bfutWisMm4dP+qzjY6M7eaJNgqb5vjvzGHAos+7kdD6UuX50sjz0yLXl2jhxiY90jLOOzancaXfUEaD8zOc9b/mEP/VJyw/9yA/XgR/XvK5vuQ+c3fWO9pt0HE4aMZXul6OHrM8YR2Ujw98pA8u473DTd/i5ISfb2HebXhqsnABDUBwxwsGBuFjMIpE6ypgkt0i291sjqHoVy4brJFFwJvpV+cNZ5z5PIpjgjk95UjhPCnWBkK9vQdyhHoXgYC627fQp3M4jvKU8crC9beMEldH9T4Y4oQWuTsr+SbOJS+A3DjXyBicTH7xhbAaFNMSaFDfBIwxy52pOSF56yhMq9IgMKA+uGJY0W05dDHV3YyA86vpiAKe1OpfhJBnE2gT8rZO1NtHSmmDXb9RNvtQvKY7/sguavSadc+BYZhtTy++XllOqwMnuZo2Jmw2OvAJnXXCrk74YgO/hQJ34ayGxfiNFu5T22M60S8t30338UOYmbstf4E07tX9SnRkyT5DYgONlqQ6WwKWBAJ4W8QBiHm+fThTY9GHMM7GVneDk6xRGNvBMgHyHjYmr/ASOc8iY9uiF9kyYLFq0Wxeu3MMTNiqPLIAsZ0F07ShPJsULPiZZ7rFN+pWu2gSqvtWL418eyg6GTaqDy9LVbpwAhu0U/BEsYqMHXdADfuiUJ9NzghTwV5Mlr9HwWuwIRmiPe1L5OJQqB+jEXtGLvKKDGsNtTGvjNW6YyHmNY3wDF/0hC2guuxx6LP0O3VLOPX6FDSO47Edf7tcFZ42nqfuC2XhU18poX7r22eer2mKl8I4FFQsRZMGCm0Ak/+pL4PH49FYFKznNxEb+Gq8Bs1kA9lhkEqwgkMk/CJ8w747XuglK1glKNiIjIEkQkzIDmJVyIozgJn+8U5u2zOH492zWDPRExvr4jI+2+Bpyin6GnBdOVM6N5CovddJec1MvlY55g3mGy7LSZbeNPflDY4O+2O9KQ/PzlAV2Xjmrb13fYq2SObT8yviGJWsET1kG1vBt42S3dgrN3ZbXche9+iHk1vxPn//Is84h2FEnC8bH27FjTxwQuPSeYGWNDe2szRGOO+jKIj7zT5UP3TFOtvJBz9ga5Q8+/MjyvgcfWt74pp9b2zkm3BAC3zHrvIT/0++x0K4gHqfMkMHQobJy/AA3vlD7y3wWPWYziI1qj1mTGVRw/ZlgZdrRNrZNWvrRR+o/mj8pObSxX3QNH/6GN755ec1PvXa5cu2ofIl+DB0X77VJmptxcDmXU1+4t3O5cmOOwOeyUa4TdPyZTU5cogdOPHKS8uFr1+vPEghUUk4bXgOHbnVNHtr09cXTqNcelTv3Nf9BO3nshHEKbi7ux6lJA5mWmVawcT3JM4KPjOVWBq3eE6TklWZPZ9brzSMYDN0EJaUZ+vCT3j9y5cZy9dpxjVvoLvprU5cxs28c+b3C1d87D7cU+Jyu5LvO2OyP/8Srlx/64Vcur3/jz5V8tNfVxtuDSebROqHDN+3GA7Aan34GA19d4zUPI/blOe3EK5rvfM+7l2//ru9cvu8Hf6BOVvLnRsgtgcrDr4FDPyea2G+RZ73C3K3cSLH/NQAzTg1i39Sx/nFM2wedWd99aPmG0Y96YHZbx+a1q3Ws6/9GWmOhjUMOmoSOpBwgMVj5jl945/L13/Ci5etf/A3Le9//vmrH+jCn8O7V+hC9lE0Dc/hWytAlc1PRMcagNkMdbap98wXwBI9edbiC4KVXvcrdHn60vsrOFFj9Kjm1dTXtKOv00b5osq8+Y8wttNcO6YfNn5wx3/K/DCfL1/2fX7t8/hd8/vLd3/Pdq6zqVfnNK/Qrbk4bdtgdftfbxr91mrf07tA4dEN7dEHgaJ0bWAvwJskRf5R0rwKVX/blX778xb/8l5aveeEL1m9Zsv/Evteg01hD1Pw4vt3H2hVbJGDGxdyUvWWCz9RnDpi6VccEXNg3U18HJ8Y6KOszH0Ax/0T2Jf+xtjw9y1sIBP6hkXlH/cNT4N5efvbn3rR84p/6xOVPfNyfWP7pP/+6CljeusPJz/COTbPGcO+Tvtkrlw2NOXMrW+y5n6zUh+NnfaB1dudOzRs1ppdlefmPvmJ50Td/4/Kv/u2/qW/kSi98yXPWdPGx4OACt+Os01EBxxHgBRZy/5f/179e/tjH/vHlN3zgs5anPv0ZyxOf/JTlub/1Q5Yf+KGXr36FYGW1r1eyx57NT3bUCcsELLOOcD1xMd3ab9GrvY7AeNE/fAJrkdqnsS5ZPweVPQZ2Kr+OL/F3m3dcY/vIIm1DG/Qo00r7mN7o0bGM3BkXwq15eZzK5xMv6ANYDz50dfnaf/r1y+f9vecvX/2Cr1sevnK9TuFOfOjs9npCnXJOT/6Nv/U5ywOPeWD5k5/w8cub3/bWOk15bZz4/bUOVpatIKPxoDnjbs4v8lxyXNvs+k7b9PS+wcreuOdD0BQ2dQzcbbBSofa+q7GNhR8K5LL85BQnN5x6c6xlIO14LMELPyYKHiY9/jHu6ObxGnmmnABIBU42Tz6kjRT65IkNnCc+SBH6Dv1rW/q44CbVQQprf7pVongtxxngCHWGwM1TJhYZffM+jo+v/4qdup3A5DZQWQ41dB3iKbji9MPTrsNHlmXwFRj0CDu0+c/OGbzQgUPWgROEqhOxY/G0fvx4OEZ4KxsYE3fkMmUovas+xz+CZ/AlGF3Byj0878jEhUFLuy2ghz7Aum2kbtK0pZF72jAWsoECVsoqmE8wDfhjsyleAzLc2/dQ2ukTP2XoCtu17FA6+Zl8UAZu6FDOpoETmYCn07rK26PovtIwXvNmTG4v7aHsaLx6Gbx5HbNe+16ffiYYSp8KVtY/mvFdyIxJZIS9KiuD7MpXHmjvw5SCP14vKrsYtMOL+sBWf+SVP7r863/7b5Y3/tybqhxbhhdgA69wjtc1uUdO4AOPl3RR70Udeup96CfuR5PKV+lmM36A/+DDV9bNDN+OEeYb3/Tm5Sf/06vrUxqW7QZmoGM+BNgZN6P8kF1Z3nlRVuCiHHns0N4mNeRBfemzvk08bXK1y3piP+cLFg+1gKiNOAunbCLB66KavBvbKpe/sWjFtuoawXblciiVT9Puszrv5KtNt5exuEVHp3xX7PRsuXrjuE67gK/st9kS/Vl4n+FPsCHusbE6xZSg5M6ClQUoC9cKUN6r18x51ZyLk1J8D1ObTKASW3Temr5qXdgPm1ZnpK/88VctX/VPvmb5+m/4xuXqdV6Tzbixjbpe+R8bIuVFe+rwV2w4XDMob9sdSrGF7oPMQzNyFb7wpAd8zK29PPn4Hct5RY05xnvGQ3xW7CTymuNdPrXfTkOvo75oa2sabRO7Zd3Dg9rSOQHM8e+ndTprbJZoA376AbvgD/siD830l5bCN8qlJQ+Vpq/DD8vrT776Py5/9lM/Zfnzn/Zpy4/86CtqHeWpJuZZ2hXedZM77Un+5voBu4qcoJdrvR+nXLTFTif5Gh/jDQ/4Ce3gcm2Wtz/s39Pg2NVP0ex4bBuIC2P33rK85qd+ZvmET/rTyx/5Lz9i+bbv+M6Sp/KBN+UITujs+i75D38sTtOy5xqfeQWbYCVXBQpHgK+CfMh4XNwfn5/Xn+2Qp5x14Xvf/9DyyJXrRRvw5Z867pGBZSWP8oH5M7k6YT42aUVTk4f26AZulU9vswYm+UfxBCalOwFYgpPju5xsauvfzHOCtMrHQzTkplxf94afXf7ZP3/R8sKv/WfLq1/zU6sdO3e5Hi67OMtDqTrJ6InkOo3MmMkcwHg6dBEMEe/7H3pk+eiPYZP97OUzn/fXl6vXjuq7l+oWfeOf+sUYZRyenBJEy5jlvh6U4ZfHuD2UosPTO7eWF/zTr1ue/IynL8/+4N+0/PQbXrfqPHYxAsgV1E5QWJ8P7W78yfd/3H3r239+ecPPvqm+VSmP+D3z8bV5qMzcbjkp6wAPdzDWufAN+AvqWTfxTTTkh3wow9aQkXsVy/RB2B4XdkRd6tPXAGXW87GF71GKv+kAACAASURBVP3+ly0PPPYxy5Oe8uTl217yHbXmq4fXI/hWdHVbJD/8irhqPI7gJGXQWjRsH1Ss6wDmo3mSXn6hFb+fP63gNf3deW47dhznzkfcA8P5ynEJfZ0m+ykz75UX5doj+rt5elTByp9+3U8tH/zc31RBib/6mX91BHwzlyEn8QtHuJ1uZQZ8r/AdnOiWbxuXTMe8XfCce5hr6gECwaf4ZmDS3jFj38J1+95yPOh/+OrDy3M/5LlF/x/6I39oDU4TeGddMPuJg7Uh83u+18fJTA4rceXhY962rP1GfT5q7PvHH+WVTIbOeSCJ/fknvOg265H8E3nwjLkOf8rbKmf3an7m7STGABfyoV/89fyTvje+6U3LU5/x1OLt+V/4+aUvWnFBBza/M9bqT4CRWfw346X0VLYd/AmQ5bNA6+c1mE9qLcjD7Dv1MIvvVfLtW2j6+Xf/4vInP+kTlic9/WnLM3/DByz/9tu+dR236Dv2lDUY9+iIsUw58reMcu3j6o3rJXPt6vt/4AeW3/ef/4Hi9QOf/azlv/8rn7F8/Cd+4vJf/dGPWH78VT+xjvvyHacnZU/ITfjC5d5y8pdd9GHc79h0XweNfQF0A9P5Y8tXHwvkaS/e4r39QVPH1fPVro2NqlN/m/0N8DsO4YiTOmhVtj/3lrctf+AP/uHlgQceu3zgsz9o+e7v+ffR37Bj27FGxaZYu/6zr//ny2Me99jlQz7sQ5dX/viPrbDK3sYfTWcNiDXi03bngQkT/+VhpMwZ2K710G78y3jJrjxZg811GP30jeTTP3ZOvsNVLj3dG6zUudrZ1HJTynseQWMYncCOLIzk6GsNRoxrPPEswxtPp/uGsxZL5RAJAsRhVJByBCrdaOPAeBL32je8fnnFK1+5vPUdby8HBo1x3JcppAtuGlMGTpzRVMJYfK/GmPY4LK4aRGvdcDib+7SdilQuMeQsgN3EUUa9A0KZyxd8c2lE6AMDvPQaEw0w+rWrq4sbg0nLCEzWZj8LGpx/pyNwswiohUAFm/jYcJ7MwpP4Og3kLZ8ynwZNHRMMQWrsIAGv/g2Q+/Pf5Q+8LX5lrR13/VgXXan73dQgyQ7ssYHApoQBXHA7hkxxqLSL/fFkMnYlzi29ygx46mgru937XXrhU1rLfloQl/L0jb0CXzpDx3Rm2CDjsdK2+Nvexx4SxMZOO7xyotivtoXdjIcNpFzIB5rATwpN0ImvKNmOhWqVDfoppx8LjPrHXT4jgQ8pP3I+gujz39W+7/tftvzO3/O7l8c87nHLl3zZl9YrK8pdWXb40AAOJp2uOych6ryi19iBshfWo0mLjsYXOIBt8J/645v5YDkpfxZE2Y/86I8tv/3Df9fyu3/v71m++V98S/FPOWNJuXvqIRNYJrIdX1JPhLWJ/Sk8FI1tQqr7salGVtCqPEpGY6FbshuLY3W82oc6bt9TuhCsbAEe5pTayPDUlU3t2KBP2vBd2lcCUcjB+kNp0Y9f3gQlbL/VofZiSjv4vDm+IXbl2o26p5ygJP3zCY0EvmMv+PjItU5ajoAkC9U6lTU2tQQpCV6SEqDklSEun8azyI3c52IwgXPGY+Ya+Es+91t+/t7/8vxaPP1nv+EDl5/6mdet8iJwCQ/pP22AMmBQjq7xv8gCOlwYU087LuV0KMUehGk/UuA5tsAlPGHmIeDZwtj+dy996fKS7/6u5dtf8pLl//m2b13+72/9f5eXcMrp+19WrxxmHAQG9o/fYZxkwZdFPfSBl4s8OIuGM+bCiR87cYwWT8Mut/aZ05PxZXXastky6yTWPye8Pt4+0SJe8JGHV2igjXZjnfSxscP3uUj1dcwbx0clD57IP+VpTyuZAO/4hG9uZXPVZdr5Fgc0gJ+LMi/LpD1rpdggdfpBdMs9tGdjkQe04J06zvyoTIWdlHG8326VVe8n3bXOHLr84Ve8cnnCk55SNv6iF3/Tamv0W3keG3Ro5IJe8Be8jV+gj/3Qeb32zVqRQCX2vrmuHvOwPf8I/qrXvGb5h1/5Vctf+czPWv6H53328nmf//zlL3/6Zyyf/hl/dfmiL/6S5WX/4QeXd737vRfsDVoIHnReyRe9BNqwrfHvuvjF9apTvrE1bNCgZaW2G99Gq9eVwTP+kKdOUN6+U9/YPDpLgJX0mACLAUseUIxT/ny/LPZ1Vrw89enPLJl/7uf9z/WwjTq/QecfwVFWvhzatqdiRuDy5gkBxMNX6ZHT7Sdny7vf+/7lw37H7yy8n/xn/tyCL66gy9n8Dl7WDNPmDEISoDy+eXu5fnRe19HxrcKLbC+70C1/rPOFX/S/Lw889oHlqb/umctbfv7tpXMC0xW8xl+OC39uoJIHTpFLe3V++M43v/Vty6f8+f9medZzPmj5yn/81WtAE556cJP+jH33DLnHBlgf5U21ejgz1l62wwfcOD4uGWFH2jQ+XD0JyzrHP2OPMuvB7zcL+8MSTlXif7gIXNIen1t7i/FgG1iOZeCv426U97HY64GFf1nXox6kGN96gw79HG049cY8wKvK14+Pig5gTN7wc6y95pxGXZ+fxEkKzfFR8RP4HMq9hLsrp+n3kDm26J+1vOFNr19+02/+oOWxT3js8tee99cGnDnvABdY6oAxrOzwQ1U+1mGMCS/7QSs40S8ypX2nDfopo5/+mrb04965nXraiZsV1o2b/Gv5+fLUpz+l6H/Wc561vO/BB2v/kEBlDnWAjyuyA9fd0gl66Zd7QmwF3RGwRJfYNBf3fW3HXI6t55MEkRk4wE0wkgAtMlI3yI7PsBzdHCfbx3oD3qb+czADvG97x9uXZ/z6Z5Qdf+mXf0m9sI/erh1dLbqgnXmYQDh7Z/pwQpFxWjwbM2jByvLRnOYeAUpTPsXBWzf42GP+gI3vHJ/nG7ives2rl+d+6G9bHvPExy8PPOFxy7/4N/+6eKp5CB2NwCt6Rm/olP0C41m9F491AjI2wnoAeSMb/tn9H3zplxSfH/xbfsvyAz/0g6vMXvNT/1/lGef4DXimTwW/xx95lQ3u2TthP4cu6bpgj8NOGH9e6BT66aM9uk+iTvvqqXij27nWs702QYq8aEcf6KFMnipt+5x8YiBjgT5c4vVeGOCC3ve898F6mPbYxz9x+dAP+/Dlp1/7+sKBLWM3nRaC9u976MHld/3e37M86znPXr76BS/YOcxHWw7yxbcl+Mja1nVghzXzc38PTvpaB+2staDZNZcyIvWiHX3UialwTC1XJtv0gUNAEL5AOGZtHgLIY9xc/NucxOBIbdeVxyDkos62DBb/oZZFh/3I5zWLKP7a9UzK1494ipFXpSLgpTYVDBwGPQL/Dz/0g8sH/MbfuDzl6U+rY+VZkKP0k3KC4ugp/Bi8YrB68oJy//mX9vCKUqC/GxR16R8lyieGhgF2XOS3CuBepZrG2YMvi3jxBddwrGMyxQlTzjc/SHF6BnC5Ry7lqFv0HF5SF7l3+OEzvLBA5Bs4tKWco+/kdVTk+X4oKRsdovrkt8aPgbP4oc6PD5Pn23kPPXJl9EFPZ3WKKDBCWwZBeEZWFcQd37zBDnhaU8GWEeCir05ROODPgieyiW7iXOAdeXcZkAcvtgA+4YAfeVBHHv1QxysI3DtOagEzXqelnnZ828P2lGEnwCF/7UY2+eATNpOW9bShv/fgor/4XIhiP7QNzHmajvaUUa/ugQUMbJSxikyQQ9qFLvKUa9Pc10JiLAi4TxvsIn20Bz+STup4tT0pNqntWs5i0e8ZUeb4tT1jPY42eKULuXFdHXJUTtgX9PqKFK83ogNsBrqwWV81Ai92BK43vfnNy0d85B+tQOXf+Jy/ufz8u36hyrFdxxY6Byc0cImT/gSVqCMvbu3ItugCvfQr4z+LOnTCPfrRNrErYHKZB572Qzn++OEr8QXYB3RJ24/9xKuWBx7z2FpYfMu//Bc12cV3BqY+pOCwOB/yyEIw4yDjLbzBo3xpg9ADT95Dp/aHLDhJiOzAYX/okx9pBY7taPvw1Wsr784XLB55zY57PqBNO+cL8pQzz2QBRtA28xM+knp4IdVveV9923dh9KHoHjtxHJPCjzR3XoEB3/BRfm3oDp7v3J0BeuqYpG+enC4nI3/GgvMOWKOX9z/48Nrn6PhmvRJeQcqxieWVTmyOoAcbW76DyYaYU5h8G5M8F6+c3xinAaBVul0kSDPlscX4jG6j5L/gC//+8sBjH7d84LOfs7zlbW8vGfraFTB4hU59co+NcNEXvlxb6L9sa/DCevp6MQ5sRxmwHEPSH/gsnvDnCZjZ3/S1r3/j8kEfnNMobIh5Ak362Mc/fnnsEx5f+T/+cX9y+ZqvfeHyEz/5qhV/5q3pF4VH2uniHjqwf2jgHp0zLm137Xrsn3UONskmRHhlr8xzp+Pba/fypynYdX0Xb7xZIiy+P3c0xhMwHI/UY1vK/sZNNiDA4Hup/GnO7rfNGOMsdr/xm7+pZPDEJz95+e7v+Xc1bzN34tcdH9pNdDnXEpTDOzilT/4pJw9+dInu1L/rCvRuO1Luaavt0N/1Jv0zd89NNjhzRe605x6cwgUer7pTV/Qw567zY/T7gy//4eXxT3xS+cpv+Zf/qvrCK3osGsZ6mDLmZeALr+uCMnQgbv00f5jD69wELdeTlWx+64FDXg2vE4p37y3f8zJOmj2uaHny05+xPOWZz1ye/NSnrfQ95WlPX/7Ex3388qIXc8o5f+xQtNYfVcw1AzS+5/0PFp0VhMRnntwp38gDn/PzbCbwp/xDtm2wR+qxx7JV/jCK9ebR0XJ8drYcnZ4t12/erM0xm2R9Da+xXzvmn36X5eiM157jk64d8w+xkaN6gLbP+uy/Xjzy+uDf+Jy/tdrGyZCtc5oyZDw8cjVrnCsjRd7MCeW7xib/3e95qOYBggzwUqej2ivTb3vHzy+/9/f9/uWxj3/C8pnP++zSlzoDJ37tPe97/6pfdY0sOt58S/Ze/TnCtRv4cv6Nm2BA/rSD+6KBeR+7OD9bvuhL/0EFK3/bh/+O5Wfe8Pry38iJIDCBB3y88qwHUASLR5AVXl2vMQ5Y13E6lRM4XM/7639zpZm2rOXhi3zJic/pnGdOv3J9zq2McYJztFnXcGNd/573vW/5pD/9p5aP/GMfs/zAy3+42jDmWWfRHtmgn/J94+S0tk9dn8+lg/TBhx9a9wesS/TD3/f93x+4dcBhrn2YX1xf0B+fQEqZOMDn9/Q6buZr2rK2JBgJr5Ueh+er16+Vf6QN69O/+7mfu3zMH//Y5Sv/8VelX+2vIkPsGN9ECp/xtRf3utJIG+jrMqHOS3/IPXSqryvXsgfDFtMWWdxZfuZ1P70890N+S/nrv/O5f6cObgirAgvtEILlriXVmeWOL2RFmfzgS7xXtpZRDu9bXVCG37X99eEv9cXQfvUG+77bywf95ucsj3n8A8XH0Ql6zGdagA0egmHiY1xj57UPGG/xGYCsOWqs5+iLHftGgPMW69nsQ+8tN8+YC8+WR8a+mbmPfrEL9tP5RIRjjLr3P5R1NYFL5hHnMcYAPNc+dARz3vaOdywf8IEfsDzhSU9YvuDvf0EFK/mDHQKW7GE8Der6+/0PPVgyQ+5cPDAB55Vrx/Unb+TxIaT94RY+Nw8zeGsmfoN5hWAlf7BzdHqyvOibvnH5+D/9SctX/JOvWn7x/e8t3wq9rAlYPwDzwbEP77rE/qjXLvW9rIE9Fc0rx3wX8YlPefLyyX/mv17wEcDr+/z3P/TQwrgiOKxvwb6hofgZ8iN/5fqNFR/jiXvkCw3s3+gjHbSHB9qRNyVPW+0PPuTLOefnf+Fd1cfywj3GGWX4GMoKt9/avI3dHq0y0y6xa/cn4GKcOsZX38T6fuzh5RsZiN924gQm8BmPP/nq/7T8u5f++4V1CfXaTPbC86EPdd/7spctv/VDf9vyD7/i/6hYkLGaK9fio/FpjIFu7+rSva19eEsZmF7s450z1rLNHpZy1+M9tf22nntk5XpO/7TtS5sKVm4Bcb/rtOZiDGAEMP63L/ri5dM/468sf/vv/k/Li7/pW1aGEDL9RfrQI1crSo+xcfKCBWg2mVMItGeCJyDJgqJOEJxmIfXQIzeq/MGHpuAw+oevPLK8+33vXSc5oszf/p0vKcfN5uOrX/iCRtOk342qPCso76GbV2y8h2YMfDWwTUDWdrx2WU+9WjDTOo0Oxwe+ftXCqkWh45BngAwY0MTAQ+7kcYoaLBttHLXGSHsWGRiy+NenpLfpx+YIRzufXIBztqV/8EdXWehTxmZSu8gToVvLw1eu7ASjmFzA/Za3vXV5xzvfucKFRnBQ9wu/+O61HGfg5eBn4Jaj3BMIgvZ85wO55OmZtBOkdGKijqehBKTI24YUXuAffXAlnw2U9dov9wSt0a+8U4bjYSGNs+nOiTr4QV84VfhQ35SxKKCe/jha2utUyUNL3/DQ38mCeoK7wCNPncFH7mk3J9FsvLinHLw6+egxEwX9gAccLnTAJQ7quYRLHt3juLArdIFOM66SRw8EvnqQEgfooljbBRYweoAy+EI7zpN+XOiQYCa2jw0gv9hwFofwqH4op165yvfqm8ZTV3CxOIHehx55uPjiCeALvvaFywOPeczyER/1kfXtGXjDjgzIIndwhNbIx0mHReBWdrSDFvvE3nf9AH3iC8I7OsCfyENonWMa/sQPbvRbtrj6X74NlEW8cnn5K360Nr6Pefzjlq/4qq9cTwoQvNAv4h+Qd+l4+BD0wLh2YQg8eSRF9vAEPfCIfMj3BxHvevd7qoz2jnP0YR6YjCfupRc4wpVXvhlK3oAleeaM2lTzAOTKUQUsCVAS3GFDyXxifwJE5LEjfJJ8M6cgByZxbJI28Mu80u2Y9izgGPPoABqhmUuZoAd4kHZlQootMhHDO/Ihb1mfoKv8+o3lS7/sy5eP+/hPWP7RV/3j6kO5G1hSApUEJ1m0sojlD3punt1ebpzgX87qe3F87/KhK9eXB69cq77QAX7ok2blE/1Mn+z8RLlXBSsf89j6PtGb3vyWgml/YJPHJgieeE9KmTZJG+YXUk9kAh8fZDkp7bNumHM4fWgLbaTKjTx+G13Et6vH6J/6n3nd65fHP+mJtU74w//FH1k+67M/e/n0z/iM5c996qcsf/SjPnL5zc/Na2msIX77h/+O5Su+8h8tDz2S4BbjAjtxrCO/WvCPgDTlW5lShk/Q97CBJhBEEAM+vPgXZ8qv3zgr+yWAydrnfe+fD/Ogn/bgcI4kz8WcgR2JBxlgn6TioD9jjJMOLFqxZXw3Nu9T+r6GetGLX3zhgRJ+kkV29z/o1nEAfr77Rv3cXGc96bjmgZ90Qlv/J3L0z/zEBl050zabx6lPdI+uM38bpCTNfE6dbeRf2ZECkwuZ1PfpxneMofFV//HVy2MeR+D6scuLv+mbqw194BF/TB8u5I3si/823+CLaSs++eYenipYeWsGK+fJ6LwWzrhmLHNi8bte+u+Ljsc84YnL8z7nby3f+dKXLv/hB39o+ZoXfu3yuZ/395anPeOZVf+MX/frl6/4ygRUwANO9AC9PqSjnDF48+R22RiHBRw7pOVDa6N8rzbGBDOxSXwp/paTvwQzoZ8/g+FUKN9Z5Btp0Mw/WVPGv5nrowhqEnjl/trNBC8JXiAfNsja0X/8T69ZvvoFL1y+6Iv/QW3OoBW5GlTBHmqjeH5rDRIyRuCBi/Z1f3K76qGZMsvx++wvCDSgA/WDj/roj/nY5QlPfsry1z7reet8Sz32AQ3AAD86p4zAJPCRI/J57/seWW4ccxoLu7+7PHwlgS/6gZNx7BxE3xv1AHdZvvgffmkFKz/g2c9aXvuzb1hlxqvyfMOY01L6dR9OIUfGCLBZk5Fi5+T5xAuB7ac/89ct/+Pf/js7bWjHhT/w4StzuuUPPsw/S0+ZuWZmLsQ/sP7hlc6nPePpZW/f9h0vWdsjq75OEQ625hhGdtyT8ucPfX3R14O8+o3v5WHJD//oK1Y/BUyCT57CBI62g076GJOW7vukifFKnv2jZaT6P8tYH7zhTT+7fNQf++jl8U984vKX/ru/XHQzB+Cf1AHtoQVcpvLZ9xDCJZU+8tiXASH6UYatdX60VerAkT9pubO8/Z1vW37/H/x9y1Oe/pTl+f/r89d9kWtz5IIPoB8XdoJ/RAbCrEMQbV5BX8rVfow79Qi973soc4A+hnbMCZ0v+8oH+KA9PBL0eaQClr/9d35Y6fujP/ajlmtHzJPnFdiyP2lfM1j+7ve+p9burOGwpbQjsJl9AvfYFYGyst+bx8v7H36o1von9S/dkYtBtdjglJW88K1Dv/d+fHOuuZ139DPo3/kU3L/wi+9anvPBz1me+JQnLl/whc9fT1YSrGT+FW/ROQ7fkEdnpIxnvtfrt4jxu/gbvmfI2zG+Br5zupJ9EWu7u3frARGnt/XDD1+/tpzd5Q/awkPfs753PMTCLpB12U1bN0APF/Mdcwn7IOSOzAho/YW/9BeXJzzpict/+xf/QrWjLftCdMF6yf59nFtGir0BGxmyjsFWWBtTjt1RZ3vHNHwxTiyHdmytHxSh7h3v/IX18AZtsEEDtNTD60PjcAf3wifP3FDjYazloQOaDHhCp3ZCey7gmy96xlrIMvA5p1gGTPjh3nFm3TbtY4E1HCclaWNgHj9ee9r6cyXWpzlJSUCS9gSN3fNs9YFv9eBGx0schXseEpAix7L3WmuFH3jCZuEPGXQ5dFjk+5qDe9rimwJ37klo1/FdCFYK2IUggMgjeIjhntcJedWAJ3hPfPJTl0/5859WG2v70tYNB47dcp+gA4M8xsDCrhsdbannSSAwCCxxT56URSsDgaDU1evXayNJsIPJ5nu+l4XdA8tTn/H05UUv/oY6BYUCDGDRD2UpbPgJreENBcArePol/ZTRBxooI+0LbdsxkdnWwJ98kUYxu+kWH/cYZj+tKnxSjXRrcEyyvd2jzWcimyce0A800N+UPLI7OT9ZrlxnE5XfrTs4dAyZTeL58vIfefnyyX/2k5dP/bRPXV7xY69Y7tzDAefH8f/QdK8CIPKBbnDipJ1mAgborw8iBl0GKouhDNbe52I+r3NgJ5nc0HcG17SBBC+RA/11lP8/YWcBZ1XV/f2ZYYbubgRpECwERVpBUFAUQQzAxEBRShRUQhS7UEIRUekSBBSRFpDu7u6czvV+vmvdde6F53n+r3yO587JffZee8VvxY5kXggoU0S81gP9YcIFpoAigxIEs/A2cAyQLrKdfo8rhOFI0LCXBGF24VLYUFXhEBJqzA1vp4+NjZ+BJs4MXfnxttg3hecj3w59sfdrfM8zfA5zjPfwtz3DmBbH+VbGDaHkSoODWpxn7OgDfhvgZ/3rx/wZMERAdgOLoJUQo8rK1H7w8afvYLy8k2ucgZqymSXnQ33Ge3kW13Avfcx9VmQ48xr6ddpkv3P3TqlRu4YUKV5EJkwmZQKjP0nOXURIA6SF+w9ecvL0KX0HIF8YzATUx6C32ncAAv499A1ziPGiTyM3jnHOr4XefHx9rOycXYMidvpsOOrDQTXe6wKG610xWrdhvUaLZs+ZXT7/8vNgTsYnkeJE++37riQAJgDM4DSwec05Vp2kLxjzo8ePBw4TAzDMQQKdw3P5ft7NtRcumUca0PPYyRM6x338/FvpP2+nf4fdfy0ozJxBYXJlm2tQGKBL+sjnhT/X9z6frT/5GqIkk+TUmVOhMbVj6Vm8jzFKl4TkBEnLZC4bDcQnIrT5hxyw9B1/PnvozOmRfvA+4NpIehdA1QsX2EkK4HBKipw8eVL/vojzBydMaqocPnxY2rRpI9mzZ5du3brJ1atXJT4+XuKTUtR54vLU5z6KGnUtUXx8z2/mbaThRD9BW/9N1tE/Lgc5/99o9b3BgyUmNpuUKVdWjp80ENr7AbDff7Nn3kEPkXMA/kXbnb9EyjiUncj7r//t99BOn0Ou/FjbUaRs4xu5377D5hZgZbbscZInfz6NlmGuQFPwC75l1Zp/5ZvvvpWaN9VWXYJ0GrzU8F83aK+nXW+jjzF8EN4DPTiPVwU/DSAOY8DaBQ3b2P2nAuvPdHqGxsPjbffTpzyP97gCyn0YZc6L2Ov5UDQ840H6HU9ISbM5zzznb/5NnjZZvxv+9+fCP/UY/ODsBaLykHs2Powpz9Y2wONDMo/nI8PpC9oWOZeZ//zNOKEjOa/z76LtHGe8/Psj99At40+fsHEdfQnN2N7kH+e4zuVg5DPsd5bKAXQI/qZdfg3tW7dxg/YBtfN++vnnwJkWjiix74P/+n3sPRKNPlHDNfRc5wNcA68kqpLIuch0cAA9j6YEoGLhHebuX0uWKjiUPU8eGTX2x8Cooe/hq79OnCAlS5fS9latUV0OHz0a0ILTK+/lW10+K6MJ/S+dFLnEZP0riwv5jwkV8R/n01LTJYsFftAL0QeY2xlpcu7SxWBl60vxZhzHpySpYRx5HUay3WN0w6uQ5cwl6JO/2eh/12FNV7cxot+ct6Cz+/X+m/HGloCmIg1IaMSMTHOEBfeFdJKTZ07LLbffpv333AsvBM9FT0CnA3RgPL1NtNnnrz/LAVXjSfZ+HCzmFDZd06+FJumHK4kJMnT4B5K3UEEpVKyobNq+1Y6Thg2YhO1DKiTlBrR0gEVQcS/zgOc5fTsv3HfgUFC+wCMraVvk/LJ2hNNwXd4lpzEGZCCx0jQOFsA8k5Hs+bd913aJymYp2pOnTlV+6PNb9cAQeHH8VFgm6BiG9B+ujeRTkfot93Nu4aK/dSyoWbl0+fKQnLXx5lm0n5p57H3+8tv0LyKqzga8CJ7kPDnyvf49gGPnLwLSkt5Iiu5l/farCdgo9q9d+3bankcfe1S8j3if0Rl2J9fZmMCHXD5Zm9CNQ+AQ0VcXL6tsRQ92fdUj+7jet8jvBC35UQAAIABJREFU0ud4Jhlp6ampkhhaYOfwscNyy+03K1jZr3+/0Hcjsw2wM75oOlHAL1mMS+3lUJ9evRL0UeQ8hP5dl4anO38nOCVS/l1vf9Je5oqPh+uhFlHnfB0ekC4Hj+yXilUqaP/ecGMFOXaSaDf+4Vw9H4DqjCE8GnuG5zqN2rXh//v4HDtxTC5duSTs3fbERg1fif5/QaiZeersKbl45VJo0R/TV6AV1+OQ0dSx1XJDEbYwi7C4LOKbTfcIZ4tBhxUqVZAcuXNIv7f6ht4NfmJOch9r+mrXnj0qK4nyPnbS7AnOA446WHnuvNF8fGJqUNYnMRVwklrkvgFGUvInRZ1IlxPNaZSalaFlJ9jDP5g/zs94D0FfjE+kvNiwaZPs2LVTM8+QX5E0aTa82QPYRZ06d9IxbP9Ie7UZ0J2xFRgPxsHti0tXsQNw5lyUbTu2q/Nj7/59ga0Cn3UZGpnlBY2RAbdl+zbV0Rgb+MXK1avkjwV/qlMBkM5tw4NHDgsLdYV1L5Ely5fJwkWL5N+1a+XYCQuWOnbieKCXwot+nz9Pfp00UTZv3WJ2aITdRj/Bf3we8DfvnP/nnzJp6hRd2+C33+cIILrzP9oDz3PA1u1R7kWerVm3Tvnd9z+OFaLIsc/IYKHdvMv1hlNnz2jZIsaJe5026QP+ZoOPUJ+SzJjhn3ysdSsXLVmiz/E5yHVhfCVLx513rF2/XhgHztPmbTt3yIcfDZfPv6Qu/Rj5d+0aPec8FJ7nuhj6mm+O+7n9EGk7eDvZu77ux1x+2fUGhMKvXJ7Cx5B1ClZyMHLzh3CBMzkUAH5z7oPhHytQ6TVmbr29npBe5Qg4CoILVGfWgHr8xlDx5/ued/tvGsxvF8R0DELf/+ZcJFOlc53hr1i5UogaypErl/zwo9Ua0mdFDCp/077rlWLa4G3mGgQLYCSGlHecK0acZ/M+82deL6z43kjhxd8MpA8Kz/Vn+7O8L+y7idSwd9FmlDEHoP6bkKBfMBBoD5MqkvmooRCafHwnz/d20EaMee972gCAzHVs5m0ByCAyyAwbBAZMy4UAhjwMCuP+hx9/UOZFgeFpM6cp8MH1AB9cg7C7ngF6n7IHhEYxtevCxi7MLJJpMvbOdBGo3ieAgwhkngWzQMDxPPaARYwB389m3xj2CnAuEmDnfCQwQt/gTTKhacYn73HGQRv5G4YTqRT4NTBqHyOO2XHmmd3H307fHIPBOfDmzMvaYFEdXI9CCj3zm/Hx9kI70A10h2PAaYtv4jcbY8rc4jfXQwc8xzfuxdtDv/gx9ggThB797sedmUUydBQzb3ckWMl9kcLEn8F4Me4+fnbclRwTGIy79zNjAU1wjGt5V7h/MYxt/P35Nieoe2PKOeAjQhQFHYX15JmT8uNPP8qCvxcIRjrH2PP1/EMQo0z587ydroB6uyLPa3tD7VMD//8DVl7f14zNtYAObQiPEb8RiNAkv63/wzWpnLY2bdmsEQs4dH6d+Kt+j4EP9m0XL5sDgrnq38sehcP/tn6zFecilVZ9bwQtnDoTBlFduEa22QQ3gomFZqAh+801CFcT8mFQnP69/n3Qvcsc+gha5X54pMkrGyf4svM2zl+4bIaYfxO8C3AW/oRi5cf5G8DS/w7vTal13sOY2/y39wG6uqcTfsPffC9jBH0CTiYmJuoeTIDfSYxfUpJCBACV/l/r1q0lKipKWrRo4Yf0G0nxJpqB7yF6ggg/AEr+Zg9v4zfbFVauDIFAZ85fDHgfvMFkQFiW0Y9m5BiftGuuPT946FBdBOHGKlUCRYwxVJAuiSj0cJQOfCJSSXNHBryGMeJ93k7nYfwdyYN97LjW9Qd+8wz2rvzwm/ay9988KyzrxFIlQzXRSPX2d/ve+RmKZ6MmjVWO3Vi1iixaukSNaeiSa4lK0gihCJp3GnZZ4M9kjzHg8wA5zjGPPHaeC5+lT/buP6j82u93fs7ffAvKK7JO5VBIztFu3gGA5d50+A6/4YfwAMYHIBMDnXmMrIZKAC/hc8jy2XNnSyz1raKjZMr0KQHtY8DDJ8+cPxOAXrRHi+2HPO70DfQd+f1EpWI4UEMcJd4BM+7lW/ke+B3jFsn3+GbqCbIq+cnTlr7MNTaWjD3XO1gZfobTyvXP4z4271P2tBejAKOFfnFgg7ZmC5UEGP/rL4GM4zztRx4z5/kb0JbVNg8cPiS79oZXUOf5zh94j/NmjBEMyshFZ3xFcN9Td4zzRFcuXLpMYnPmkqi4OBkxarQam95O3oHse/7F7pKvQH5Nn6XOn8sgaASjCIcWtAINIBu2bd0hO3fuln37DihPuXo1QeLjE/V3BkZ4cqqcOHFK9u87ILt37ZFdu/bI+fMXA/5DeiGUcykhXi4rrzbwcs/BA3LuMpk29jfG8tZdO+WvJYtk0bKlcuLsabkYf0UduvQDfBF6cZ4AcOgOK+UnofTfSFly4tQpXYBn3h8LZMHCv2X7zl06psx3n0eMs/MW19nZHzh0RGb/Plemz5wha9ev0/t4/z0t71V679Ktm9IufNr1CfoYesYJTaTfb3Nmy9z5fwglVYhI4j1cw8Zv51u+5zjzffk/K+Wvvxfr4mSnzp/VPhoxeqRGVmbPnUtWrl1jY8tCG3wL5Q/Qv0P16XyBNFI+fZ7AL50H8h6iiHLlyae2GRlv3i7f79m3XxYvXSaHjx4O9J/Va1fLuJ/HqWN2+T/L5ehxSt7YP2Qf+jr6wJr1a2Ti5InKG/Lmzy9ffPWl0jxzZ9uOHf/xLn8nUZyAAJ98/pmMGPmdGtQcQw9zXopsh1bR1Rb8vVDHAkfB7/Pm6nM55yAGz2XOsTbB2J/GyaAhQ+S7UaOEeQpQ4O9lb6CG6UpupDMfFi5aKDNnz5TB7w+WT7/4VKbPmi5r168Nvpvv3bZjm8z7Y540bNxQcuTKIS1atpAly5fI4qWLZdbsObJrzz7lP7wHHfrPv/6WeX/8KWQSMi7QoOsj1uZMvWbx0uVCyi/zNtKWAUBZsPAv+W7USHn51R7y1sABGtVPf8DvI7+LVcBxZew/tE+q1ayq/dXzjZ6BzgztolcRPYcsN15o/JLfzDf6k+uc1t35hLyAh3z1zTfyRp/e8nz3F4RSSMwZHNTeDp7BPfBDUn8Blj//8gt58eWX5KVXXpZBQ4fIp198rnOGec196AHYYfFJgM7o2sel5k3VpUjxQlK+Ylnt/+OnjsmoMaOk69Nd5dFOnawPFi4M+ALPsYAB00txrg18b6CsWQegkql6e+cnO0vT5k2l0+OdlNbR6dxBt2vPLpm/YL506PSIEM3Zpm0b6dKti4z/ZbyWI4Am4ZHQJPMMWwmwH3DS3m12BuPLONOfHIf/wCfc9kE3qFSlkoKVffr11rYRVUkqONcfPnpEa2UTjVilWjWtj1+6bDnp+syz8tU338ruvftD77PV7R2sJMKd+uPXLJqIjZpqi+sgO1hcJzGVchJpClKOGD1K2j78kLw54G3lwTbWpsOQNjzw3Xfl3cGD9H1bt2+Xjz/7VOrcfLOUr3iD1L/zTvn4009k6/ZtKlcM+MpUJ3/f/n2l+0vd5eZbb5ZCRQpJ5aqV5aGHH5IH2z+o+9/n/R7MKcbm4JGDMnX6VGnVprVUrV5NZVbFGyvJPa1aylsDBsi0mTNMHijAl6h2AHwCeffJZ59JoyZN5KdfftZ+Hvz+UKlU+UbVQ2+qW0dY5Id+3bh5k7R54AHp1LmzHDl2TPge6BF+QnnAKtWrSf8BbwcAHPcAUN7bqqW2Jy5nDq3p36//m7J2w3p9pjtJuBYZStYoz6hes6bOPUoJZc9J2ZgoKVmmtPTt/6Zew/Wu8yGTXbatXL1anuv+guQvWMB4XXSUZvvgRH/0sU6yftPGQOfgGR998onkzJNbujzdTZ9h9q05TDm/YOFC6d23j5SrYMA/7dC2lC4tbR96UIZ+MEwOHTms30J/Oj+BJw589x299s233tLj9EW9+vWDdvGcRk2byPwFfwY8GJkT1r/AknyLxFQMY2J+RMoo2uv6Or/ZXF+354b1dY7zHp4PRhEssOMXsndg0JmuXWyTFGPhkUc7qUB8tFNnKVOuguQvWEi++mZEAKTRABi1AZSAVIAl4VBeCDclLfkawzAhKV7BLxOT5sF3BoMizXH2CFC8PoAEEIIzTN5JcVc6N2fuXDJy9KiAcXinwChh0HQCyjDf5+cctOJv+sCPR+7pF/dSRn4PipAbzVzP3w4IRd7vv114MBC8ywfLz1+vVDtj9POqKGsxbKvX6Mdd+PO3GY9mzPI3E94ZqV//3/au8JGqxW++w6+jnfymSDDjkZpBTQsEp/1zkGPuH7/rOERni5JpM6cG5/3ayHYg7FyRx9iLTGf39/pePV7JeH0vXQPEcp7vizSKOYYywMSOBDl4hk8CxoG+ZTODyfYoH/6t/u7/tndwDnAxMEyuiwzlPpgCdMr1MDv/XjPsOBZOXUAJwBiy95kg9Hdz3FOpOeY0CBDJ34DrHvXL3HOAK5LO+TaMYp/bbtz5O9hz7/VzAJp2JdneZQa33WfthBHyTTBl98pGPpdzjDHKJ3v6LFIJjbyW36ZwYUQzHvShGd8onG6QcZ3yA01ftvlMkWGO01cuLKAF/j54+LCcOI3S9Z//zl86J4eOHpS9B/bI5auX1Jh3HsTVp8/h2bIiwx4VcOTY0cCTxjsBo1GkEXQopfAcjtNmp/vr573Pf/o8cjwYP+dTrhSRdqvfdvlyINAAAxDKzHlqyHCejX5AGeU3oAJC0oXqTz+PU8UpMQKMS0qxKErm6bqNa+Xfdf+qQrx9F4uo2D9WcvRv4rk+t4hA2bJtq76LcdL3nwVs2K0Kqxfb9jkDjfg84Fo2/uZb8PThdVy2YoUWKmd++DVm2Fg7MaRoFR7yQ0cP6W8fr3Ub16lxgbc+EpB1WbJ67SqBT61as1IBGFuh0r7xSjzKtP2zKAb7DW3MnvubCm7Aq527d+m40iZvH7TIb+YxIMHKf1fL7n179RjjDz3OmTNH5s+fLxMmTJB169ZJejqwhMjly5c1qpLf27Zt03MNGjRQsLJ+/fqya9cuWb16tfy7Zq1QuxKhfzXeasDxm/l5+MgxNcg//OhjTan8ZcJE2bFzV6AgJEeUegjzvDBoCQ0i5+D7zhehSadRvu0dFoaIjpIKFSsGY8h88LHV75cs9YSTSozhhUI8+vvvtaZOpBHnUUncA29iD2/686+F8sVX30ivPv2k/9sD5JcJkwJgQp//f4CVnPdr2PMdzs+YPyiUKJismsh5gBN4K2MGX1E+kxAv43/5OVDaUCK5xg1M42H2nj379sn0mTPVOCOtvOvTT8s3347Q+UY9Nm8PcoJnp2WmyfqN67SWFQYw1LV522bp91Y/eeiRh6T7y90F+uU4oGKGAompsnjZYhn47gB58OH2mnr1zPPPCRFOADjXzyXoDH7Au6HDiVMmywsvvSitWt8n9953j7zc4yX5btS3yuuMugGykuW3362UDnXEVqxaLlcSLstPv4yTTo93lDvvbiCPPdFJv435zrORu8hw3uW8luMox2S3PPxoBwHspY6SKs7DhsmSZcvVGez9wh6acN0DIKhXn75y6+13SLkKFeWOBnfpgjJffj1CAV7nk6ZHMV5miHPc5XYkvXIeIMl1GeQQBseo78eocVDn5roaSfvaG6+rUbZn/z7NzoHGx/08Phg/ZJDP7w2bN8m3o0bqWJcuW1bKViivSj0RCfCGSJ5g30f5AJPrpE4rWAloyW8istgwjkkBDgGV/J46k/GgrmqMjB77o6b38TzmG/QKHf78669Kp0Q740jgPDwT2YqRd9/9bWTFyn/UyCNKuGbN6lK8eFG55Za6sn//Xp0tmVlAjJmyadMGefvt/tK4SSMpVaqElCtXRqpUuVHuvvsuGTT4PVm79l9Jpt4fY5aaosYwEZar1q6RBo3ulpvr3SY79u6WY6dPys+TJkq+wgUVkGNxh7wFC8iUGdODSBra6dv6jRukSbNmguH5z+pVKvP9HPOOMWNRuLsbN5YixQrr9xYtUVTq33mHfPjxh7J2vYEVyDN4PDzcHZJEBH7+1edyd+OGkjNPTg1mqF23jta1B7R8smsXPfb4k09of0aC7Tj4cGpQjw2DkXRH3kvkcYeOj8iQYUPkxOkTgv2CbYL8cYcX2Ue/TvxFmrVoqumgRCXmyZ9HGjVvJstWrZTRY3/QvilVvqys3bhBaYEUTiIrLeo2SwFrdUylZMgVoqqSwgAJukGkTnb46HHxAJLHn+yiuoPzWui/5xu9pWjxkvLBR8O0vYB1pcqUlNgc2bQdFW+8QR7u0F7WrKdWL4EB8I9MGfvTD5KvYF4pXqpYwA/zFyoolapUlgoVbxAAB8YPHcP1MvjDl19/LfQz84gNYzw2e5zcVu92mTINu8DG38psmA45+/c5EkUd4ZhomTRlsl4Df3GA5Z9Vq6Tvm/2kVNkywXOJwuT59erfoYukGaBioFOkTUT0EFkB0IC2KRtZeLn0N+nIo38Ypbrh7n275LY7bg2eH5fTnDeVqlSU7Lni1PalDIO3f+GiJVKwcBFNwR/+8SeBvEGeYTtjM87+fZ4UL4nciZO58+eH+LV9M3R9f9u2Cl6Q/u79xb5Q0SICXbL4G/oD8gfQCwv5wOH94mnUvfr0UtuCNrkcQ26rjL9uRWOuQS9EXrtj320YaoYWKmLzCxmZLS4uaA9z0wFLdEv4IfOSSC7Kp7AYpeuXjDXtz5s/nzzx1JMKbPNes9NIRSU4IEVurVdXaa9K9UqyaMlCBRDjcsYpyJcjt40N7fnw44/U4WL8F7CVtO7T8kjHh/U9X37zhSxa8reUq1BWadX78M+Ff0hSqumJAO593uwdfA/0XKxk0eDvBx5sJ6vXhKLINGPMMjaZZzgffGEW+w5brMx0C2jNglPoD2gOQIjIStLAe/frpePFfGIjUg0AyEoqREnlalUVHMydN5/WIs4Wm0Oefb67nDpjTl9SzSlxgUyjnIQ7MHyfDDCeSp3KNGFBM/gHi7TBn+HNvd7sG+Iz5WTF6lUhurXMRoA1+qr8DRVk4uRJyn/5u2iJ4lKvQRi0AihzwAv9ZcnyxQqUFy5WKOg/7suWPUZy5c0pcTli5c23+8mlKziv0vV6dAfOc13xUiV1IRgWg+FvtspVq2oEIXRJHzq4h53ICuNcw94X4SpQuJBUvPFGxXu+H/uDfte8iOxaHBiNmzWVwsWKqu5R/84GUqBQQeG+p7p1lYOHD6kuU6xkCV05+5FHOwSOK/h87759NXAKh7vbbtB9x8ceE0DNgoULyz0tW8rLPXpobdtaoWwcaB4wE9vI9UTni0Rtduj4qH4L9N20eTPp06+v6kkFQ/OuawiUhM6wtbo987ReD4CM/arzNzlJ7ed/163Vmrr0Tb4CBaRZi+by/ocfyDPPPSu33n673kcZC9rjZRC4n405/3KPV3Te4mTo/vJLOt8ph9Tjtdek5xuvS6kyxmebtmgegLfc6/qV8RjXvwzPgu9hQ8D74D/X2w/+ft/7s3zv1/t70N+YZwpWXqv8UczUDFyMZV4aCXYsWrJM8hcsrEwXT9Lgoe8r8767cZOg1iMvZYL7c3gpDeDY9p271ThECKJUbN2+RTZu2Sjbdm6TI8epcXhtiubZ82fUaF6xaoVs3rpJI6D8IwEGPLKJYzN/+029yzDKSVOICrAIsNVr1wiREoCZkak7tAmgB6CRNvtz+ebVa9bJ/D8XyKQpU3XFRbyWAHhcA3Dj38ae6/3eLdt2yPJ/Vuk9eNHWbdgk+w8eDq6hL681EsMD78+I3DPwYYUjRTZu3iIAJH4NaaiEOOP5+uvvhUHovJ834yhs7NNfRB7RzhmzfpMff/pZqD+zdv1G9Qr6fRAa/ePfBrOmwKt5fBilTFVqxv/6k8z4bbrsO7hX9h/aLzv37FChj1DPXyiffPzZR7Jt51ZZv2m9/LN6ReBZAlRxoANFBKVw5mzaM06NyPl//qHeJ1c2YGCRxjDtRHADbPww7kcZNvxD9faysuvipUsD7wHXISABCRHiblBB80wAFzY2BzD4TYHgu50miPCYMGmyKnsogT17vSHTZkzXkHLvLya+Aa/macfgmTBporze6w15oF1bNYqohYjnx2mWb6NNPMMU5CyZ98cfMnLMaAVCaDdeaJQ2vENdn3laUxIpw+Dvjdx7BAoef6Kf2z74kDAvcS588+3IYCUxe595K/jNt1PvaOy48QoOICife6G7PmPNug3Bu+gPgE43gmnbiO++lT8XWiF0Ipt79emt3lWEIHMOg45VyTZu2WzfmWFzBWXJDTrGf9SYMcq08ab7ojeM7/ZdO+XXiRPltddfV+8XdSRRKvAEsZovoKf3AcLN6QWggbaQ0sd5vL4PtGunwuGZ55+WDZvxmgEGJCl9/jrpF3miyxPSuFkjqV2nltzdpKG89sarMmHyr0K6DddizKemmwOAscbwe+iRhwMF58fxP8mzLzyvnimUt/vbtdUUAW8fAotxZl7R5/Rn5GY0GP4ej6L2+7ft2KklN1BsAUI5Th9jSGEE5CtYQOvsfTtyZACgen9g8JHaoYpBTJQab1b7iHQOix5Eqdi6Y4t+850NG0hMXLQULVFESpcrJW/0eV3mzKO/ET7GTzAKmMMAMigznZ98Qo0WjA/Gsf0jD0veAvk1Sqlh40ZKxy68Ueoc4N934ICgbLzU4xUFDYhqIkLeFJgq8urrPWXjZqMfvtmdIhiFX434SmrXrS3vDXlPnV2z5sySJs2bSIHCBQSll8iIkWNGaooXbd97YK/07PWaVK5WWfLkz63vePDhdjLuZyLxbYwxBCIBy2MnjspXI76Ue1q2kEJFC1ofRkfpQi2MMdEQrlgR3eYKPStOx8TFStPmzRW8B8TAUCNS0rf8+fPL3LlzNbpSEUsRWbt2rVSuXFliY2P1ujgMhqgoqV27tu4LFykqM2f9pgCkR/akpKbLhImTdTVYFgeJjcuucplSLdWq19B6cMdPntJ7oD9XAJwHmkwKKxumcDhgGaZX+n9AyBsLQEMUPPPXQXHOb966VQB+ypYvJ1Exppwyljlz59b06xdffkWWrfhH6Rc+6/KNe1nZuHffN6VQkaLaflZldgO8es1aQkQV1zFvfA65p5Zjzr+5xjdkGef4e//BQ2pA0R74McfccPPrfU+EKN+ocyY6SnbssigujSgP1clatGSxji+KZ+68efRaxpx7MOSpeel0Du1bxG2m9OjZQ/IWyKuruKL/ELmTPacZeNDtj+N/DMAWQBeAhTz5cktsDnu2G5EYiPDEMaqsG+9wA5TvOHriuPR5s5+CLLSpUJEigvGNfGZ/3/33yeZtm5T2oXuASa7DCPn8q8+k27NdpUTp4lKwSIEgBRRFvd9b/RUk5R3IMN7pCv3fixcrr/V+wzgoXLRIUCu0Wo1a8vWIb1X2cj/jAx3y+8ixE3Jfm/sD2i1RqoyUKlNO/8aYG/HdKB13p2HGm81pgWdYm0znNB2G9Mxw2jlOlae6dgnGtUixYmp8AMC0uPdeef+DYaKGcky0GnCqNwQLMFgkJdF4gCTwKlZO517/Xowi0rO9LchxfrvuARAFQAlgCTDpkZYOWEbWfJwwZWoAVv46eYqCmTzLHUL8xsgE3EEGEGHhwA6GDlEmtAtZSLQIczBv3twB/5kxY5pkZFJpMlM2bd4gjz76iOTKlUOvqV69qrRu3UpuqlMruL59+wdl5dp/g+hJql4CXAK2FSpeTKLiYmXU2O9l0PtDJTouVqrVriUdn3hcj7PydZ6C+bX8gkf/uoN52T8rJHde6iFGKTgI0OqyAmPxzbf6W//GREuhIgWleq3qcnv92wOaBGRjwRFkA1kSxssp+3JZ2j7U1sDC6CipXrOatGrdWgoUKqTysvk99yhQQB3bTo93VgPO5RuLZNSoVVNLXtAuwLk77myg8sXHmm/6YdwPwVzFkOfd/CN678aqN2q7AS7uanSX3HzbzQoc1KhTW+5pfZ8UKFJYytxQXlausT49f+WKjrFFVYbASvSu5HS5nJCim88VdLHIoIhDR45Jztx5hUWX0OGc/tgzx9BdkQddnn5KU1Nr3lRD7riznjz9bDcFfQAk+a6mLZoIEW7+Hd//OEaq1qgqNWvX0PPM5xsqVZTb698ht95+m9xUt64uSki/sRF1/t6QwVIUeoiOktp1bpI3335LXu35moIiHKtZu7Z8O/K7QP91mkX/pV44wPDUGdOv+QZKyHTo2FGfyYIe6BcY4eiaDhSUKV9OUzPdqeQ2AyU+uJZ344ghInHQ0Pfk2Ree0e9SQDImSv5dt1pwzt7T6h6pWPkG5YM5cmfXMcNZw33wo1FjvlfbCN6zbsPGIKJ13Phf1F7GzsPehS/R/0TWUjKN/seRxfeiCwI+sKAbvARZQ5T0LxMn6JoLRJzRXrann3s24B/ooQpWHtqv7YmJjQnVrDRnG/wKINHkYaawCrHZOc4bTYdjrCJrdy7/5x+dC7yPSDP44JRp0zQqFlCGMhOeQss3YccQ3eogS+sH7leZSoTojFmzFOzw9nd75hk5ftLSb1MyEiVdCHRJkKo1iY6Lkric2aR4yaL6PR8MHyYTJ0/QlNa77r5bv7902TIRurSlcRMs06Ztaz3f8r57FXhEp0O/Y8EhxmvuH0TnZgoAdONmjfVdN1atqDbqrr07ZfnKZTL8k+FSvqLJeYBwA7vNzmeOoZ8QGOLOLsaU3yyCw/gztxhreBa8Hp0b20hrVubMLv3691WHI+OGjk1pEeTLLbfdqvYRjjMiMf9ZtVoX+YJGiJD+buT3kpoWsgc029GCSCgTohs2LG0hU5TVwB2szMrSBdCojQtY2fvNfvrd+YsUkmWr/gnoCBp5vVevgMZKlysrNWrVUjyBgIst27YFQFmRYkVlyPvva/AA/Qno+vdeACC+AAAgAElEQVSShTJ52iRp2Pgu1SXq33WH6tH0KecI+uBaUu1feOl5fQ/jg01IuR0AXTacxtgH0AqyE50lkncRZPLMc8/p+QqVcBjkVLAXu5M2YmcTrIEsIRVanR3oMEWLSN1bb5GJkyero5CFU7u/9JL2PXIQJyUlA5/o8pTiD4w7wVI9er6m76IU0Jp1RFwb1oDNxyrvLL4K7yHaUPGV0NoZfJPfiyOfYAbuhSbcZgaI5Dt5P3aaOz+J3qQEBg7dFi3vDfVBln4TUZi58uSWBnfdGWRdwtcAH1ve10plf9Xq1TWCnb5yPWzv/v1qk/G+cjdUkMkRDiIcp8xfgFKfowULF9JABOjR+x8bG7CXa94a8Hbg3HD92/QvD/ZCD7P5ELYr7JjrZ66H+/P5+79tnEevZ8+9vCcAK/2lvISJx0XsmYhuEBG11f2lV5Th3t/2QfWE79l3QOJy5BRW8Zv525wgOsIbw57G4PV7quvT0rhpc/l33Uo5d/G0jP1pjFSvVUVy5c0uZSuUkue6Py3bdm5Wjwth4ouW/iVdn31K8uTPpZMtd/6c8kSXx2T9xo0q5BgUU/7toygODxFAgKRrkKLw9jsDpUSpksGA1Kpzk0ydPlNTOGgbTIdv5De10KbNmKUrExYuWky/E8aBkKlz8y3yfPeXFNSjr/z7fDEejD0iQZo2vye4r2jxElL+horSpFkLBQb9Hvo40jiMHEAGiPOkXkce5/f4XyboCqyALhAU9RKee+F5QdmGmED0mfRM/t2hlCRNtwhF++FZJBXjwfaPSJVqNayIfGj1wNJly+v4/PzrhCAij/YC0NJHP/86Uerecpt06vyEMqqPPx2uYCTvRdBj1HR/6Xm5+ba6KuQ5jkFUu24t3YoULyx3NqyvgCWT1w04xui113sGxhT3seXJl0+jQPgWgD/ARu8/9tSlGDLsfalWo3owtn4vXiLSTjx8m4mJQQpzhrnQl/QxBjkb48kxm2i2sIm/C68pEcRayD4qRnLkMoMUhe2OBvXVUIikQX5jqBDejxHjbWKPEYs35suvv1JmDfPjPQ5iAeDCmLj2qxHfCF5konQIX498zj0t7xMipryNvkegAigztk63eHKjYgA9YqRGrZu03izf6feQ7g9Y/XCHjuYdjoqRgoWLKm1w7x0N7pTR348NIocx+rzNGKy0CwVr+T8rpN1DD13Tzk6dH9O6dlzzwoumPEOP3M94eL8Rfech7Iwb5xH4gLYYCJHf7t5IjlWqjDf8+yASlXtQwBjjho1M+L3y6qvq4ceThxDD84vy+fv8Oarw/bVogdS55SbJmSeHgnM5c2eXqjWq6DX63pgoeanHi3I1EUcFvPCqCh7GDMWYa/DWA0rg7ce7RTSBpxHi7bf6ucZjMMDo/0jmDe0Z/RkNouhyns3HiT1ja+OaQ8aNH68GAMIbgwpFEj4AjVFnD4DC7/V+pgYN7eVbR30/Ur+HbwKwTU5NlD/+mi+PP9U5uIa52+yeppI3f26dywAYX38bXrjMo7lQQvFEYmxiVD7c4REpUbqUKj7wI6//B8CCVzQycgWlnTEHRCEinvYRPQMAU71WTeXnHHvo4Ye1zg18ACUX+ZCQfEWefq6LyobWD7SUp5/vKtlzxUrFyuWlTdtWclv9W/Rc0RKFZNac6bJmw2p5pGN7NVao9dSx86MKxvJ8/l66gig3xilDzl4g9SpDAer3PxyqgA1RGERXAMR16NRR+517UQRwsgCcu/MBY4n0GfqFdJFnn39OjTY8ld27d5c+ffpI+fLlJVu2bNKkSRPZsGGD1qQEsNy9e7e0bNlSqlSpIvny5dOalYCVrVq1kubNm0uNWrVl3vw/gmhJHG6ffPa5lC1fQUHKm+rUlT793tRFeZq3QB5FS67ceWTYh8NDYKUJf3igKt1BFKUpFtAf8xwg0WRVmF6hqQHvDNRxIg0nciVXvp2ogfYdHlGDk74BDCDyAjCNCAuOQcONmzbTxW54Hu+A1onoJnouW1wO1SnaPfSwglo4WpCrZcqVFyJGucfnC/vrwUqfN76HxzvPO3j4qKb70A6UZnu/8yQWADGPPvMU2iQa0fnvDz+ODRxs3LdsxXL1ajPXkQVm3E1VA671/W30WzGycGJ4VB33JaZclZdf7S6FiuaX+g3ryT2tmkn2XNmk0+MdZPD778pdjerLDz+N0etYsuSHcaMlf+G8SstPdO0s8/78Q9PuWCSL9/ItDe66SwF93oMjgPdgMOE84TzKLumFi5ctlfkL5slHnw6XylUr6TNxOCYmEx2cIVOmTbLooZAczlsgj/Tt30e2bt+sBkjL1pYyi2LLXOY9ZhibTNm8batUq2mgBmUCPv38czUkdu3ZLZ9/9aXNmagYqVy1uq5wSTQl48NzcIgOHfaB0kf1mrVl5OjvNSV+4+at8vbAd5UGhn34UYg3GkiJ7GZsoQOeEbm5jPex51reYfPS0rYA8TBAtu/cIf3691e+dWOVygr8UU6ItCh4jusS6F1t2hoASJkAAG8W4uD7iMBz0IRIBFLDaY875cyIyNIISoBJBSqpXxmqYekRludZzEVloFhkZSwgdoxMmj5DgSyP0gCMZM7BbwGt8xcsKNNmzAjehyOp7YPtdOxJf8MBRIrXvPmzZe683+SLLz+RrVs3SHJKvBw6vE86PGryu1z5UvL+sEFy4OAetBM5cmS/9Or9muTJa33Ws3cvOX76lLbxSlKCUAtt49Ytkit/PqWnfAC3cbHyzajvhJTnE2fPyLy/Fsgdd90pOfLk1gg4IkzoG9qPfEJfh05jYmODqDtS19EXoBuMe3TCkaNHy96Du3VunL90RkaOGSHFShaRmLgo6dWXVNh4uRxPdkG6/h4zdqRky07ET5T07d9bTpy2iGDq2+NENt05Wt/NIioYew6cMX7I1nvva6Xv9UAHosKmz5oqDRrW0+/t0Km9XE0k04T6+JQgipe/lyyQ2+4wYLJNu/tkzfpVcunqeTl59rh89d0IqVi1it6biwVrYqLk72VLgzGHDnQRJiJUQmnggJVXk9I0BdT4GfzS6vo7nyMoIjZ7Tp0/nZ94Svkq84KgE3RDFkTNV8AioYh+Gvz+IF2kBeCBKLVXX++h/YB+AEBpTkz04xT9veDvP1VHYpxIE0aPR5YDFATOuoR4IZoeuQfoyJzwbCl4KlkGyHKegdzctMXogGehT2gaeChlk99uJyBPP/zoI3V2MSYEKABiQ0PMTyLi1HCPjpIu3bpq7UrOoWNDQ+jcbid9+sUn+t3wOzIqSKce8O7bUrJMCVn5L060DI2w3LJ9s7Rr31bbSjT6sZNHdVEYggE8qwl+8u/a9QFYOeT9YQEP4hwyDR63ZNkKHRfGB3CFtrEBopLSiuwA7PDj6LAE2XTs/Ji+n/rQK1at1LmCvkYbAeAAw2PiYmTAOwNCkY5E7wEaW0QTtm1yits59k7Xv5B1zDF/p0dwAQZtCs1PnFAAaYCa6PjMVednBP+oQzI6SgEfItV4Fu+nzwkmQleCDihTAQjL+SsJzM9UOX3+hNS4qarkL5RH50CN2tVkzfrVoYAAq5e6dMUyKV7S7HdAHJOjYR3t/hBYCT0xj4iOpW/YCJxBX+f38E8+VL3vxqqVZOW/BM2wanOyZgnitJ84ZYJkyx4rhYoW0qAf6xOCmbB/ccaiD5gNSko4G/OO+cWCLYCagGV8O/dia5MaTc3KAe+8rSClg8ykVI//5ReVGdpfoZJh/KZUQ736dyqttGrdVs5fuKKLmyWnUrMzRd8HT2BhRd0UrGTBHQBLkylXKUdBqbWMNLmSlCjde7wsUbExUrJsGdlzcH8AZiGPuj37jNos9B92CxlQ8D/mI+0hyKRxs6ZKg0Qecow5k5JGZCyLkybJE10e14hJbAWyjzjmi0DR9wQ5lClfWh1Ln3xu+hvP8Q2aInLY9SyyA6AxBQIzM4QyIE8/+4y2gXYSMUh9R/Qcd2jxLGgO5zGOJ4IksDsA4LXNoQwz5hg6E1kI6G3GK6zMAoFfvBPQEH2Jd8FzuB+ZS7/gcMSO8tIGnCNQSd+fkS5z5v6usphoxqnTpwX2APeBW2G/YoOSdu9zD5mD3coziPRHNrljkznq305kMwCjXztrtslMHDs4Dbg/cqO9CxcvUqcScpVoUugZ29uvQ+dBzyG6FDDaSzjBi+GvzGHXd+C7HigH3UP/6FSRm9m2ppPZb7uOa33j3us3bw97zrH/P8FKlDs2v5hJygs8ipA6HRVvrKLeu4mTp2gjz5y7IDVr19HJ9XqvPsrEMXR8Ylvtw3TBSNAVFqNi5O133pSuzzwpxUoWVkaF0M+ZB1AlSlq2vkcOHtknP/0yVsqUL6nHqtaoLI2b362gJkoHChgABx+EwubeM6KMlGlFR0nnJx7X6/B416xdSzsccIPzRGoQxh8Z0QEwyzHOsZUtf4N06faMdOjYSb9Zo1Wy5xRAWjyY9EtkB5OmRhQIhljtOjdL+0ceFYpc31Cpsh575rkXglWkvJ9N0b52cHyAItvmysnYcT/ps0gNGOI1G6KjBFS9SfNm16RcvDPoPavBEQIqEdqAAnjgAV8BJ1kY6a0B7yhQhTeWtletXlPWb9wUpGQhbPlO+obzt9W7QwELPIx4KKvXqqYGfNdnusjrvXtqGP9NN9dWgweFiDB7/mbVOuqEnDxzImDo1IZyAVm4aFGtj/LJZ59qxBpeD8aKFCsWPCAyjHa40Yfx66kgeCAB9zCKHw8ZxETeIWS5B8HtY4UCT7/Tp/QxigTjwXhyHOPdjZuly/9RoJnvLlm6rLzyak8ZN/5nVca8nlmzFi3UgwJTQVABmANIElGEsUYU0m9z5iiYFVkL4oUXX1TAGYbioCUKH2l6MNK6t9yskVuA79SNIVKtd7++6lWiPTfVvUUoyMzcdFrkexo2aqJ0WKlyFXl30GCZNGWaAEA3atJM6Zq6SShR9AfznMhhDEOeecttt8vI0WNk4uSp8tEnnwVCExqeMm1G0IcYp9zfp18/HSNSGlg1kfF67InHtY4Q/UK0HNGgeI0J8Qdg5j43/Oz3FU1jg4HjZCBdjeMIe6LWeCbGAmmWKEtLli2VsePGKc1zDrpHUQ0z4CwVJBiLnAcoAshjEQIARdJcXnntZU2hIcWx/wBLg2jf4SGZ9+dc2bhlg26kQ3qKCQoOBj0KPcKXscarVbR4cY3IUQA0Vy6hQD/p33v27ZWp06dLmXIGZmJEAjy7kuhM/HqGzTg6s6cPfKMOEr+Jas5GxFx0lAoYFEDqCSHgMAioNYShjbIJ/XnNFRd89BMgO/OWdGa+xYu1Exnt39uw0Z3qMb189aKCdSgbT3V9Qt+LMwKPnXvvMDZRvpSv5Mop6vnMmUMjWQExUeB+nvCrgtGAkQCRpJMwJ12ppm4KcxnFgPpXFJKGRqhx98Hw4fpeDG2iZekH0ocAfJLSEuTZF7qpjIjLGSNsyBUcXqfOnZClKxZJy9Yt9Pwt9epKq/vvlRx54uSHcd/LgUP75NzFs5qeQn+yEXGLIobHHsOT/pk1Z6YClThk3hk0UPbs3620xpxdvHRJABYR7UphatpngHSmglQeAUf0AWmOgHnUqGQRnZ9//jmIWOrRo4ecOnVKgyuzsrLk9OnTsn79ern77rslOjpaOnbsKOfPn9ft8JGjBiSmpatAp24bACWg5Cs9XlWnG8ozsuTMufPy5ltElMRIzVq15a+Ffwe8Dr5nYOW1KRvwRAMs/XhYMef7bN5H67wiBdkVdDzi7w4apH1ZuWoVBbMo2YECyH04ppBBLmsGDx2m7+ccG/Rd6ya+I0be/2C4HvNz6BFz5s6XDZsc5DDlhzl0PVhp/Bwlyvg+3+O/kd0eBUeEiym8jHeW1r6GH/s74ceeckTUMjW8/BwKNmky0A3yx8EXP0/RfFYY5/y9rVrpnOGcybF0eXfwAKXL3PmYq1Hy2huvSFomC+UkyZnzp9SZCw2u/He5lChdVK95b8hABUN87vE8sgjKhaI/R3z3nbbP5R2F2zUdLyZG67pxvQFdZsxNnTFFAB+X/bM04AOUbSGimnaTJkd6HdEgABbMB1LDXTZTFwoHm0cNwN98vuJsINODdwaAQ0a61mUjspIxfu31XkHdTq7bu/+A6lpR0dlUL0GeuS7KefRP6nw6j3QlGb7p17n+xPUY6tAxv9nQS4+dOBlEfOHopc4dPIzzGGjUf0JeeZQf9fD8fq77esQ3WkIA3k70iZ/T+9PThGgweCH9Z5H/4QVB0FORHaR3O1hJ6p4BU1ankuOcB6zk+K9TpkpcLgynGPlt7jw9zrugP/YARZ5Kh74BaMpxlzXuICClE2CBSBFbazxdTp8+Fvwe//NYbXOJkkXkl1/HBccvXDyjvy9fPie9+/SUnLliNTpy4ZLF2parybbC9/Ezp6RsxQqSLWd2KV2hnFCPkfqUfAdcCkBz+uxZSsf0DYAWUei0lX6dM3euvt/OfR/0K4AhxiVgLI4wK7+SLinplGQwPj3g3f763NLlSsiBw5TcYA6ny4XLZ+XuJndKbI5oqXtrbdmxh3Im6UHfrduwQVrff38ocjJaHarugMMghG6XLl+merT3udE645gqwz4aqgZ4keIFVeYkpvA91KVLliEfDNI25cyTXSZOoT40bYIWqUWaJdN+myXFy5SWmBxxkiNvHtl9YL+cvnBB+wsQ+2pSim620E6mJKSw4A4p4lYmA34GYAZNu/5HrVsczOgIRFG6Hkvb4fPYJMw7ZNlnX34qlL1x4AuKozRKbChNk4hDjjHvLY02Q9ZuWKOZBcji2XN/V3DAdQvK3PAedAMcGTiG0cE5pn0XsfDahMmTVH9hnhDt4/yD6zQbITZW+RblAByMQB8kkhP6oBYi48NcctuPez/78guJy5FDnbXUfWP8uA4wAWCaeymhceEybWWhPmpcGi+kxM+WbZtUx7OSMHa885MGFuLE5VoWSOFdXm+Y32Q6ERCQI1du+eyLr7SvzcaDhiw4gmw7+h5HHGAlPNwzrHwu8yz0Hpen/E0qK4vB0fZw6ry1bdeenZpqHJ0tWt4d9G7Q18x95Bg0An0kJlGP2+wcnhkp45h76DJEeKGnAmrUueVmnSORcobryCjgfneGkW5Ku2657TYFjzjn2XL+TfBXHPZc92rPngb6ZJKCnijnLp6S2+vfbNHRMVGCPGJ+eGmiC9S/zcqQdg89qJG2BKGwIr3rrIxjn34WGYhTbcTIb3ThHOSVX8OYsWo6diplGD78+AObg1mAcdaPcP8jxw9L46ZWo/rdQe8F0ZX+zcgX5hnj6fYi36v9kUZde9ZiAAQy2wh8gsyJXHlyyXuDGRtzfLO36+grA43oW57j87Xr088qPVW4obKcOUfJM95rz41PxLnFgjqUiiD93NPCw06wiyzCyPoMyIGsDOnxek/lM2VvqCBndeEsw014J8EwAGuAaNNnzQxoyO1sriGijiCIKtWqasAA3xAEbyTHy/3tzDFLVprbSD7HrsRfClLvq9esqoC/fze83Oc3dALdYftiK2LPoDcCQNIGUpShIXQ3StpwzMcGHuDgIXYX17Fhd3AdWWjwGNN9sjTLgPM4VYlsZj54NC3Xg0s0aHiXgqfY3hwzJ/C1GRK03XUbrmEjA4xnA5YOHTZMS3FxnDlGYI23jYxQjjNX3Z5mvrkj0gFQ+CvlfrAjcMZw3GU7qdo8DywCvsE30F/0L3PUn/XKa6/qdQQEebSnr/Oi9Tyjo1TGujOOdvn7+Q2WxrjwTdi2HPONeRG5cTzyb583ZtuGdfbIa/xZvnd55roc8wJeFrEaOAYJRXmNOGCkEJMzHR7Eqkd0TuVqN8qpEKPHK0dtgtgc2eSOBrcLRq97EBCGzhBINSLNAEOZ9GC2Xn1elx27tysaj1LMsxGWDz/aXr1cRLH8OH6sRrkQsg0z4xoULwxc2sQAqwKYnqaKMEqNK4ukJ5D+iccHRXT277+LgxjUjqGWDWzCUzde79VTipUsJh99Mlx279uttWcuXDovW3ds1SK+2bJbbRdPH+P99BOMnrBg2kaNpuVaH4h+zFJwBRCNiEauV4U1IgqAQWMg2HyQTNCZIWkKuZ0HdELgEbFIBBjePtIXvf0YLtSZIB0IxXT1Ggth5nm8+9uRY6RRk+bK1Bmn+JDXKT7xinpSaT/PfmtgfxPMIYOdMcTTynlqTjDWpJAQAk66CBFJeLEw8g8fO6RjxrVcN/v3WXL0xBE5ceqYXLh0Tq9RoCIjXQa+965OQlJKSPsGxaedbKRqUduB8SQ6h0nrDOXS1YtKI7yDiE4vH8B9MBA8knhlI+uIcg5gnb31qe1JkUCgs8G0oCXmAW3p/IRFmUGHCxeT6uzCTWTfwQPy3uBBWrMCRYrn4nXAYKBdHR/rpF4pZ8wIcTwypDBjDNI3gCY80xk7+9YP3KdzhGeQxvDLRAAaey8CgrR6zgFUofDTVjbej7cb7xSA1J9/LbimfiFAwpr165SpOzhKRIhGgsTEKNC2/+DBABTmeazYRq0xlCXC8zHejbFSdy1VvZUY2rSHje+BL6DcIrRYcQ9DmHPQzbejRui30Mts8akJkpieJA+0f0Ci46I1JencpbOqaPD8SZN+lalTJ8nV+EuwQN3SQikwgEj+3klT8VRTMwZAO0O93whQaJlrypQrJVzjApaV+pyWMKiJRqEYM9/sG14limAXK1Fcn0GaM+cMZEvV7yyLt5A5kzNWBTJAvPM+lF+iNzlPJOcXX7P6NgsDpVltMqJ81ZCzL6NqIfMf2nQGz2IHbJm8WER27tgtMdGWBoojgDnJXKCveDbzj+gHT1W2VQjtOMobqe8YKkRxTZ0xSVNxiALBiBo2fLDSHQ4iokIyBEMQxTxNzl48JUtX/C15C1iE+7Dh7+v7eCcjSdoU/BxlkG+lxhX94O2Crp2/kwYC4MG90Ad7aAUQMFLB5DgbMuSuuxtoP77w4nOhMUZ5SFAlhFor9DFeUlJaUFpcSMMzAHA5zwaoA5jg7cIoAbAEvOY8Ke/87XyR2qZ47qHdl199Sd/Ndxn1GhX/+dd8rdETExslROl6u/mWKdNtZWXmSJPmjQOvM8OJUgGQR+o77ybVIjL9gmsw5pvf00LPP9i+fTDPaT9j7f31SYgnkI5D9IfTIO2kPcjYW+vdos9xz3ak8oB8wHnjcgKQx2SS1YpBQedv2oQCQbYCbQZgRqlxRwEgs0XUUGbgS5V/rvS4nEZewrO5n0h75IcaxCkJmo7sNY2cN3p/smdc+Dba7tGfzBXaRftot//N3g1FrnXZSvQRkeMYl59/aVHCfDcOHKsRawqpO3Rmzab+cozKXWq+8Q7aQgQOtM4GwAfv8f72qILps6bpd5JCDR/kPsYOGUNUpOspONgc6EYRdSOW78LhQ1/dfkc9lTkc8z5x/Yq0N66BVp0maAulG2gfJS3ciDDap2/StQQOCwny/Wz0GRkUgIXoGZ7SGKYLowFAe3grjkj0CG8PvB/dkLaYUWi8h7bQLqdLgBKuQQZSGob7ryZcVt2B42xEfeEs8T7z/jXaB8jL0lQ4A/VIgbN0ZJMSxlNJjwPwizz2k9Z3pMRENvnr70VBVo3xDN6GrjNacuQ25/nUmcgWonDiJTH1krRua/ORdC/uwdD0VGbGhhqsXtO975tvm8zIgD7J3DH9Jj6B+p5pkpQMmIEifq0ST8ScjbMov6I/cFp6DT/OEZWBjvTa6z21vwAZKEviUU+0CV3z8SctmhmdgBQ55FokGGJtvqR18Zi7RAQ7AOWgB9fwG0ciundUVKz0ePUNbSNOkbTMdDl87IjkK5hHYrJHyeNPPaZRS2a4hwCT5BQ5feaC3FT3VqV7IsYA7t1QY1VXH3vqsPr3+3Ec9B7tBR25rGfEFi9bJAUL59f73QkHCIe889RmShpYrXWjhuSUBNUntm7bJNWrm872/PPPSEZGqqSmsdBZhv5mHx9/OdA/+Jt3slE6hjazkjFReD73iMq/p5XRCc49dAFvL+1KSk+V1KxM6dmnt8TkyC7FSpWUbbt3aX1KWhefnKpRt9AvUVSAEr6gBnv0gTSIhv+I7Eq21dyPHj0qhXGUR0XJc889q+n9mZloFvbN3Z5+SmJjo6RhsyaSmJ6q70tIS5HUTLOhWDzL02Hr31VPI25F0iQtncWX0mT9htWSO4/pHxjeNkbQb7hEE/UYlUaio4S6rlzj8oHf6OfwcYIXsAWJaKRPHCCkxiB9CvgEb3CeSjQ4xwsUzi+btm4MIrd8TBmP9ZvW6TXoIdikPk6UoSpbwWqvufxj3iKTmC+RNi5y2cE8+HCLe+/RZxK9zHEHKCJBCpy1AD7wc5wZfCc6diTgQ1Qk57FnXF/19rlc87/ZG5/OkEVL/5aKN1ZQ4Bs5g2xJV6AtXR3uvsCOfS9BGOgnBmzZ+Jh8xOCHjyPnTTayKvOlEECWJcdPHZcOnR4Ogf4l5dtR3+jiSrbyM/zJnmny1ei/XgOriYeTFz2UdhNxx3i6DsWxp5/rpry+Ru3qAW7AXGHMFUQM2TomG01W8J0uL8aMHa3jju7InPN+Qp9v0dKCEh548P5rZAxtcNoBe4B2yIzBZqV/0P8ZX19hmdJFT3bpKjGxcYIzjb5LScUGJ9MOwBe6EEmlZmQoG5P+RK+gT9hHOsdYcBgZyvMICEKvN/pPk6spLCCZISlZqZKcCaiYKfsOHxAcPwmpyfLYU09IbM4cUuaGG7T2JLM3JdMiJ6lPSYQ1kdbwguQArJQgYp8U8VTsC4DojHR5rXcvdR6Uv7GinL4QrqGN/KJMGfMVEHBnyNEF7bqNyDz5YPiHGh1LWjXBBIwT/csYMY7YrMhySkqgz5mzH0dhgurvBCsx16EXt8Hgh8xd6ISgEcZU9RgtCRAra9at1mO8i/c82fUJ1bPvanRnsOAeACRzMi0DnY1/aZpBFR0XpbYIY52eSTWHDVEAACAASURBVDkGW3iY8UIXfHfQQG0vmWPwZqcTn3PoMehMfBOR1U5v0KvTpNM3kaTgUgR0zJ0/R6BVaA29C3uXtnM//eXBICykhIynLbaZU5b1YGgjtIKDHXrh7yee6qq01LBRY43wpb30IzYF7+r+8guKkdF+54fYMbyXa0eO+S7kOMsRsr3QR6A60WwSnkE5DwcwwcrchmL8NQU/JlqDichy5T7AUGQ3UaHMJ4/EZVEvzlNnlcWg2FT3viZ70I5x/L9trrfzHDb6g2MRYKWd4MUOsPjF7AEuPWptyLDBgfCFWAEUIUYGiDQiH1zOKVFnkuu/L/DYI9zpQDweTigYtD16muFG5z30yINKBE7cTADC3svdUFYH6MkuXRS1dqAGxgPgRcg595OiRjQWbfeO5DcpVIVDBbq/+OpzJVYj0kzZtXeX1jRjUQYjflspkyEHvATg5NmkAEYKOJTGkqVLq/eBlZd4D4PtCDgCkbpsLiDpfAbJmJwJEWd83Mtv2yzKD0HB9URvwgARxkxa6kLQTmpa2Qpp5pmkjdTPoki9Ez33I6iOn7ToMMaIvvXJh5HLM0kBIdoC48YnGtd6LSueTZrsjFnTgnFmbOhDxpprqfMHKIKR5nUqucYZHIIez8ntd4Q8paHUX59A9AEbheOpj0UaAOHMfpyJiPENYINBdiX+SqioOQucXFBQzdNS0rXOohm4HiWq/a8GhAtwwtlheoy0CRWAPVY343tdoeLbYFI+rhTbtVqMWWq0k+7H9UTcUc/C2wstuHJDIXJSTrmOmogwbWd8fJcruTB4GKArAW6Y7j+4NyiATWq1twXFn9Bynks0IUCkv9/7AuWMuQC4jsFCujrXAxZTZ8avxxByg4bV17iGUgosfmLX2Kp2b77VV4EcFMgXX+mu85M+YnNaAMCrf2c9fQZKC9+IgD57+ZwClrsO7JYSZUsoMwWIdZrD9Lxy9aIkJ5tRkZBwRdLSUMoNlNywaZ2g/EBnpDTyTmjQ+Ql1CGk3BrVHEYTbFfYsRvIG+icy6pNvxXgjBe2+Nq2DSF2eA5BF+jjOFSIRUaA5HrkB3JcoVUzicmTTCE7jM1YIm+gJFlRg5U+tP8M+VEuQuao0mpYp6WmZkgGjEJEd23dJdFQ2/WbmKCAU74s03hC+ALXZ4qJ1MQznn1yHQUV/EcU+fgI1Gg2MPHLioNxSr46OwSs9XwyOnzp7XCNIuI6Ir5atm0uOPLHSqk1LOXXmhCoqjBcKCmAlBsZT3Z5ULzXvc8HJb8AdB1EBMlyh4RzedKcX+zusrPM3hbkZSxQWZIrLJ4xxajlxrlqNGoJhy5g57bInOkOVsYIF5ZGOjyp/8HHg2emZqUKaN88AgMHg8TYAoDJ2gI0oPn48ck+RezzK8E0UFadfrsHRwDOZHw5W273G34jiISKcdxN5yWI8Ls/gQwALd4dWpKYuqdMq7Xfjl/eTvsYzKB7vbaM/I8ce2Qq/RGGCDxJp4Uo3wJVvBlpeC1Y6eAkZQom+wA6ppYwBgCTthUdjkOHcIMtBxyKkFPmYYAzO/3Nu4LDB6eBtBviiXAh9SSTLv2tXGY2FwHiXHzyXtrDx+39tfp655L9Js8pXoKDKUaJgrI2mHHp/AFTSP5wjagaDIyomm7z0So+Q0ZYhn4cAN2Qc88q/gbnoKdUYSb4AAo6F4Jq0VF3hEYCd9L5IWeG8mnej0+D5RpZT68iBKOdx0C7PxLnIfCcScs8++L7J9gfbt1Wd7Lnuz+oc4zh0w1jTH4w10VnoGvwN3/l+7I9BbTWPpuc47eE69gA/KPLQE4CQ0zyR6fAXaBF9gff5POca+oa2cx3XoDN+N/rbgE6JbsHg4Vz5iuU0+hvDwZ15LicTU0WuJvEtpOARZZgmCckZAR+lfhdADzCNRyli8CWmpcl7Q4dqhg8LjVC/FIUb+cxcpN4h2/ZdWy21OHuUTJkxQZLTrkpKRrwcPLpbcuSJ1nRqHNDWJ+bcB+DD+D974aJ0fOxxpa9bb68vJ0+dU2OXazF22ZPSB0hJxEx6CKikj31jvnnpJTIqNFI+OkoaN22qaf04CyikzyII9BXRsywA5WmkfBPGJnvqCDMn72p09zWyDdqiLfBSIuDRWXgWzh/0VI+e0vZShy2LWvbxFiUVFSt31G8oR49bDTpAybUb1imfzJY9Wt4c0DcEqKBLobuaTsWzXu5h4CpRcgAFyFyOA3LxftoKKItTEL7CyrRE8tF+dBQiO7bt2KLyBN2SGoMjvvs6kC3wcugOHglwqc+MjgrVWzZ6TEtPkeQUottT5fSZE/LQQ20lR844efLJzgGwB0CZkpIYAJcnTh6VI0cPyoYNa9WQZhEasjKYA5RHiXRU7TuwJ9DxcHK5vIF+oX+lxdQU6d2/n+TKn1cjVTds3azHWXApASM2jQWXiJYCpAiDlfxWsJIcUP67DqwsWBDeFiXdu78gWSxMqvVIAV5T5IlQlGD9uxtKPOVooMWMtJBLi8WjLqlORZ/Va3CbJCVfVXdqRiZ6V5ps2bpOChS09Eh0c8ZNI3kAIHUhyyRdtIrxAhwnE4K0TPaUc0I/pgbi+F/GiYNs1M90Wca44eBDZuK0YgE85D3ncZAiFwCfKUUDPwW4IlgD+5NjA98boDoI7ceA53kAIeowjyFLq6Qa6w7G037fvA4x8hddHVsAZ6HWjYyJEZyFyDqu536+m99cT8aK09nXI4jWtxp1zDEy/+AvRGETSECEGno9baO/CeLgN/wR+5aMHhZkQbfmm4hw5bt5fhjk5N3psu/gHiHrkHMWYEJ2F+ds3iGTmcvMP3PmwXeQ7Tg7wqmgSSkWEbjsnyXSrv0DOo9ZnfuZ55/VQJ2Tpy1NNj6RsnBZaq/Q1gqVyutYIQ+ct7PnewB2nPcDEMPr+Q6iV11/AdSvXaemjnXdW25SIJPxAvDE3nEAm8VcoAm+kzRvi241wAZ7iWeTGWXHbY7Tn+g/2E/QCvOU+9FdqQtIJgwBCGQ/UP4BPlmsBOnmZA/W14y1qwmWgQavhjfDr+k75KbpCta3nEPH4BjgE3RBFgDZmDyPjFM/jpxlxiWkJsi23dvls68/k4c7dZBipUtoZDrlIXKGSkNUqlZNTpw5o7WNme3udgCoZEVweIGmhHvtStaYIPCJeZlFNHumOkZ6kAEC/VcoL0TAG82bk6HnG28ofyUaem+oVqHbiUrfWZkyLBRByzWUeWF8XQdhrKgbSsAGwTUO/nGecaYGvi5iFWOBRdyLc9rHlr/R69jciQmOZIt8hfUHFvjjG/QdZy2KG/mA3PaFQYl2p9wT+Ajb1OlE6ppTQp13CjynKJ8gYIiAK/QLaEXbG8oe4Rh6CLoM76WN0DLfw3XQFTSFg4C6tvAk7J98BfIYnRHAExMl33z7VcDboHVoFBvp5ltvD41BmP/Q15FOStdX2Wut4ehsmuVJySfaQYAIdgU0jfOYb6Cd3lb4pv9NoJU77eb9wQrtxrfYU8eaZ9xWr16gH8D/4Buch4dQSggnC5GV+w8eCGS2n+caAi/AmnBeKo3rfMjSmqvMGdVtwFxCC0Vxzf/a0H84x/PZfG79B1jJSZgyzBqihRhApgHkiDKiaDIRAyZg+CBWYz2nSDQfPfC9gQEhcw4BTeQfIAUDCJE0anq33mN3h//vkQg8h8gKFrOAOJJDBbO58skulo7IikVEfvkHYcih9HMvCg+h3K7c6zfp6l7JGjH3QLv79Tqe5YQOk2X1vnBrbAGgyL+JsCO6slGTJgqIIYR4NhGNupBATLQOPn3m7bJ3m2DjtwKWETXCPCIEQ4ABxRjktwsXH1DuJfVewcroKAEwZvVBb9/lq3gnzHOpYfcx0VoXzMFKogqTUqwdsBruu5LA6n0cg6wzpEOnDtovrAp44PCBELHbG6jpwdihRCAYbXJkyrkLIPj2j5W/+IVQRYAgIFasJIrK/rECPCv4Ql+r/v1X38XqXKSx0nY8JTAVr+VABNxNN9fVWnaDhgzRa1BiidQEWGWsAaz27ie6g39G3D7R+Jv0foQIfYuQgfAjJw99DVCJAWcGNQI+S4s7Z2MFywJ5VSHm6TAJvhvFBmWF68LvzJI3ettKcxTCBUR05QYvHsqcXZul6fK0vVHTRnL46KGQUM/UOYKHkHmCADCGw5stwszbwApo3E8NF1+MhmdTuJnjRF0OeOcdrfVJO9wg8PZwLf1IvS6uZ7VBGA6AJ/0fCdqSzgBgDOCzdPly/XbmJG3p1ecNic2eTcqWLxOKkOGo/YtsO4XMeQ9OCgx41PXLSVf0Kb9OnajfW7xMiaAgM73K3E9OxqNvvZaamiSJSfGSGaJXvOVEkvFcDAJWzPV3owQiGDgHnSBAOcczGUOUUJwveL7pHwe/7E04Ziz6BHDWU/fxsHuUGONx6MhBoaA076D2ob8bPuKrgSKAa9WpqX1EPShfvZrUv0RWTg8pFighqogAGLBBo/AAFEtoF+IVke0hby2KG4aSvxM+YFGKdgSDDUFL+3AI2dEMWbVmlbYX+qIOHgov284927QkR+FiBeTDj9/X2lpHTxyS7bu2yL5De+T0+ZOyccs6adKikY5VOKIKHpmmwK0qCNHUBesTtIu+NoGJI2inplPTX0RNeduvX5kdRYEobRZLYEVkBC2L5HDf8y8+p/dBoz5WvkogYOWR0ArF0LbzAIwE7sVzTNqu3YcTCh5t/8aMtahxriOyg3GDVnAGcQwQCCWZKAeOsRHByrVEOzgd0r6wkydTFRr6mmcs+JuoS+qzhVdMpZ2UjcCAARCfO39e8F2cI7WOYt7cT3kI5DAyh/YZgJMpS5Yt1vNlK5SV3n17yczZM5T//vDj9zLmh9EKsv70y09yb6t7lCezyim1mSkfAV+EJ7JBYvBCgDpXxI1XmkMHeYQsQj7hFLFSFbeoYeSGG2n8pP+x+vOuiJrJGE8erUL7N2xar4sbISNYLZd+gY6gYXgK38vWrn07jU7G4eFjZcZQWNFxOqD9ruBcv/dzHCdl3hcI9BVd+X76g29n7+AKBgaruKrMjYqRnm+wqicKXLrOP+QhBhjOLIxplMahHwyRYcOHaeoXc8GNJOqk8Q22OJTIx59adCGR615knT3GL/1JfxENTwkL+oJ6Uixa8fbAgfpu5j98lXewIrL3mc93eB5AKW2kXhfvhqbpP2Sd9xvfzLj73yyy5gtB8O0chw6cPvibiAHmO0bFqjUrdQVk+oR+oB2802q/mcz0sfMICOQ390ZnszmNs8P6Jllm/jZDnwFtwOcAHQCk4LcYONAJ0SRJaaxGTf2sLLmahPFGjTPS4yxlNj7FVqwmrZqFbDD2SI3r9jw1PGOExZqg6ci+IOWQdpAOm4v6jDFRMnb8mFCUeaps2b5ej/GN1G9CB8XRR3ociynVq99AN0rGUJuuZq26Ep9guiAAJZGU8Yks9meRB0qnrrSHwEr6mj7GKGHPQhWAP7wzLkcOXcmePX9TNgUnBg4Pz+7Q8QqlyCLTyfgh6ossFc75BpCivCQ1RTM+eB6gZ5ABpAvBZeiClB5lw72kZBJZWa5CJTl64kQoMjVLtu3YpnUj6bMhwwbJlYRLkpJOhA51+6itiC2RLgPeMYcqeh9RGuZszdK0YtqA7k6pFvgf+pivVss5ag5ScgW60WupbZ6fxY0sTRaagn+YNpsu344cEVznC+qhl1y8eB4YR3WJM2dOSav77lWAr3Xrlgru4RTlGnrr+PEjsmz5EnmgbRupUqWS5M5tfY+DiLkPjRYsUlDlAbQDjbJgVqUqlfTd4Rp64YVDocWElGR5692BQn1PoivXbd5oIGZauByA1aGzlX5Z7dfBiUwivAArYcZEkCenqn5w+PBhrXFM2ZAXX3xRsrIAKYEu0COSpTMGf3SU1LntVjl/5bKmiBLJBWBJm1iMqO6tdYUsAfSmtHQiTNPFwcqNm9ZInrxWhga5BT3Aq9ArAbfRMx3Y4D0All4ix2kW+eDR81yD7mSOeAsMIUoWRwjnps0kIAK7KE3ad2ivPIPj7hDhd+RWoJAZ7xzDMW6rs6fIb3Os/ACLHK3buFbbiY6LM9B5r5eM4ps4hy1CpBELyzD/ALVchmHMu+2HnkG5HcvoiwkiK7FH6Rd3PjmgmTd//pAjB1mQrPSy7+A+eWfQO0H0p8sM9v6tABOAnPA/06msJiM2Kd/71gCy4cy+tD08G55vwFog08nUUYcJvA57MUVOnSWAhePpMnvuLAWqcTrwXNKYGzVpKhMm4ax1/pEpOBZvuPEG5YfffMdCdQbooHtj8zu4w/iN/+Un1T1YOO7o8SOqg3MceX97/dv0PTinwAg47uf8Ww8ePhAsPofTl+PYq7zn3vvuVXrCCeu6Znhvet7Lr74s2eJsoT8CDNz5A5aB3kWAEyuOFyhUWCpWriL93x6oqfMAs3wz0ZTwanh3SiqOTTLxvESO2+qmS3GOaw8fPaZ6BrLm5R6vBUFDPA/bp1f/3lKElchjoqRwiSJyY/XKUqlaFSldvpzE5jLZU6NOHTl9/rwGNGAfEODAPE28Dqj0YAddbAdgOhRZSQp4YlqqvPL6a/qeEmVLy+ETlkEG3cJ7tZRNjNUU9XUuoHO3GaHzYR8SWRmli5JZjVl62IAx+CmBE8xpgESr9Y6jyVZgZ7Ed7mVOo6/4+DLnoRXmAItZohdD385TLWiAvsWGyAwCFlgk6cw5cAacBpbVE5+IrERepMjM2ZRhMbAyzD/MGU0WJYD72++8pfoLi7Rhf0Cr4CDs0WPQR6ATVjQnC4hnu71w+eolzW6sWLmi0jTzksCYrk930cUSocMcuYxHkmHm34sjlkxY+qLNA+3k7HlS4C2y8vTZ84Eegj6ipRtCJXD4m3VCKO9xX5sHVD/lmfAM3k2/E/wBjoXdmZph9YfB3LgO8J+o9OhYm8/YMPSd20cOVpKR67wQukB34Do2UuHRDeDnh44QsGQYCXwQW9mv873riuqUpXRJCOQHqGQu+XX/a++2hp9HH0dHjUI5RilgD3NzJsyFYeOcxV0s5YHVlYg4oSMACBDOEFyvvmZksJIuq0CZoRoCKzMsbRKCRZFlQCEK7sPwQoFnT6c6g8bDpO+gxosyaCZIukZwMeAUTwVA9Q+i81mFEmWHcGW8s4ARXteA69zI1Tp12WxRBVYb5z2ke/s3sWfyLF62WLZsx4u7Un6fN0duuvkmLWZMKi9AqHufqXFAXT3aRYQMKV7UrPK2uSDE2CQiEyKFCEGQ2VyQwOQiwcrrB436gxhOpCu64KIPrZ+sNgsCkoLNtKVJ8xZy5NhxNTZ4p7cH4c8KXShweKfpaxbXgOkw0QAA3UB0MJNoSZTBEqWK632MLyAyAsbaYMyLUcJg5v1sRFFgJHGc6wzkFq07Q+oSacik1bOSOwsGUVyWtFy86BSoJTyZ5+ANw6Np0UUWTeKRWk1bNJWZv80U0pjpYxO8RM+xsI55xyB2QvphWEwm3+y4gZXMAfqIPuz/9lv63po31VQGzDeQqsZ3cA3KjNbCSE1Vxk5EJ/X4aOszzxHJYlELHg3lwCb3jfvZVlwFvNuxe0eI8WfKhcsXNDINQ40Qb7yC0Lz1nxn0jIsv4HJnw4Zy+qx5PXkf9Tc87Yt2QKcolay4xvygeK5/IzTpi0BQS2/k6FGaksqKjdRm4/tZnIaIQlc0p82coQCtM+5BQ95TJYAUGwxQ6JB5jABj/rgjgDIBPlbMcUQu5jIexm4vPC1RcVHywivdJQWhoRWd7Ftha6dOHZd58+bI119/Ia+++rJ07PiIUEeo+b3NtK/5TlaC5t3QF3QJYERkNgY1NA3/oD20y3iJMUwfExYJ+WvR35q6SiQThaQpRoyBB1DLO+hXhDiALu8hbeYWVvZUUIVUAWr6XFKhZg6aVBUUgJUYNOGot0xN6SCiMgAp1ZwItYnf0CcAwf+IrOSdlopt/U174MMJSWbMjwgZaSiyeMBpG2O2fOVy81BrpCDFztMVmFy/aU1Q5LzcDaUlLleMCuLc+XJoHcgChfMK9cCiYjEmTfGgfpX3OVHZPr5v9AYQBDgwZYWRhg7wsBYuSsHx7AroMI/8HNevWfevvP/BUE27IEVM07ayAViEanTmzi4D3x0QAvCtr1CoqIlKfxB9dvQ4tYQN7InkzZzHmcQCIwhY3kd/sYdeWM2VaxD80Cp0wjkiGxSEjbG0NOQXqUh+LX1BJCAyjWMsxMR9Pj+IGnTDjOca/8MZADiIh5noZtJuQ7zyj/lhHp2FE/CiNGxkq2He16aN8jbu4R38o+3UUvX7/2Ov/RdnYx56B0aoK0rIG2QPG/zDeFZKSBG3qAEDLFEaLToR+UT5C+Rs7Tp1gmhP7mUxmuw5c8rNt92qXlp0CdLmGAuP5IIPoagWL2mLwuFNR/47vWAEUbA9byiLAWcRq7tD767Aelt9jzLjgBrHMCQiv8tlLdeQnsWKucjRL76y1cBx6LmsMBA3HHk4dNiHAVjpkZjwOPQd+DR97gal9n9ofvDbxx6aMcXVI4bFDICYaK1LjDMLueV13zx9EFqtXK2qlnXheZpqGBrHyOfzGxpEL6CP4HHMSY1oiI7SLBbmmjtjrx1vaplhaJmRNWESpXYs7f33eX8oTXh/ch39SyQN70RZxqHA+9gef+pxPU6/7D9IuhD8CYDd5hz0zzHGn4hU2kzUJ7zZKNr+D00T9eD9B/8kwgjnAPNWHTuACpnoqNTuIlUWAAgdyCIsqfGnAGVyily4SkQbqXSZ0unJJzWyEmCRb7kcqpvIb3QdAMv5C+aqHsqiLaN/oHwPBlOqzP1jlsTmpAwRi9kU0IwPIhK9BmrxkqW07wAqSSXs/HiXAKw8d+GKJCSmqbIeCVYyB9lcH4FGaQt6C3oINbgwFOBvPV57VSZPnSLz/pivjnlS8q6PEsPRix6PbIM/tnkAx3y0lifiucxDzx5wpzArcTOeBqRQdiZsqBB1yX1s8C0i2aOzZRfqqVG3z4DMLDl64piULFNc58Sw4UPVcExISlBtKSXdFqBA/3rtdXOQ4uxwhwbPpgYibYCvsBCHG8u9+vSx4zhn771XHbStWrcUVv+97/5WGtWOActvaIlodqc3Mi6gIeafp2nDZ9LTUwLY5fjxo3JH/dslJiYqFFmZKUlJ8XoeoPLb776RAgXzBbWFGzW6SzMXcIaS4h2bI1bnweKlZP6YcQhYSdQZ3zP2p7EBb3O9gKhG6PGdIYMUqGTxi/VbNgU0ihNTt9CiGUrXqRlK4wASClampEsWzBi6TjGw8uDBg5I7d26tccwibjh2HawkivTJ0OJ5ClZevax5FYAZiakpClyiv9x6x206L8kWcbAyPQPQ0tLAc+W2yGkWd4BODGw2+mAcWfQSxzaLS+IMf7nHK/J6716abtqlWzf9GwAAJ8vQD4aqfUC/0TfYYCtWGS3Sdw42cJ5sEY6hP3zw0QfqsHl38Du6qjngAw4ZIvgYc/TSf1b/EwRi4CiCh+B0XP7PshA9EymcEKRqU3uX9rt+zPwhxbFp82YKVnZ87DE7rwEqRC6nBOAldWO9NjX19d2Y53mUk+KZS5YbaEPdbqJB0X8AFABsNKMwBMCTKgv4MPj9wfotOGsUvM0WpbLeAneIxEyV7Tu3CvXU6Zf+IbASnsF7kbPG1yPrT5vtE3agpGk0OO21iEx3Xm+Xd4cMlDYPtJE8+cgmjNbFrT79/Gs5cfKs6m04lEuVhd9FCat3G+e2//v882M48Lgud77cAXbAOcDKxk2t1j3fgVzlOCCz2w7IDPAEZA3PGDmGRfHsH9fBC5AjzEeALTAJaInN5U3fN/soWIPM+WrEl7ryM2WyWExm4+ZNsnTFcvl37VpZt3GT7NqzV7Zu2xnqQ6PrK1eTNQKePWAlWRdhmWgOL/5GhrKHn588fVaKlyytNUqpzQx/Z1zQNabPni6lbygjUXHR0uHxR2XB4r/kxNmTsv/wITl68oQ82vkxiWN1+IoV5TL1zdFp0jPkcmKSlYgIgZXIPPgBtoQClRqJTV1bbAyytjJCkZU9VW8vWa6MHDlpK21D39Alth48F9CWMhvobOBBzn+hI5zQyDxwFTAXdAkCj+hfbNSmLZro8xs0rH+N44HrwBhy5c2l85ZMQqcNHyOzpw0b8FJRBMBs2kKmGqCn6eKeXdWsRdOgnJtFVRKladekZCTJtJlTTGePjZLpgbMDeyRV0iinkWxlC6ElMkSPnzym3wEmwvfQZoBF7DYA7m7PdgvaTHvAS0qUtiwEgHZ3ynIf+gPOFvQw7IZJUyghY//AScC9eC/rSlB+B3qI3KAd5D76LLSEI5ljlCdAX72/bTv9myfCq13GkD7vNoe/z/ccD9s32ULthT+YjGchVtpEgBX8kPYYDwnrAM93767lnSjFojZWKEiPa8HBzCFCppbzHnNwI+/ZNBU8VAoH4DLkY/ufe75fdaRrdKOsEFiZYYClg5YAKjTEDQwa5OkkLHUen2iGHtF8ILl0zMJFCzUKDYb04/gfI6KLACSTtT6kG54t72sZIO94Xv0ZsyjAHVLGJ0+jiGr4H9dAlL36UFDXDCWv8eUCUwVCTLQq9aQdOCFgDPhvFC4YO++pUr2KgiyuxPM2lG+EXYt7m6vHNmeenGowlylvNU+476FHHtZ6gD7gPPuvv/8OCkBzzR13NpDBQ4donUCEHteEw5b/b7ASkBKl1RVXb/vkqRSPjRFW1rJixNY/Fy9flLQMAyNRVElFpw33trpPdu/dp6vB+TNYNKZ3v94CwMdYcR1b5WqWTsDvO+++Uy5cuqCTzxH68b+M16hSPAobNm/QyeKjwzUAbf73goULFNTlWX/+RWrm9f9EXnzF6sRxDQvSoODwG8/r9UYZxx/t1DEERDKZzLjFgHUvO6n9LC7CIgN47M2oR/kwBkU9MvpAgaBQZAMTgj52Y5a+834CrOK9jZo0CoQeCshsqQAAIABJREFUDMmYgk1kJqlH77LKIaswA+y9NRBQxUBSf556oEOpI7N/t1W8MMQ3bNqgvQN0Q5//P8buA8yuqmoYfzIJhFClN1GaFLHQe0exgogoHewKIkUEpEpTmnSQDooU6R0URTqEIiAgvQYIpGf6ZCaZ/X9+a9917w3f977fnzyHc+ecfXZde7W9yq571DiZGPC+mRQbXNwqMoYMKZkzuzJFbtbPOhBhcfL1gx/9KISpmM+OkeEyxj0FYVbeOClCuJJFmYabd/52d9KY2dmsD2J2zV//GoiswhoidlIg5VU/u2r54KNq/TQwyJK1Wq3Z92bUif1239ou2jruhOPKAOG2zC7PvfR8WfmzqwShu/6WG6OsMTopM8Nvvvl6+clPflRGjyY8jygjMTzzjS0LfGKByNqnn2D45NO4gWN4K17yG6PlPTg3f+bS8+md04PRDAXBQH+4osmCJot3jD/iClVYlCXNM9YBQmCkAkw9Yvk4qffeqb+TxPb2lYEfV//c6oWF7iG/OaQ5vnD9DpuFlmsHhoRVZe55DA+hxJVCycsvvVpGdVR3mJNP/T/HzJ3H2px7fnUtXmrZpUIZri/+2beLLVlPczPo/7TOKeXJf49rxmhbYeVPlzXX+UJZedUVy2prrFKW/dTS8fuLa3++bLjJ+mXTLTYuP/rpjyIsRtb79vi3I9aVzIf77LdPnecuJ271hFWf3nrnrbBAoeA74+wzGhZmtYYXXnqhfPkrNcuw+XTiueEmG5Z1N1i3rN9mNXbQrw8KWgKGCckUYUIhyP4n3pqwDN4htpTKfsuIHOs6ckTh8lKFe3GICNJO57tLKnfHjB1Tnn5G4Ov676hjamxGjMcGG21Q1t9w/fKN7b8R673XD/Yq235t27LNttuU73yXAn3XwkITnZo5JJbOYLn7b3cHbGsfHkxcqn95iHHm2Wc3+8dCX5+rsmA4rDIyZuV23/pWHJCg0fqs79q48ZYby5LLLFnmnmfu8tN9flp+f/Lvy6l/ODU8HFhrHHLYIUEzwd9hRxxWzjrnrGCCknmG+1JRpW2KLH8TdJJpSFoUMElZefxx0WfJlAhjtc8lMp7Df2hf4kXjdFXr5epyy2p/8SUXj7nBK5ht65Hz7k7IX3Ptehhg/hb8xILlO9/7Tnn1jdYhYLb78XueWGNMjdM9rQe5Z3HpxvydcVZVVhpzvjdGSpj8W4K9uecZGy5dd93DOpbl9dSAAf2yn047/bRgCC+9/NJy9bVXl2uvvzZ4oCv+fEW54KIL4hnLM+FKjM2p9eFHHhlJJljksfIW1w2/hT9BuygqJUtJ2N18qy2LkBwSwOCNrrr2qrjfcNMN5bobrgtYu/8h2ezrMcD498eXeeatrm/65XmNP2auecvUMAC5pphkjHHwGELNjOgod/+tjld5Qpb3xn/6WVVZucBCC8xBv1JZqc//fVmyqZrRFbzCv9WqdHZ54603yiKLLRJjOyaSD2BqB8LTI/sv7M7Fl148x/5nPXzX3+4KF3D4kgVJd78jl4pHxfAitHnHwtKdFfuUzpropX/WrLL73jUuGWshY3GAbe7xkPhae1eM8lAQjBzRUCxUIf6ee+8MmKWgPO300yPUigNCDDxPEVa7Dz/6WHn7nffK62++Xd77gMVSFUjEqezs7g/3y3ABH2zEdOIi1WDk7TNwl94wFNg33VJjM8NvDnKzPnisHpxVzwn8RYWbGscLfsSDOOQlaG6/AzfJyrekBUXyKDLEVzgbWSQ4TKFFW36bm3oNhctkx+gxZcWVVi3j36+CL3z1zvh3yiKLfyLoyO9PEdN4KOj+0GwHM3iwyn/ttsfewestusTibTFYSyhgwzptVEckUKhKo+FC3pDwiIUxy3m4c/wH48ukKZOCruOHJkycELQWHwx+Es5OO+O0GBceAe2Ld4NVUdnVNaMMDc0sU6ZMKltuuXmZf/55y7777hPPrBgl3/PP/6eppFxjjdXLPX+7OywuwSqZwT6kzIHLGDSo3z+x8MGqOT3znDPjGb4GjsMTdfaiPaUcA4+K0TZ2nsimHkoGe5/FL740XMDR0FnN+HRgviorZ9VY1hQVJMBSyhtvvFHmnnvuMnr06LLvvvuG2eVshfVg9lDZa6/dy8iOEWXjLTYvfSxnG/tmpoOz4NM6ywYb1/jQ62+4Xunvp7SdVYZmcQMfKs88+2SZX0KwkVwsWT2m0o7bnpG3LMaXWHqp8t4HHwT8kCfhNVaG9huYiDmcMa1BzylI6oHG/Q/e31yzG2+uPKE5O+CgGj5gjS+sUSZPnRx1aFFdddaFLpDdeUbp6nE4QQFS+dCzzz075BFwQDYBy/YPPhg9RaskTNR/2XJTYWmfSBwJLiUC9R6OpsixL1JOlpm47p9G4qg2eTMPoMY99WSRpE25K6+6sknvbrn9lqbSj1yKl0oLb+PCj1SFYVV8GxOFHMXcS6++FIYlHXONKocfVePjwgP6SemErqGFvf2UaNX9G76f3tkTCjX4oB6MDQdP0dUr/px1YEjUV5574blCVtlwY54tI8vCiyxRbr6VG+ns8urrr0Ymcjzfrw+t3jT4bGsA17t47in7gx/XA+XVPrtaeeW1auhk/SdNndTk+8iceKfJ0yYHfW2nF/f+896y4MILBh/NKCXXW5mvfkO8xNFlx+/uGDCUc0ceBQvK4jHwcGR5dZkffEvCbFXW1tAbEvl57+rp49Y6UKbPEFtXDMvqlVdpZ43xDV/jlyp9JNeb59kRbo1b+Vxj5im/PpQXVK3z/Qkflq2/WpM+bv2Vbcq4f49r2CjOLtMDbks55oTjAy/Mu9BCcdBWDy5AdCnTunrqoVwjyU4m2GnPBo7OwSHcwAdmD5UDxKzsGFkk2Hl/4kcx7hz7YUccHvwzWSczgYP/5E/xKoyv8Ng8a8XWtlftSbBIniJjmd9Nt9g0eAy4zrx7jy4w+AH3PKQ8C/gYkEhwYpkyfUrQXev+7e98O8rRtaS3pDXU1k7fq16fG2+6cZnwUXUDx7uG/D5EB+Vwrq9cd+O1hVWwg8brb6o4SrnkBcUhxQvrD/3Pex+8F7jImGJvlVlBX9ZZz6FNR9l9r93jeY4neZ9Fl1i03HnPnU1YTNnv8Scfj/3MivjPV/25+S08hdfR7mJLLNkMocKqMmGDgtvv5MnAkr9/+vN9gh/b5svbBg9m74Dzr33ja1Hf3j+o1p/6OHHyxEIOVMZe9OzAXx1YRs89uqy5zpqxb2sb3pSSh4ESIqbMBFebT+/dJY6lk1l4UcrKpPn1QKSWqbCNzuff+O6wqGzErDSmaoTz/1ZWKuv7vOLb4dKKWQkoIS9ArLOAdUZXdUWR9VTCFqdH3O7+8a9/BHG+/c7bywMPPxACk1MyiMuk/PDHPyztcR8BgtNGyMJifX27rwdCSgAgdPnNXc17gtfNt90cmwJgpzJTmSBaHSPLmmuv3UyKkS62/7jvvvheHX9pZIIyeU6QESdECYP2myOqnz5Fwgcfmvz6j5vkVl/aKhCFOjbYeIOy3gbrhvJuhx2/FQzsgp9YIGKfZSbDdpfv6268ofzqkF+Hb7/vXRRLlIeyGuZCpnBUhcB6AgbpWRxaZ88tvHt+4y5zMyGCxcStt98cBBnhmjJtSiCAVLbJwqftz33hi+WlV6pwNzBzVhn35L/LGp+rWbatkw233gbrFcrj3fbYrQo3HbK7rVU+mvxRADvm3ewQvNQJkdxxVyVYnkMk7pg3mwRKBRc5/n/ez+y4/lPWhQn40U9+HGXE7fr+j35Y9j/owFCI2zySJ7EiUMZJrb8lzDEHoZRrxLhjoeE05mf7/qxQzGSbgrdfe911MYe+EbjW3PqdLuC5AcwxwTyE82Fbs8Y4TQvFjTfbOJBqHUGNgeMUFkLH6KR1ApdhGacx1iedekpz74A3cAcRVEVJKVdeXd21CZPjnhrXnB8Im/LDOKyJudRuIkK/MempWOMiiikhbKVC3Ahk6L308svDdaVd8UuxgynD0CDW231r+wjrQGl5+513RDKoq669plz+pyti/1zx5z+Vq/96bWQkxJzmWPXDOv72uOrevfa6awdR8pxAbM9mGXf/uEYa1xfW/ELpkmxheLBccdWfy9iFBOUfVZ5qCBMIHainEPjVrw4MYaFjlGzIO5XLL7+0/Ov++0LxAx4RQYwKJs937Yyrfcz0fcuttywfhZtL7YcTqao4gUwHy5FHHxWnxvq28667lBtvviksPsTGcuL6xbXWDEK/0/e+F8pK32gLvGvbdwhauj3keJXBrMExyuy3/36NmZgd7hx9GIo4/XQqOhzXAAunRoZnsCo2lSv/e/nlV8uoUVVZeeJJBMLK5COy1kObnp1+ZlUmUKZSBGafnnz6yXDrQcgFUE/G9Jn/PB3MhszEF192YXl7/JvlnffeKh9O+qBMnTG59A8JD9BVJk+bWN55/604mGjHyS+/+nIwk8b505+LFUXgpjwXu6gqoSiZkul20pd9wqzsu189uCDgnfKHU0LBmrgEQ7vJZtUNnDLEd+0uChlPxakvty17su5zbkmC0L8d869vslhXAaMl0Jq3nK+O0R3hKm8eCZap9F1iaUzaC1X4Hh4KeELT7Ne33n0rYAHcqyvHhckizGrXhclOGEmFlH7+4Ywz4oBGGdnu9S8ZSXRNJmkHOdw5fRd0uoEXtEV541sZQZN5Qk8TZyRM1Hmr+KRdCYkWYeSqtT9Gu7o5VWVlZZwq01AtK/X5t8dVZSXmFa6BgzzPxDssK9vpnXcUy8rhMfQZL0A5fNudLHSqoAmO43djHsEG/uKIo6p7sXGef8H5IRjA3+p1VXrZ+htz6kpvAr+zvDiFY8bOF8rHCy6qSSLaaW07zX3vgw/LyqusFjT3U8uvGHGoapuzY8/DLw5qwGrOM3hPmul3rrlxJV5Ux8GHVoZZrOv32qzXqmdAHQscLS4od1/Jo1qHrmpr/UsBzZNUiFLghJveKNlz/9AsbY4pH81Jzp970sfrb7w5lLkyCt/7z39FGYomwphLOdYt1oKi5bFxjzXrFgLIc4z63/7ROqTUpv2SPbamlM/KUiR4bp5yrpLumS9M94UXXxjuvso7VH3nvUlNV/AZ3a0EOpSVBDoKS4kI/Hb1DAyUQTEX+/vLfgfxABpZ1ll//XADNXb0wF6rOG04eJ8YX8SJu7rUJGRD5dU3X27yhpI1+pZVvrs9a8/47epvhNyZPHVG05qyf6aD0eHSPwDe629uUdwNZ4o/1rByzsSAFCOZYEZ/JJ5JIRL/Ab9le+71UAAOqrQNreIlwIrxK1//WvOwzbfJK8KX4lDlePFfvucim21JPgHv4DFk5OUG/q0ddopkQnXM5mxiWWzJRWJ+TjxJyB77j5dFXygqwdCMzt6y6ebVI4I3x3sfVMEHXpDoDi/I5faav1aXU7givYSW+eSy5e1332mMNyEJPqk4zROCM/hPIc2BR4yrg4ePkAbWiCtnf5k6tbp59/R0lW862Bwxouy1955lEL9LATZ7qJx22ill1KiRZZFFPlEee+yR+M7qJp6/9757o37KSpZ8ub/fePuNssbn14h3Bx3MLb3SG30LQbMBl/sffFDg/kWWXLy88MpLTT4A7IayEhw3YlZyAU9LKvrHgf6hUFpiWAcb8Stfe+210tHRUeaZZ56y//77h7JyeLhCCOXrHnuIpTqibP6lbQqFRktZORRKjWmd08v6G20Q1qibbr5JM0b4zJnC8QyVceMeLqPnGhE8rnjnak7FRsiMQ4OR6Rq8mXcKutp6CzeDSfNkj1s7eBMvlXv+nntrgp0ll14y5Ah4AxzlWi61zFLlyX8/GXsVv6cueNb3ST/MN96L0tLvfz1QQ6VQqJz3R0ke7Y96oOkAOulX9jXDHlBIglMeYHt9n0KgJnSlcE3LM8/Et8/9IySDZzkvWeeVV/0l5k05vGsN2zU7Dn49I784xIGD0G7zAlbuuPuOMBKBUx1MGY+Vc4GzNdf+Ypl77Jhy+JE187o9E+03LSsbLssNj7LsDwWm3z39ZDJ010EiWc8hA6V/VViYX3LnwosuFvv+2OOrFaW1S8MKSqpUDFIS4rHzYEx/KRSNcY+994i9gz8xPvuIG7d3DqY/jHiKvqj/kmawpMXfMEjhHZTv7XO6BHzEd3cR5mLO7/yljgcffrAsvOjC0Y6DcuOu81StC9MoK+cm7339Q5Fkh9Iln/X0wWvVG6HyDXhdCuF6mId/cKgnkd/8Cy4UVvyHHFZd9Mn4r73xVllyuaXKqHlGl5/t9/MypRNutaaVXlmV7/9ENnDu4UuWj6ZOLVM6q2cAWjZp+ow5lJXVq2C49A0JFyEWpgSeVbYgSanvILzGXKOKBDsTJk8K2Ez8f+QxR0emdZb7NR5lpWXVA6n+pqyca8yYiJHMiti8Jt6196zhXGPmCt0J/Jr8j3XGv+ch5kKLLDSH8QR8nXBD+U1eEWbvxz/9cRN+wIhrx512DBmFEcP7H0wss9sSKFa5j7KyP8Iesabn3XHdjdcHXrA+eB6Hgujvrw+r1vp4CQdf9hl4TJmG1xzFKv5u5912buJ7+OTwo6puhfI8+JpZFZ8l7N16x62hv7J+F11yUZPvAYeU5hSg8y2wUDnnvD8GHIGrjPPoN2X5w49KLgRHVcX3L365f/Cgm22xVfAI2c84jBtFx/TZkFuS7hlL9od8gke1x/b5xT4NGbniJ3hPgiXvxISu+gl6J/yyGmr8f56iEYd44U9E0tl4LtnYzIEwevrbP+4td9x9V/nvyw4iqg4Lv03X4qKktF6eJZ+p3P92KWcvuZJ3b4tZWa0edFQleWrk9+9OPilcUQyKxRUtvd+udJMUJ88JFKBefY01Ir5ddgZiYAUpSzVCJruQU+C0fsv2uLxwI6PF53LqebtgigBIbkN4+8Kaa0aWbxOeTJsJi9iRhMPbbo1vMVrZDwKT3wcefGD03SK//CqT7+qCu9f39ywdo0eWsfPNU4485sgwaQ6iWmaV1998rakQ23GnnZptajuVOPpCwfuP+/5Zzj3//IhpZI4ggl8ecEAwtnXcLTNXCA8SS2Wl/rULk7lQnoeL1giZuxYojzz2UGyEdBGOMTTiB1D8UWit9JlVwrLSt5OnTo9AvyNGiDG4XPSPQiaJ7oSPPixbbbNNENRPfvpTEQsRwCbSEiTbWLi53/cAC45KuFno+Z1E0u8bbmIBWuFDgG3vwJN5She30888I2KHyNAr5ovvKPSqhUBN2pDCWTsxIVQg1BW9t6xFuOwf8KuD5lDkPfVvpuTVLdDdZeOY07xsBkjBZbyUlRTRkDgEvOLKK0acGy6X2qzuo7Uu8FRPimt8ubR4/M0R9ZTTuDH8yfyAX32owv7IssLKKzUzsHlOGIgYdR0jy9e++Y3mSYd2cl9yy7I/KCGd+lI+pqJS/8GgusCZAPYPPvxQ0R/rQZEqYL335jqyfDWsVj1zNS2i2mJu5prV99VU3Ewdeni1UP78F7/QDHtgjasysAbkr0RxONz6KZT04/5HHi6d/b3l+xTWHSPKt7+7U5nSpmjCQN52x+1lrrnmCub6sMMOK++9917q7KKfTngoRdSXSa30z1yAm8233CKsQbfYasvyzvjxMS9gHT5J3CY7+3wL1HhXu++5RyhYtJ1Z0dT3xbVqFuXd99wz2jXHvqdgSBiX+b0qyep6WytzoB+f+8LnoxwXZPW5Ovv6Slf/QCR8cGqaysqAxVkVBiF3Qonr/2ZZCdZTmMRUc+2r+3VmuOPqm+QsrBusgT5L4AL/cltlTZhClziiAj/7RsILEOQftxwX17ne/uraX/dBw8IgXKpL4PZFF18svpd8JfetsVLWm/Onnvl3rIcT3FNOO7UJzx98OKEILaJtBz05R+5gCTyKDQd299x7rwbdqDRKmbSAXnLppcu7741vegN4Zy3bBXFzBpfkXtIvc/b7U06O9vXhn41EXubL3vHMJdGFOoXxyD3mb6tV7xX22i0NhSIRj9Je9b096Vsn7/nNBRddXEaMGl0oh/71wINFNr3A/8NcVHvK1l/eNqzpd9jxO83Dl/wWzD33/H+CkXCQePSxwiFUGGu/w+FwkL2RfaeswlTDg2gPlxMMt+8w4xQnGAbv3ZMm+ZuCH/Mi5tPEyVVZA2872DBXiy+1ZEllTtIFByp13ofLLbffFjhMWYcgGdervc++Ew/HGumztVN+1dVXCxeaVJzpeypa/c5xVZxe51nfs24JduZbYMEydr75y6WX/yme23fG665eZafN6Con/v6kcBnvGD13OfiQw4Lh9c58ol+UXujsU//+dxOmcn6VgzfRB7/tQfOfB6tHHu2UvSOEwLffHd/sXyjbGgHGxS3cc+/vRzmn6kK6qAvPoe6EZQqAnOdUdmpHEgFz5hAGjshvjdVva8kdqZ1ZllRHpux2ZWXCA3gxRxdeXDNeqltSlxwzq0843l4l4LQf5GrPhZbB1+BV0jahX8COdYbP1OWedChppoQ22lvwE58oL77yVsSrlFxnekNZySq9q68qLil6KHlSWSlqn8QlLNf+eMklFUaXXCIO6LJfOQZ4+7I/XVHjNI/uKFddc1UovwgmFMB4Rnv61Mb4wHXWwTq1l1K3n+VV67l55grV2S3GVnUFJwDnxVWK5VMKvSx71Wl/47XmX3CB4JUyYSRlpraqNWy1grZGfTOrAiL74/7t77BI6Shf+drX5xCyhT3wPq2qN95s80gkBc6a7z6m0L7vfhaYHWXUXGPLhRdd1vyekpnCafGlFg16Lhv4G2+LI27ftfbeuCefKct9eqWo44ijjg78Fn0YHArcN3KUw7+OctW1vKoqHrr9zrvCspmL/UWXOOSq8A8PwxvJe8Mt6cpbaXEp3Nsp+sHNwYf8uslP4fHyuuW2W8sGG9X45w7H8zk4OKThIrfa6qsHPHqX+wuMnnVOtYrXBoEt4V2IHeFJyENfWGvN8uLLL8XBKJoSNKAMl3v/dV/ZSIiPuUaVRZdaojz33xcCXh1girEallGZOKOREZxiQkINQrf4p+76JLSR+8uvvBZCLU8QIXw8g3fczc/ue9Z4/5tutVXp7OuPRBwUG/3iZw9RGs4Iq3jKny222qKRnEfopD5YuDz2+MNlVIQWmaecfW5Vytm3lT+334bDTRRtMOdCCVkvV1hVNrwd8lnKY+YNToPHxGj1LRpCnkv4YfXlmXdkkazDPecVvbcuLs8rThmMxCGrfXb15qFfhgaz55VR1rpKvpo41Tv9++b22wWuEk4BzsUvtCdX9T2L34gtPKojPHBqHTwUqjXxc88/HzGn9X2uMWMi9Aucp118p+dkMpb0nuUFtjMclTIUnt7B3v45EFxz7bUCHx18yCHNsUSZhrIATXQQ0lQaNOrv6q6ycJVN1DZcXniJG7C5c9CO9mppOBKRzTPvfKGsPO30s5qGGBc1cCnXdkYO2e+8m0MJlXgPzDPfvOWCi8RJT2vOSkd5YRjbIostFmGYyM+Ji9FZPPqGjbjdQlK9+TbL00rXrZnwOPQKsrWDH/uLjJT0Ay4gB+2y226BQyVZJA9kH9WljG/RQfG800XXnGW5VFjO6OwLnJkh2tBDOBTvhK7C9XiPmmBnntiPEt2m8uW9DyaUReHJuUaU7+2+c5nWbZ6rNNs90FceeWJc+TyPko4R4Qb+7oQJoYBEy9CxGT19YWWdhxfwgataVsoQPhjyBAts31BY/oqycvSo8skVlg/LSmOqclkJ2ZA8SY/z7H8kCqxjNh/WCt5gfENukGBHgthapu4b/M2Xtv1yvJcALvFjWu37+7obro9EgtZZjMzWoVNti2cJfsF7XnzJg+fe1J4EV/oQMs37EysOHEBLWzoKXo88Th1KmD/GY75FWykrHQz29s8Ka31trbzKKhEXPOTCBhwob1+xNFRG8iV71Xwod9GllX/wjtdD8nPgCF/79e2+Gd95z2uqzlWVg5557rmywcYblfkX/ETZYKONyz/uq4fByX+zuj3qmGPLT362T5k0ZWrAkmSY+/zilwFHm26+RdNDwfpJHrrkMjUUww47fjvC52V7+vrKa6+V3xx5RMwbr88WT44eVDnklwfiqyWJ3bx0N1zQwW/KIPjpvX/wwyhD+f7m2+80ja609fQzz0RyU/v78COPaso24D0OYYeGY63SozXwUJv+xX75+KXe+n3Vi+WYmsrKOAmKU6+B0LynwAmxr7/hBmXsfPOWjTfdtPzoJz8pu+6+ewT2Zm1EcSc23h577xWIPRWZF10i+2V1s4G8WWBYQIIbwPMOgcIUQJgmF8FXhsKyuhkYSD3RTcLGlQ+jSzFE2ZYDcaegVL++XnJZZWw8h/QBk4tZ/nay/81bT2PSAsUpqdgKgPzAXx0QxAATlqbs7oJPe7/Vl7aJBUvmRP/T0lJ72nFHYMW9M6alP7lseeSxx2I8Fsf7WrYFOBbIM3cXRNi+kFddU7OBiw8n63pV2lVFa1WqVtdBBEyb39z+W812/vvyq2VEx+hCWSmWTCLzJLwIPMTvu7BSaig+KyNSmpmjZYSijLVZMAk5jmQa1YPJcEo+15gxIfArY30Tgfn7vD+eH21R5Io1mnPWPo9Zt3fJiHhGYSLmRY4fo2zGlaMsIUzMt8D85c9/qRkLzSVkNW16tRRun1PvQrCNBBLDwdhpg+ANRigsxaFQv3gb3b0yj7cERWURWPdv7/SdIIgQnb+TKco5TOTLTVv/BO+uyg0xYyDU3rLF1iwPRpZv7ci1uDIUMXcNoRdDvsJKK8aBwWc/97k53DCTWc+9op/W49XXXy+rfnb1QFr6WBnDoXLGWWfGGnz5K9sGAyYGp363r5X9p7zncELgica6C85L+STBwIsvcftLuK6ETPv5zP5PAnDQYYeUCVMmlRVXWyX202133RmEFbOs/KzZs0O5wwpg/vnnL/fdd18oKof1RabFmbKhvVSW+WR1tTq1gkCsAAAgAElEQVTplJObffQ9nEJJaR7hLop4zzO+JzhRhss8eAenLNyUSUaJEl5/1lp3nVhTAdZlsFcm65IkAAHF0HpmrjBL9TdLqoGyzvrrxQFKKuIQ9+k9PSEsOAUlnLBwwFhk3eATXM4aGo4rrStf+u8rpWNktebcdffdImaqb4yFMACGJFzSZ+OKxEmNk3b9ev5FiXQqw3/RJRc2Y7Q4Cc94KmLDZDxH8ZQyxgz4z/gx2qpMbu3z+x9OKFyCtXnMscc2CbjxJx35z4svhGKHYHf6WVzjjHF2GffkEzGHcP4ZZ58Vz5MBALvawsijK1yxwF/CL/yTykpWzRhb9Sb8a5/FcwZUp/CKbxvwrH5zduwJx4f1hP6LZaQO5TC1lNWUBaySa5/r+uoXZhpDh5nxW33ZPhi77Iorwj1dvRgZa+B5KitZG/3pSrGgO8rcY+ct9/4TnmnRg6nTZ0SSNO+33+HbESbA+zwgQn8o1sX9Ncall12mefIJX2Kw2nF07uPax2pN6bcrFC3/g7Iy4TFgclgGwd9EaATKpqQf5vGJp55qHl5SLoFLl/oDZliNluHyE677c89dNtx444APz8yLfcrqPvFl9s04jz/xhFgH2bMz5qb3+tZkrgKX29utuJvKZL/dxazkneA67481VAxmUT3Z3rvvfRBWhSuvsmoZO98CZZXVPtv0UJA9W38lNDGGCvO/jb2f31e4qPUZizmozH/j2cDMctIpp4ZCcPmVVg4LNd+mCxr46Gm4zf71+hsCPmQw55ZNMFI21xKu1p+kH9kH91TwxoHg0083lSmprORxMO7Jp8uz/3khvA9885err2nOz91/qy5zBDG8SApo9i+FBBqPATc2fWCNZ03NiUyrDiI8h1P11xo7UMjYzjvsWMPp6Lu2HUCJ/80V099Be/CkAwORMFHsRnW/8PKbTXfvrt4am5LANrWzt5kRnHUlgS2FNspKOPbBRx+NOtRz2OG/aSqZtQdGJfsjvHnPvbJaYqFnxjFUzr+w8i3wHUto3xHI0mvCHIEzyu4PP5oSjHpntyRG4LSuP1jLPYV5p6yUfAaP4tBAnXlRUOoL/IenbscfebChrHbBvd+s8/N7eAP+2HEnlke1XjBkz1BKpoXt8Sf+LixquS2ec54Dq6oszH1Byf/LAxzyd5Q1116vPPAgt+fGeMqsCM/A/W6hRRYoo8d0FK7g+DJWK1nuwosvC4VHx+i5IllkPqdofeDhR6Ju9adS0nvj+uznPl8oS76w5lrlzXfExm7Nj9/2GNomjEbyXGCK0mLd9deP9RRf16GC8mgIBZ4DJIYVox2KdowMbx571buBmTObFuRLL7ts8DeeeYevcfhW44FWA46HH32k1h0WbYORFZsSx9qdc/55zf2q7Q8mfdRMekGemHveseWRJx4P+Ozu7w8LKYeYCb/VUrjGZaWwrMrKobjrD6HQ/aWGsnJkR0f52c9/HvR1cIi6ovJUe31/r7Ds2XSrrSP+Hd6j8h9VsW9cuTfXXX+90tfXEzM9e7gm6XnhxefKIo3YgamItDdTljC36L29T3jFhzsghaPa1wxtgjdY0FaaXflFihHlzRnFCKOHpOX21y677xZrid4p9/6ECU2aq36yHS9AhiIUIPaz53CPsBvkQoYuYuTnOzzIW++8HTzJMst9MkIQ+AbO0h9KLnhH0lIhZeABeA5dRfuSR9/xuzsFDKGJNZ5nhVH8DXpHZg2cMnpUQ2nn/XAkkxLiwbuTTz018KX2KbwvvvTSMt+CmTxqbCj+zDc8NDTMgObNskbjMJwnWvs8t+MXOCZpoLrblXAUdPrxj3/9s6y93prlpFN/V155HR9VLR9ffeO1su9+vwxeetnlli9PPFkNQNTz9LPPlFVWq1ZbkupJwjNh4kcBD+bo9rvuLJ9afvkYG8uttKTOOTPvDDbIQsZPRj7hd78LuR4fIKzPmWefFe8o0/AUSUe0T3kc2dojack3Qs5PORQsm8OkxcLCgUn7XNIuYdsopSgyySYPPfJI0OSddt6lPPX0s3FwJLYnvGy/dXVXPNbbVw958wDUvDpkgsPwEfrloqx0yInPOOCgg5vvKJ/2PWDfkHvs/WtuuLa888G75ZU3Xy3nXXhBWWGVlct8vA5YVi6xRHnljTcDL6BdE6dRbMLvrAirB4G4zcJKVYVlTSZnt6ZM4X7QIb8uI0aNjOQ97za8OJJncIhj7l3tltBgXxm0PZNmMezIw8l43zDO2mzLLeJ7SVqSN22PdWyvCWOkDXyqgxSKM4ZM5Oz9Dtg/3qG7Yihae3Mox0LOJ88A3zNCee/9iXH4FwfsfTUpr3IsDsWpzPGkDgl+5NLPm8E6Ci2ijHjgYDL5F7hAPRI3r73uulFG+EPzkLLso48/1pSh1EEBLyEcncoX1qxeqyyx8Ucn/O7E4MvUmXz4BQ56G/znJz/16fKzfX5RrrvhxghJtOXW28Q7HrEfTqxGAO3Kyo022TRCFKkv6Zykvgs2wktw0/7F/r8MPoGScsuta5g3dGj/A+m00IoaliV0HkOzyn77C6/RUFb28mKuHiLo7uBsB1GDzQNzB/yvvflW1EOWIcvKLULBbC4OO/yI4D3sCXuBy70L3wPnuPz2/n+79LPW0QrP5NkIDKFF0jhEkIJXMtf33X9/dAZj3lz8ONnvCWTgewsZjOj775VvbL9dBFcGVAYTEzRrKJQLAUQdIwtLpOjQMIuOtNQqoeRSRqy8dONG2NSdgPTDhvsw4RRjq55kFGmaM/ahwM7eJWKEkJUTzzA072GRdUK4EVB+3X7nbc1kDpc13BSZKGc2Ktko05zWSU/U3RgfZsn8eaa/7inE2egQLcWKjY6Jqox/Zf4tamVwW4pJgBTA0maBo86weqBwjKQix0RgeqcJaf7LEsXJh/faZD7sO9ftd95dFl508VBWItaemXsI32+Ej4Wc72S6lIk0v3XngqRem/COu2qWUN9m0pYUShF5rrTKYvIefLgy9MbtHcbG5kfEMQesMNIyrp3pAYvZfj7POXUOVYMnC6hf3UyTKeb+rY9OlykCCOHqqcBfLVoz8Ku5z/mvm7O6div/0KOPRCw448gsxNo130kQwRYm2RwY07nnnxcEkcWRhFTN/rfBOGTnpFG9FLY5NmUp05zkgGGZvlPRA/YTjj0L1+SRI4KBSuUu5RFlYxLnqjipQfYp3VhsWlthHEK46u8LZkM/PJfgSB9ScPQ79xzrKcmLPNMOeId8j/5tdQN3cEBpEoqksPKpimy4JOpkMj7QHyfiBFxKyl/95tBwgdpws03KW+PfCSKM2VK3sn/7+9/DqnKhhRYq99xzT+nt5YpUSl/DkoX5+lxjxoSyNJVf5gjcUNqutc7awSxvtsXmEVNMP+CjnG9tNRMLLLRgofBURp8xhH5jvpKRojw21/Cdd++MfzdieJg/THQqer3Ly/4C48oIzQCPeUdJ2SexlkDCDUWlOxiFG2Y2rLx4cLGqDE+uUsrzz78YxCyFdkmR1JdrZv4vzpO/jpEFg5YnnfCTMBkINEaousOAf1krZ5Zz/1jjXIrBx4WTi7Pe+pfuVVyXnn3+2RACtZnMMVwhOYN4sxiPxAXmktBg3zu1NQ8EBuvlmbX693PPNhlyBNY+SrjDEGFeHJD4VhIz4zVOcOJ7oQzUiWBjlOxNe6BHHLpZQ2HxC+bmmXfeCN+Ra6N9dfj7xN//PvAFeLLvswx6IfO1th0QSGzRfNfA/egKq9a77rkn1kGduc6SW/nWdevttzWfpwLAWv/hjLPKXGPGxrr+6wEuTi04eH/CR2W//YVC6Cgbb7J5ee75F5vtEwaUBfNp9Y4pOfOcs4ORyTUwBvPBfUdYh7fefaehKKkW/fBe9kd9KeRQaKFDOd5kLvy93/77l3nnnz8yE7/+lmzzFeYxpU54jRc8iOsHX4AVc0L5e2IjnrIyhNUUGpUTL0/Ij/++LClU3WfqdijJHc83YvARDiqzlVaVLTfvHEvifd+nEodi5ulnngsLsnnnX7D87qRTGgoibsB9oWCSAdtJ8qi5xsS8f/6La5a//+O+phIpLea4/zoYgzu5qF551VWBt6wLbw7w5WSb9RVGFn5IfohS6rfHnRAZo5dedrmmRUYqqtAkApK+//vZ/5Ttd9gx+rLhxpuW++5/MA4kkpHXxv0PPhj7RPIV7dofvgVzKezKJv/IY4+GAEhJ+c7498tvjxMba3Q59/wLAvf45sqrrq6HmiNHlZtu4aKPT+gvU6e3YnmlRRkB/B9pidw4cGZNbL9ZKwcqjz/5ROxLuIAyO8OrLLTwwhF/E45MhcTvTz45eJBLr7i8PPHUkzFONPHSyy9rjuPb3/lOxKlkVRmCGmFx5nDplmm7n2WJ+8wiwQ4LNXi2j2UxTx5hjkorXrZDWcKDmJN4J4LTZ1ZdNSzA9d9h14UX10P3hCFKO+stgYgDMTDMyh7uef3NtyJm5cmn/qFssNEm5f4HHwnXZ4l1uH6by9xH7mltYK0jU2ZYBlerhrRuZPkXPG1HR8yDfQTG7YGe3qqUb69TG666f2eXr3ztGwE7W39p22ibdWyuaVd3y/rzoUceK9/YTqbvjrAmPvb4E0OR/eTTz5Qbbrql7LgTjyaeDh3lgosuDSFePYR0e5U7Hb567rGjK389akShHBOT+8GHHwnF3zKfXD6Uld/bZbeAv+yrAwDJnNRNwOcil++M9Zprr4/n2t98y61jT1EIyV6LRrOAxBOt+JmVw4ou9xlcjK/JPcACyHw+/OijocinvHB4t0jDK0CCsDwwJdMwnohswaM6wvofD3zPvX+PpBQUTPmdWIRpeZ+4/7+vvBwGHOBIOd4E9/z978EjbrXtl8OicpuvblvmkcBk1Mhy/yMPBWymspKFVM9M8OxibVndwCklpneK+9jiMyRvMl8vvfp6GUlB0jGq7LpH9QQJfqZB5767y86xL9fdaJPSyS3S+tkfM6U1pKzvifAI+uyQdyYX6cgmXlfj7XfeLN/aYbug82gyOQKPwVpNcg6l0GyKSHyXelZceeV4f8RRR4biCa3dY6+9wqUUzb7z7kpT4X/fo6O+A/PXXFctbD1Hw+7+2z1hreq9a9XVVw9+Q7ZiuOZTKywfB58UZPa0safM8Nobb5S9f1BjJ/qWcu33J58UB2/rrLde1Fetuv7VPMDw/fkXXBA43jdbf/lLRbIJvKXDs+S78L4OFZKvX+kznykO8h2GfPJTn4pYf4xsWDexAjzvghZ8v/bmG02aqQ2KTcqUtddbt0ho4bA7D1vJF+Yi50oM+hVXZqk8oux/oMSGLZigGKAogHdYlAW8OJAbFqKC1WfFRx9OZKAwXJ557pmyzHJLBW+4yurW7NsRA5t7Njw4eu4x5ZDDjigffEjGqGuFl6aoWW2NGpOQsoThAxmDEjH5NrJH0gl9TFmZooinhP7v84tfNEOjkK8/v+YXw8CCLOc9BVfGFcUf4sPx49t/e4d4j76hu+rGQwZ/2uinNukKrAF6zeKZQsn8whkOefGulDYOBf/zwn/LpMnTggaTFbt6HDgONXC0+a8Ky//prr1HH3+iLLbEUoHTfr7vfoGz0XXvHnnikfKFdb8YruCjx44un/nsquWL661V5llg/rLll7Ypp5zxh1iHRZdcqjz74ouxN0M+IJ9EiBMGJVVB6W8XvMAaO8Of9A46QHTAMViOOaHGxmVZ+fb71ao0YUh4mVCWj+oIy+Jcn9w31lpMf2uw1LLLlH/e/68mf4/H/HDixDBi817C1zQMsXdSQYcPx1d/d+eKf5SlmERD/XbxzBLyjeFP4tCUXRhDCMNgjRguvPRy5TnBsXUBCy5yGyWo+sCeg1fjSWXZ1Om9pat7ZrQDpj+9wgrBZyiDT07ZkDdWWouSMyXPVSZ1VSwq0/DG3IUSPPJbbB66j22/+pXY6+gSfBj1N+QFfBt+Cx3jwYLmVSOyjvKJRRYrW2y1Tfnnvx5oWvfiFfc/8KCgf7vvuXcRmgjPn7hHffj6LbfZutmPPPwwD0K84U1zDPBoHlarW+Z77aPJjAD01ZVl0OZDDzuiLLDgwpGN/MWXXmnwl5U/v//BB4r409q67IrqqYRmVzm2hreBi4JHaSgssw2HaC5/+0aZ+C50Yi3v4yzfUlaGEo3ffkvB4PfOu9WEH8st/+lwqcsP3ZPJTOHS3xRPOg4BXHv9daG1Vo8T9XTRdvIGQZp0Ci8IhuBLuCMEiYX1l6trTBR12liEUEiIuTsmWeyczLidyJNVjLYtFmXmH844vQD07DPGl+CgjEsgfOiDK7XYIJ5JAiRhh+CvaXUpY9SZZ58RCEQZDLcTpBS0KO8oV1k1ZVv6qu9cF31jI6cC0ILUq6Usc1JjwXLRcuH8nXVmNnDZz2ShPfaE30ZGbmPwD7IWw421lxOk2+68K4Q6SFUMjbnnma90jJo7Tj6TKVM3osE9WD9d1g4SgmxCyOrrLVdefVXUC2HJnJx9SoE/kZtNxHUp+jByRCQZggiUd4qV37mnm42NRpCCqCC5RFKyWD827vGABbBSBdjhyIQu8+P9D/2raV3J8tXJ58/3rfHvnNg9Nk7G4jqnBC4Mvr9b819NlNPkuQoCZrIE0yuOp/lYf6P1yk233hiZz6vBfrWaPfb448LyyimvbyiKMzPoV7/x9YjDlIjXScgll13WtF4lfAtW7Dv7A/zbB5lV/pvbb99UmtkjCWuEIopYSjAWjak4pTSQ3ZvLt4xt5lLdmO60YjWWdN8xl+ZXZnHPhQCAhMEsgmMNYv6fGBeWZzLCgW/ro15rKgagb1lt2t95wFHXCvPbSmzlG4HIMSGUZYsvu3TcKS1lrUNYlXFBYJQrn2Q5OWJE2W+//crzzz9fBgcHy/jx4yOB0fINSz5zQcGRirOsg3uJk/211lkn4IIQb54J8kmoKeidBhoDdy3CiBNBYznuhBOCkfGOZd2Pf/qTZv/U89Ir4pfVRDxCU2S79QCgJxg6CjOB5lmfCs2QZTr7+0s3tz0WeWLTsg4TDkJgfSEJuODOGg4lZSgsfejE7/n/VuLW2KcIN6v2Bx6qCgxKQO40+rzNl78U1h/6ChepQtxX78TazMD/XMHNvjhQn/9idVkfO9/YIhGSAO5iDbM6v+nWm8rPf/HzMu/884alSO539bJQTaZS3MKEA+9SuesUXtsucci8c2EQWNp7vtiSS0T4BQoOLhwsQwmC3rG8ZFnJrT2/taZpua6Mgyhts1YGewhzs91RHXG6m3ACzvM3y0rfux546KE42c1DJ67g66xXT1lZdAidwP1J/7i3yKbokIellfhy+mbO7RMJUaLvY+cpd95dD3i8Tzzk99nnnh9KK0yLA6WM7eIdGnD6GWfXNR/RUXbedfc4gSUcoq3KuFgo7LzrroHztccK2GEdC5Mjjz66YJ4o3bksUxZWGvM/KyvVmTgy22g/PEtrVnWy2lYGrbDWlAEpQFkzFqkU6IR1blyEUIeRFJ5xyOkQscHInXzqKTFf9owTbTTpqN8eE65uxkVhTBmG6U9aialyJZ1Miwf9zb7D/eaSYuXZ/zzfnM/lPr1C4fa6/oYbhfWkuJSUmNZi3vkXKD/6yc8K19ecD+2k0goTSvlAONM3imJWhbLGOlDd9mtfDRwNB7E8oFiBw+FV9DiYxBGEo4ULS05tYB4xh/rqymd/uvKqsuba6zb7LQSO/Q3vLPup5arF0OhRIVT4JuEavkZjF128MpPmnsWShAnLLif2YLUwvfHmelClX1dd89d4zg38+htrKB515qVfhHxjVh9LJu+SKX/3vfcKhSKPCWW4Rzp44/6Er/MMc4sPS9qVylXJ8byPMosvFoIJNyeCpWcbbLRhxFXunVmtzEJgG6rKyp6B2c1YXtzBq7KSiysBbla4gBP40BnKXX1Sp8NS3gwrrLRSWMqustpq5cZbbo5YsQ7oTznttObYjZNrPgG9Wu7XvlKSrPH5z5ell/1kM3mTbODPv/hyWL35jkJSgoZp03vit3mMkDSptAxGvu5JMJYWtH+94fqq/O0Y2bTI8h0cwuI190ITZtr4Re923X3PUDJuufWXIhSQvmS4B3umXQl9y213FOXAhbiuCR+ym/ttf/zilweUN99uuVHWfg5H7LF0A//hT75ffrH/PmUxSbQCTkaXsfOznhpdvvyVrzdjcumLywEAZWW00zG6XP6nK6uw1BiLfXHCiSeVtdZeL/qRif/SAlYbrLIooyqPWOtFC958+60iBIvki8rFFUn0RgVMwqNHHEVgGxkeY/qTPC3+h7U/nje/XWiRhSMUkkMyuAl8OphJ3J8WL2QSz9IiyPcUVQ7WFl1qyfLbE48vV113bZUpOmpoHLDZLT5sKNgp2WeVXklSWN62KSv1kQDY2bD2Slzx8KPjyjzzssTrKN/bdbemsgD9R6/D+k+iiy23LhMmTw0lSHvyjgkfTSwbb7ZZ8DUbbLhhmTDh/dIPNw/bObPL8PBQufnmG5qeG7kvKe9ZquU+1j/uvw6u0PScO7TcQSteAV5gBZQWWMJUoNn2nvLWEz8GZybPqV4WrMJbCFWV9ead8knYnRNP+n2Mt9KkSgf0DV9x1DHHVE+NgIUazkwIM/z44UceEWMAN01+e9rUULQz4Ejlm/bOOOus5vzqF8WNgw9K3uyPtZbBnjKBFd/2O3wrFAo333pL8D14EN/CoXv/4PtNi27fawtf69AGPXfYKh6mfqW8K1amUEhwulBt6nKIZ1+j3+LzRVKYoTlxjffixypfLatZi04rYs3uusfOkZwEj+5aaJFPlE0237xQCL/0cqX1SV98j3Y7FBNCgdJyrjFjYvzkeHSKEpW8mIqgpBPW24G/cAnWk/s/uYU3SvDuo0fFfqH0NjYKJO3lISzezkE46zWeTRRqybOhK+Bdm3gM37nQJso2fSXvUC4zLIG/KXWEprjx5lvKRxOnBI60r1hWSo5mHqsbMS8aPEeNiz2nwrLGB8WDcOM96ZTTyq9+fWhxAKp937njtx949IFy8uknlzXW+lwZPXausvYG65bDjzm6TJw2tbz8xmtlv4MOKIcecWSZOHVquHZTRNqF7lUxWZWUqawMheVsSblml8nTZ5SBiFs5FDEqb7nzjvKLAw8oJ55yUpkweWLgyFS80V1QvIO1ajmcuHOoKnyHBsPqlDcNGdAc5nzmWqCHjLIuvuzSgE0eaOTDXOs65uEIcwBWhBGSMNeew+dxl6b0csBgz1q7vGdb9shZ554TPPfkKVW2nd7ZW3r7BsNlORXglP9/uebq8scLL2j2VTnxR7t6qvzPcOL8Cy8IxWLOg/bIE2CbjO2gik6HtSn5G/4Ac9kfIRvI89zaxXnG6/O28R4c86RikAWXqJNBg99Jn2Sdv/jSy8qhvzki3KcvvPjS4sDQIXLyrnmXJNmBISV6tg935Pyrl4U6IzHjOuSww8o5550bsB7eLQ0DG9/mmiS/DNYfeWxcxFKt74dLL/4pExIPM2R7u9z/4MPl1ddbhgl0fuqCF+ArBwwSDGb/yDHJk2Rb3rX/bpZtPFce3sK3uPtb+bxGIGQWyWJQNFn0amo+u3w0aVIQYwSG+7fKIae0uEiGKifV+4ce4WYjo/OY8v0f/iiEb3F8/v0syxonp3OV7b61Q5nWWQGuvcN/dqo/sp5wnHdBK5u3MjqsXfEfTA53MG7VACGVpbfe0UrsIg4a4ggJcScQjwShCqG6oyb5oYREygjsYlLKSKZuykAJLAjw11x3ddlokw3DJdg76ey57+bGppBgTeqdOIM2LqUVJuhAWbgaDBIlIgUhwpuCoHmrC2P+W8rKnJO6YFWxafzX/LUm2BFfbuVVVizLLLd0uG/+8aI/hjLh2OOr0E1RSEicOoP7e507wCf2wdxj5o21+dk++0bMBK6HzIudKI2ae0zE8xI7COOiHyn8EVysjXe33XFn1Os9pK0Np7LZ74mTp5Stv0QY6CgrrLRyOe6EE8u55/+xHHzIoRGENZVZ3MnjVGvkyDiJQLCZ+l94ycVxAm0+KR25GkAaiBAT8Ycfq7HkVvzMCmXXPXYpst5arzQ1B6/q4kapT0lQzGcd05wbSf+z73mn0Lrn7/eUz6z6meYafuXr25bDj/pNkcCHwOXUHYOULtCYCPE9KLcw0suvtGLEsCGYUSotsVRNArTGF75YuPRXRqHCde6lNdfmwttRvvaNb5bORlyp7JO7MRGAnQxhBBNhOcm3J8Ab5eGee+8dLrIskTAQFPiUmc804pKkEolVVipIfUvxAgHL1i4+iDbMpzFT4ulDtaYgtFIu1DUe/34VuL3LsUzhttCYW3cE/Ec/+WkZMYoyvaPMv/DC5d777w8BsjMIAgZrqMyM5Bgzy5FHHFU6GqdPK6/0mbLxxpuUz32OcrUjYn58eoUV4/dRx9RYfdn2Bx9+FHCnnLit4mxknxN3GQcrKOEiKgxWQSYVLRQ79jnlKpzBjSXd7H3LwsZ+0ca6G2wYY/M8L5ZdYtER+pXZZbfdm7HAxIvqHhCzcqhkzMpw+Wok1RoMy6rhZoKddANvKSs7iizFO++6Wxk5eq6Ie7fIYgTDiju32uZL5aZbqgJCf9JKR6baMWPnDeGXJSl8D/9X5nO43Hr77WENQgmReIv1Q7qzEegoie+46+4m7Fqvt94dHxnutM+twPoTuM21i9Xa40882RTmf3fyKTVOXgOvw0GURr7nhgjHzDXP2LLUMssGIQ+YsSe+uV0TtozLgdHue4kzPDrgNPdhO4PKml2/lWEBm8SaqyTFsHrA8bwLLBhzc/Ot1Zos4RaOtlc333KrMt+CC8V6WlPzmP1d7tPLl5/us2/Edkp8ac4xI/Dqiit/pvzt3n80cSnGSZbJiZMx2yeXhRddooydb8Fy1933ViG0C42tuOqV194sP/3ZL8oiiy0ZVkmSW4ydf4Fy2hlnzoEfXnvjzWIfLL/iSmaKVT8AACAASURBVDGH+pZ99HuZTy5Xdttjz/L0M8/GntTPpD05VnORv90xC565rCNm23eYM7GrKfpTiEhhRFkCBxdfwjk4Sssmvwm2vzvp5IJZy7pTAfjouCfKl77y1bLgwtxKKizHvWNUxNRh9SeeX/bR90lD81ni+PxbmVRWGi/rN3tloYUXrZZiI0eFYgZfMvc885YVV14leIyLLrksmLTsI7ccJ88UPbmfvMPXHHr4EZHMTizMecT2avA5K6+6Wvn6N7crf2qEI1FebEX3v1x9Xdlksy3Ld3feLaxVPNNnrmesOSRAoJDwXMylBx9+rBz869+UjTbePGL4yVD+iUXEhyQQbxu0VV+Ur6599Vt4D0zjxeBL+4vlFVcjgf/vvLsq2H0HPz/y2ONxys661GGfuoyZckxd5hL9FwsRDsJI+zbjLIITNOrSy68IvJiZ1M0JZZ5+2AvisfrOpV545IOPJpYzzjo7xsM93jdwgVhNxxx7XCiO9Uc+EZaVlJauvsH6N4UOK7QefSVQEuwieRmX2lYMSwLDf195KWgzpSrLN9ZYrKbQrImTpwaMbr/Dd8rV11wXVkjWhLBa+zwcbqis5TfbYotQzqO9n/vimuUb221fTvjdSXVeZZafMiOUk2IM5njD0qDNNdO652XP5XwoL+kBS6uDDv5VxKjyjOITTLgoLj0LK03B7Nt4GbHqrr72+vKbI44OeEtrXTCWfUkLK393dvWVJ59+tpxx5rnlhz/+Wdlw483KhhttVr79nZ3L/gceXG66+fYmTCqPR7Jug7MpdzrLp1cUrmNEOeJoCSWGyk233FS22marstY665Ytttq6/PrQI8rEydUinCXptBndTQtNSRNOPe3McvY5fywvvVJhCp7MRCCE0qeefq5cevmfQ35YcullChj51rd3LCefelp55PFxEW8ux4UfTT4EXD/w0MMB72uvu15Za731yimnn15ee+ut4D0efeKJcsrpZ5T7Hnyw4EOmzJAVGVzV0AGXXHFFOfSII8rW236l7LTLruXUP5zebAttOOucc4t4Y9q2dq7sh6QDyn93513KrrvvUQ474sjy1LPPRP3TujvLBZdcXG69644yIAzQwEA8d3AJbsWho2wPRWVDWckNXOiD6V2yKfNSarl8dvdJ4nB1uera68ujTzwV7/AV4lEq9+Cjj5Qrr7m6PPDoEw1FZUvh0T9YlXoPPPxohE+65bbb6wmpde7vj/A7jpE7O2cEHMLx5Cnu1QwZ4H+8RFr8GD83XpaTDqp+e9yx5bfHHxfluT0+9/wL/1cZUDxWOOjRx8c1D4bU5bmDAnf0Qjz6Sy67PKzDKZn+cMaZ5a6//T1osD3sm65wcabgasE7S0Iu/KyoHZpS0rDYpJimUMh1E4oijSwckLLY4snCc0HsSMoCvAQFhjG7k0MZLpgPBgKUl6+8/lrzsFh8aRaoxqCd9n6JZfj3f/wzQiBcfe1fy/Mv/rcJv+M/mBBydX5HXs9+SqAKT78zviqRuLva56zJ4Kt0uwz8EsqAii+mNKxx1VMTojhwmFYkW+QGfv9D90VCn7vuuStwfMK0fYv+CVnSLvfbYy/896WQKfEY+D19yz2oHS6l8AUcniFPyA0Zi1kZdZoLY3ry6X+XiVOmRh2JE921r54s73syp79zjvx2Vb6l5XlRy3RGCAHWti4KON5j6lU++R5jhSvFGfbMxQ08aaH1w+cbD7qYVyp60EEyQHpj6Dta2tnXWfpnMRKYXSZM/rC8/s6bZWrXtNLFQxUuZwn67jvl9Xeqx9n0nt6WxeRM8WzntKpMhSWcgeZN4wHWqEeG8a7+3gLXTOmsbuTmIOVG+9aVsdbDM6hh3EBXAc4pge2NiCHepvhK+DUHxmZNtWsN3c2lOTU/yRfHs14WmZNi3cUIzXpyzXKPw+G+9Rz85poHHXPQNq27SZPTACCNg9KV3LfdvTxxSpk2vT+sY9vhtr7va+LsWKM2/B18cuPg22/9yX74Ft+TegZ/t8O7Phub79SbY+HaraxLXeYk/853vnVwnW0lTCpnvuFCc5vf5V073rXXGe3PxE+28Iby7Tym+uEOz/E6WV+78YRnyuUhizAcGWaF9Wb9tu7L/01ZaWzN+hvz4Jm69VU/q+6rxRd5H8pKiouqsKzu1oiOZ04GnWJy67nk8hpQWyMmy91kWZxY4AZBmDR1WvnyV74aDLGAnJCWBXvqmWcjOxYGVCzFVG7kAHWS224w0yPFk7ogJtxi5eAARY2bMyKUWLL15qApimi3KXKYFOs7yxxWmO0nYpjTXXbfpTzxNKu7Of/JGLjehtUlgGDFylJGKJnaZJz+6T4/LfPMNyaUOxaqzkVf+eOFFzZN4UM4a8Tg8Jviygkiy0HlafItRL3+38rKLOvbv15/YzDv6r3sT5eWI44+vIhfqZ+yTKVQTrH09rtzxvaxCbgV7rbH3k1BsGOuuRv1dQRzftrpkgZ0lEUXXyKEWkBj7awxpmwhQmTHqBA2cu29V87fuU76Ku7QOuut32zLd6uv8blgGlNRphz3GYrVtFKrirjGCXhY06wUSjdxRZR3vfzaS+VLX9mmfPLTy4YwLNao2JLmhWk35t7JiLL6RFnpt7l0r5ui3r1v9TvfVyUO6Lj773eXvX9YrWPVLxM7iyIKLqdCsmirkzWVtXXHqHBLsHeqcrwqf1hDOgUk7EEoYN7l+0SC4sOssPJnyo9/+rNA5i1iWJEkRRxLEBaFTm0xhBA0ix1ugEztuTpIhKS/TOcp7cVpESMEA6aPaQGgbRaekjCw0smT0fi2YQWzw3d2bLrrKJ8IFLMortsmm2/RjOkGFnI+k3FIBOQ7Su8NNtusbLDppuW7u+1WXnz11WDSuxru3WK1Kce6csrkqeWcs88t22zz5bLSiiuXFVZYqayzznrB/FN2XPHnK0OJdPa5581BDHz/myOOLHvstXcIuYhoEItGUgIHM9YqDmVm1yDg++63XyhSKOcobFmkcT/FpFL8EkzzUAQhAPeUQxTwBGx/G2cSCXeXw5UDfnVw9FUZBzesKrlpcE2cCfc2GAtz6zKHLCspKSXYmWVCrdMLaVnZUcQYw6SJLybWyeJLLR0WYtr757/un4Mw2ZsIvwMIQj9rwAzPoD0nmeaC8MlC1+kc3MnaiKUmC15Kb5bqYvskQSYUJPw6jKD8uOueqvxQxjjUrwzcLU6fdeEW6Ln5ybqeee4/5chjfhvCPrzB9eHyP/058ApG/NjjTwgcVPENC9lqKStunLhG3NFYZjgIceDmHkxWV2dYJLH0EF9FGIUMJK1/4rKMe/KpWJ/zL7iwKYRqJ+FXX199482gT9YcXNmfe33/B+X0M88qkkDYz8qBs9wDFGMXXnxJxKQx/xRV7srl9dY775W/Xn9zufyKv5RObpkIuWQh3f3hrmXp33hrfLnm2hvK0cccX/b75UEBb5ST6rC2WRc4N7dgAlyaQ/TS3ywKCRTqc1VYrSFI/J115O9kHPI5RZ/Le+7c1990Y1ih4hWUCaGtEQrF2pjnXBsugKyX/nTllc1wEr4xF+ozXwkH+kiZZS3AC0WAuI2yeGdfEuZ8m/ss+504PmHP3VrmtyzJwJrYlY8/8VS4axGyCM9ivmF61ZX1+c5vAghc7Mq19E5fzLvDC0p3OOmGm24u9/z93thv9hzFuPEpl0o9iuqHHn68/OeFl4IeRf8a62DutUnZxLIjFVIU3O+M/6A88dTT5fEnnwrh8NnnXwjakWPUv+w/mCQ0eGeeXnr1tYAPSs233hnfwFnmsIWz9UOCgeoeWOHCtzkPeTeuVNB4pl339t9oGmWmuQWXFAy5dsoRMHOd2g+v9ZuSh4LJActbH4tTaB9RVnb3z46LspIAR5HDCo2ShwCXsbsoKuHZGnnPgbs9Uy16uayOe/LJiG1rL+VYCQpTp3XW/Zh4uS0rbIyzvy+Si6GfDqjBkTXOeXCf0VX3J1fwfE5wCoVlY53zedzbYDqfs6ZirRLWHywahvA0NXFGlgEz6kxYCSFjdsUjKYQomzHYCOF9Ay0hqaunP+At6/PNxEnTyocTp5Sp0wg/dZ97H7ghFKZ1TLKxfvDRB2WJpRcLF/ATfn9cKCt7+3uLzKrmJNdddnR1mBd9MI7cayxgvMu//dbf6PPH5gqecFmv5EeUz7bAXuIUz13KwSOTGrHfUqCf1tVVpjcEfLSYco9lUs9AK9O8siyWPpg4cY7+gXv1unKMeJjAEW2JvcB67v3+WYOlVyzbQVaUg6FMmCEk08BAmcHTDA8ADhrZwKvSsrqBB4zPrAqN7H9n78wydUZL0ZHP3eGeVILiqjwzRle3eHwN3oOCP+cJtwGf+0+c8O7u7horvL8v/F6yHL6BsQa+Ab2lAKHgYJmUZdAC9JhCpP0Q0Xt7H1+Aj7D3rFmuvefmtj1pFFqd9bora95950pcknVPbygFvUs62V6GQkNcw6xTP/WdLOkAF0+NL8r3H7+nchMNnPBRy6uO8tKcpAKozksrfjQ40XeeNBSqfrfDavIS2mv/7W9zAg/o59AciiNK8qHgIeCHVFYGTmjwFKnEVA/lv7kDD5mR2QGDa1aRrVv4Fn+35ty+18bH5wF9UVc+T3pjnObbHs1DOmXwSKlIzm/cc42MMeHAXR2ufOa3unO/ZR3qte/0RR/8nWV8Y449y/LWjeKlWry1eCDvY00GwC24HmrSgaoAltSl8q7aqbwBV/GqjMz63dHWvONNAqZDUWmWuWq7kwPqWtijMyPxU2uPM27IfSoxp5iV8EAqLeu9HmzwIuhk+GEPz2YMUd3BrfNAeFnlOM1f7Vv2lw4oeOf+SsvND9hNHk85spP1zDXJb/NuPnLd/bYe7XOe9DXL59031i3guxFT2d9gAh/evo7gG33r6W3BXCqIK7ymAQb80DrQmzqtr3R21Uzu2o01BhMNuEh4gS8CZht9Ajf+dikDv38c3+ifvrvaDb2MP9vyLsehX+owNhdFd8K33615sV/qXrX/wJjvsqx18Le685u867fnxgfXKMtAA93NMknX8QLofB5oBh/R4Ee1hRfNshlTvCYKrvHJ4Xd1akt5sB7fNJJ7Jc+Q+Cj7n/1w90w535onf7dfIywuYIyr4fufFYgBefChhO2DQshI9wgVKmPiqrVFSyHkOZPVAw48uOy59w/K8y/UpAeEhFNPOyOCzXJnbgkVw83g7i/89+WI5XTEUcc0TV61YbFsekqnm2+9PTIciW+VWb30HXER/4wgTrFKKeO9UzCm5CyCCNwUi+Lr2Kb9M/ua8dj8DXE89OiD5Zzzzi7rrL9OWXHlFcpue+5Wbrnt5iLZDsbr0MMPDVPkIGhtZsGsepikU+xwJXLi7jT8hptuasbBMTf/fy0rLRLgykXLeeUqM2beucud91CSzS433nJD2fP7e5Ztv7ZtuCg68WT1idD6JglAnu6Mf39C4fbF/HiX3fYofzj9rBDaMOdcxR98+NGIVZUnFepwMU+2bjKSp9ua5ynoQBZ1U1UG2HPB+y+57IpyzLHHRzZVcOEb5vupnfc3l3PulqxSWYf+4cwzwuVBvFQujunSHAr1yHg9WD6cNKE88fS4ct4F50YQfG6rXHa42rsSwUJ4/Q0Caw70E+zlFZuouTEQxEqc68mMGZ5dJk2dFDFNzznvrHLcicfGCavT2bS0Q+wwKOnWZkwynlGYXn3tNaEskUWMezzmKPePcnlRJusTk+tnnnu+SIiU79zBQ/7N3f/l116NcVaruNyPfWFtJrv6NX/9a+yDO++5uzz+xLg5YipipFyUllkn83knv9wkuLeKCcW9mPtKxs5UlrW1WFnG0NnVG65lSSjMb861BAO5x9v7DhG/O+HD8tHUaWX8hx81iTBiqn7zgFlmil655VLefnt8eerJf5cnxj1V3ntvQrSdyF3bcIu2wJx4bLWfU0I5r0+eu7p7GkR4ePb/4aKOKIs/aq6qQqulBAKvTt7Va//CSX5rS3/b94rf2oQXlZk8VQy76dG+vz2nqOQCnspKggnmwnsXRWXASENRKdGO/1rKylHl8COPbpYXxwTM2L/tcUc+mlRhzfzrk7rt80wUVGGnwju3nLSKgNvMh/AQ/3nhhdiDuZ+MP5X/6svfOSe51ubBlX8ra53MWTsxNn/euczNm2+/2wwu7Vn73KrLete+tJjoFAaUT9di40kXD0KVd8aHGcu1UR+4yD7mWMyV+fd3wrPvXcrn/s3vEv69966pMGjQyPx2cAjzZ26HyvQZ9ntlurgYdXZV2Iz4YyG8zI6Mr9lGCCANy6455iQEiCpoNsfTIPjZrj7nb2NSDl3xHI3JNpTxO+tp/075HHct16ozLT0IrPYO2pvwkrCU7efJd+7X2A/9hIoW/LfjDb+9029zF2sSWalr3/2tjhyDsr5J2gn/u7J9z3Oc+cxdPdmu3zk/5gDTV+utglfOi7u4fzJSttflt4zQWW/83aYMyGD97d90dhOMq1VHd29LoFKGNQdXtLTsM96E0exLwoR50P/4rpEYJ3Fie3vtv7MO38Lb5lkbnmOEXRh178B6+/41Z3CKyxx5395e1tXeXrwPxX0Ld2rP/lCHK/vkO3XCE+rybSgrhygdJSIaDsVluMGFwrKG1UBP8qJ2qe5zrC3hZfFq4UM4RBD5gSbdDyVTw+ox2u4dLJ1dYvexzOgrk6d0N11E6wF/S+GXY9R//RVTK5+xAvF7gLWTeJuNRClNoaCNMTfX+V37He6yr3wfboltytPED9rO+Jjt3/qdcdei7cAbeBY0uwW/4rPlXsrv260vP5gwuUzvbODTJu4YLm+Pf7vMM9/cZez8Y8qhh/86RPCcX8JYWrsRYIw5FZPa4K6qD/oVioHYP6058N7zSVNmxD4AJ74LOAmL16o8yP7ae4ETGuuA/rbTGbR2WndP+ZCyU/xPAhzFhnYdoDngYPHCuqWnCv7eucASmmAvsMAFp+Az438mHokstWH9WmmI557ZL5SUU7mqhiKglCmdM8pHUyfPAa//m7Iy+QX3VFjM6Bksnb2DZVp3f+nqZ1lsDFJQSsAxHAl1KD0oQ6d3U5LW8VB0dvZWi86BIXxRX+kLmWtm06JydsO1Y2BgIJSXOc8UF/n744pIz6tVVsVl9kry/DEXbTQp60i8YV3hk3yOb7CeAzMdEld5sB1G/TavyqQLY/5Wl3qsv2d+p2Cd9aNRKYB7hr/Od5SxeB5/63/SN7xTu5JLHfgLdScfle2089liHVe8WsOBgCO4GyxpA89mjGImJk5PePM+lQnZP7iYhXL+7Z64IPBMHmCg+Swu4Y4GvYLXyYdwYVevgy2KLXSrKizFKu8bqEp/OCnqhXf7BuJAK+lB9lPb5t86zdGfhpGI+beW1sTlO+tsDO3v2vcqWMm1Nm/tbeF1fcvrwTt7EG5Rtzq0ZS6zL1kPGcY6WtfkR5QxRsph860/Yn6yPoN7ci6DZ0s+vUGntF35jZaclu0mrcw7ODW79V8NKma2pvfMCOvqmbNnlY8kBgqvp1K6+vojRBRaBh919Q00Y9jW0BCUlMONUBFDDbw1HLJFKirhgOndXWVq14zIDp68Gb454ZhSPpXv4NpzykxXPYiwRviCyhsYhznLtTTfsTf7ayxlMOIK/rlN6QU+rAv+JfBmm8yoPvOuznaeKstq0zx298wOZWXy2crzMkharo+55nBK/8yKA3p6hwOGwQG48k57OQ7tUIK244qAqx77pBUnWHv5jXrApL6p1zvw75nLnOizcsq4KxNz00iWmOPOcu06H+8SbsEnXtbfLu2QaWOOGzCpDW1mH33vWc6rv8Gyq72M566ky2g+nrMd3rOMO12b2L1izj7cMMSjnPZO37T5PykrtZtjaq8zx+V9lsln7s1s4PWjyryFSXsohWY3MzN57znA9VtlyTT4u27YCsDtxKV+19Ju+zuv7HA7YFqAJFpZLutwNwnu4ghQLGE02+MvpoCaArmyTPGZevvG31iznn4MFwuQGZFgQuKUwdkQtazPQ5HdcMp0p2600QPN+JUQu82eBKnZl8YJFDd5cR7T3bC2Z+5q1irPjaFeVYmSglUuTF2sKkz6nXVQ9gn8z6KQZaW++YfQ6HuuTe1TZShTs2/jfJzQeWbdsn53VhX5dyBsQstgFdBzvfKuXK6HsjabjZKMRiIC5WxOd++zfnOF4UkkiXB4Zn4zgYT5wugQgM2hU8VE8RIjWUeIv85Ea660UQXsiiDa227N//8cs5JV1tQZU2Ne+2aCG/+cEA4GocsxsHpoMWoVHttPY41JXe2MjW9zbiAvv82p31mvuYQgE+FBoN5br4R3c+WEFdGpdbbmNvdB1peMIsWb/niOEGV8kSwHrl11nut8WiN7P8u4m0NrmTALaea6e4/pyvL2tHIJAykYEBhSkESMc/xUcwSM/lRYVrVl8//qBafmxO+co2wv28n68u92WM/1gD/a902tD6Gt8JZ1gsEg4A0XnFy/rLMdrn1jz8g+H3u54c6Z+6YHHo2rJoBwGkqYrqdfVWAPQozRJMCrpJTy4gsvlZEjRpW55h5bTjnt9Bg7xXHWm33Nv1lS57Psr7+TmFeLyoYCtyG0G6cy7Uycv80HBWDWl+PWNWsNXmvdda2tCebRGrk+jnusX/ZpRmdPCH9ZN9gKxqFB+IxHe+3wlYwJ3OFgIfsbwnxb9lHjgfsJCdYv29C2Ppq/xGGY74SZLOeube8S3vTHlX8TjvNv9fqtbmN0GYu+t9M1zAD3Ilc7Q+Bbyixuo8FUOEFvnE4mI66/yoFrv7Wln57lO+uRtMO9HT6VS2Uc2uPvHG++M452pYk6spyEAincEcjgB4oUzH/iCTgx91j7Cb4DHXOR66vv2TfjSZjQH2PIvevvHKfy2T/PkoFrn4Mcj3KpoMz3xoEu5njUlyfTFJPZB6fo/oaL9EN/zAl4SJhRp7kxHuub+8AY1Zt/++3CG6WVXSqBCIFp5WbNKSdduX7ZBmsZzLS/1aVN8JowoLz50Nccm7Iuz1J4MyZ9TVj3N8EVTCiba5N7POtohwfPtNfexyznrn3fg1l35cxr+2GKcvqQfc1591x/jbG9zvwdVpSDTvHrlZlRU2GJpqSi0j0UTMIbcWsbHAxLInzD4Cz7RqxgicCmNy2pCT4UchR3M7r6y0BD2Mn2KTDydyowfM8aLBl2fU9hykFErjmldO5r+z7nMO6NuJW5DvaU/YVGpfWaveb7VFaaO7iVss+zmOeZdR3Vrw/gC06Z0Vn7TQjJ/sd3g7W8Z1OmUlazVpsZ36kPjkpYVUZ97vYMuDGHlJWygbt+f+qJofDo7u1u8NYs1hzY1XYc1JgT8Azu2+s2P+o2Fs/1uf29d0lLwIjLMxd8TOkDp5t/5cCyMSSs2yszevtCKUmIp5j0d4ZkmTyDi+bsUApQVKYyk0XTDPxYQ5HcDqvazfod4OJ3sk+eJ97yzHdgkpXTm+PfKZ19+NdSJk2f2ggNMxjKif/NDXx6N2VkKTN6hgolpXG4hECY0VuVrv7W93wnqV/+br939Q0W7uP6kH2mrKzHo6VQVM6a5W0J60q/yV08c9plHHQYbDrUrckcqgFJS+YqwTcnr5ptwY85l36bK/S0ndbDW1m+fS4T77XjEPgx8ZdvEv8qk+2gQfaT/ma94fbdD9YcxKOJLSWNv/EO7Xxi8hKxRxuHoZ7BJTkv6sCPSIJBJkQfs019CdhoHGqlDAxW9SngtKsn4NiYlSVvu7PQrYdwtf8UavCAfQpngfu0rHT3NzyQuCAPw3oHquWb/SsU2tQZk8vMWZJ3sN7rLb2hqGxZg+lX4uqcN7jdHtRfzxJn59oYpzL67d5eRn+ib23KLOWDN5yJbqeczGqtRQ+yjVzP/DvnSRu+NafKeJ7fZz+z/6nTIO9U2l4V3r7TN7gOjoQT4arEsXiKWL+GUsp6VDm+7nFKYHOV9AA8G7/2p/fOCDdw9xm98I3DArACH7G3pC6uhwzTeyp+gA+ENgmvrEbCrYxjG8rKCBdRlZXqab/UN9iwqvbcmBO+8Wh+g2M8W8KnfYvumCfv0Tll/G1uKMjaYYH8l3AQa92Ye/uPHGRNp8+ofJ9yOf/u5kWdWZ+/fZdrpT57OuGnu2dWkw/qH6gxFpv7pi3xp7qrZSza6AC5KunU5122l7/1K/VP+S7XWBmXPsH3YCrLeK5vvk/co0zCZeK1LNdeFx7T2PMZOPLb98lrVj2GsTBwqDCkfW258vtKqysPrT8uuFSZ9vms9VuvwZhHOCPwBv6xIXcoY3+Ce7woPIIOpzJTDHb5L8TmrIZddf9n/+Fh/XG1z5PfOZ725zn++r5+43de6vmYsrI9O08F4DxVqkSmpaQzeBVopLpq0CSzfqiCUwy24XfPlSQBLd+bQAuiHEEQENC6+9vkAxobPNtw4pffIgb61U4UfFe/bbcYqxPYfrKljIQ6qYiUmEU23MFQ9lUFZlVMUR4IuorIYaC4DDpxqBuNVZ2NjXDPeZrW0xTSKAXMW7af5Y21Xv93ZWUCmnmwsLmo115XY1ZyRb6rYVnZ2S1juTmHULlCzGoqsypQ1DmwXsZOWLAB24UGa9HOENQ5gqBaBCYJpXf5PvsZRKchEOc6K/PRpKkRrNg65xhsaKdamJ1U8mEGXIkMfZvvzCFkme0G0pztdLW1Vl09XDBrGa6gkKxv0qr048gJTOWVmyHrd9e/+nettaff3+ABEWeCra8Yj1Y2e0oRf1trDI8ynmGKEk7VqYw2A3kMVatiiMc7z+qaV6Kf+6P2Jee9BdPq8q5dOYpRNLcpUJm/VE4pC0bMURKlVE55R0nZsiDUJ23VPW8M6nHP/vqGu5g1NcfmNJF4ljFW7ysirzCYzHJ/nDJy56sMNhcx5SWYAVPBMft7YKj0Y8hmldLT0990rVMk19ZvOKJdIZTzV0/dKp7yzNhTeQuPmI9a10DT7KEUxgAAIABJREFU6tDfLqfsaUHr77S8bcdNWda9vT9JrPK9uTIvfSE4E56rAB1uohSWDUWIscdlfgj60t6msjJieI6KTMbm2951V0LdhOzEzdm+uTev/qZARFzaYQKjFkJ3N2aCEqPFTIAjCm1wk+Nwh7MRQr+177Q++5Hl4vnMasmIafA3vOc9fJMn/P72XP/1Net0h0+yXmPwzJ5yd6XQ4Df4tfftX4rYduEiyxsbRkv71sqlXlfCrL6Yq/a1rGUrU5H0Kut09725NybvfQ/Wsg51Wyt3ChACQ//MetJLqYAprs8TF/iey3F/KBra28r21K/dhHPKgBwDmNdefqeNiucpdivDYG4xP/7Ocvm7MkUVv3hX6VVduyxb7/WZwxG4z5xbg9xfythj3rfjmpzfj58KKw9+CRrZF8/wBlOmzoj9nXQRfTO//s6yYKWdBum3dwGLobis/fXcdy50wtzUuqoFp/EnLCqrD6m8VM6cc2VFI7NtZVzKV56oxQ8lDvI+BUiKGOvrGSEo37ljGmX97e2vYyM4gReC09Tp3IJbMb/VnbyTb10V31Zm1nykVfnH36cC0hgqbHY3XRLhUvNmbjChFLzmSx3eueAAaxVt9FaFrr4av3XEs+U8Z9u1f60g7v42pwm7lE1+m0eXeuzXXI/egeoGTmkpfmVYl7VlRyW8sTpLgS0OxGbPblib6H/9N71rRpk8rXWopg8sa+BezHauqzv3sa7uodLbW9cJ3nGAg/YGjW+4x7Ei1Gf0gWVlhbv6jXFOntrVUlY23MHtfXs35mlm65CAUNlO29Ee+IuyEiyw0vQt2CF49A1U5bB2wJjnCVee5RWCd1sMTc8JK2J7+U0od8U8NGG6paTMeigqKbr7ZvaX8e+PL4ss/omaNO/QA8vAUF/pH6xCeJbv7ALPLSU8pWkocvuqm6VxwVOTp1TllLkjKBmj58YCb4K7VO5YG/APNnKPeVbhrlpbaR981r1eXSop77ocUjicoJCdORRX8ib+prhEoykyXQ5XKS3DRT4s39LibrA5V/ZD9qcKynimioPqGGaV19+usTIpLMWRY2nJogq8hkL9/5FgJ/voTmnZS3EfMVxrSJlOfIZQCHgn89OwFNX36b29pZ+VcHd/6bYWaBf82nB5NXeprJzFU4V1Wm9vuIIHE9KAh+TJ7QFwmXKiuW7ndx2otx9851rYa9YxZbqEEc/Mk/VM3GoveQ8nmFM0w3eJI7zTb/BiH+Vvz5MGfpyeoEd4G3vXHqO0aeeJ8UH6nv1SzljJKMYuLFUezKXckuMmD6YRADqobvtWe/AG2iGkhzHqqzaMMWWsCD/RmGfzkWV8k/3xDA3Nv83ZtBn1MNm+rXjBnqm/g59s8JXm1XfoZ1WmwU8U0Kw7xfI2bmXqc7QQjZSUx+VAAO3LtpMm5N/u9lvuUX/rn/4qm3jFIbVnDgOb/WvMh3JwfvKNWWeuOXqHpllvyjD6AvvMdxRj5tY7/QBr9mT0iQWmkAS9cxoj4F3CxTfCOtSyqUiNuWwkK4Kj9EG/0SXwBQ/m2JJeadO8ea7vyrn0oWdmNbBBiVzdAz2lb6h/DoVi0i7hsfympMxkce0u4A7o4pAuMoKjcbNLL1gF10PuA6V7oK+1z+Eah8qNg/uEWX10pYKS/N3is1v0q8qAle9KeIy1a+Jc1s/mp/2a09oWjwyuY53aYNra2RvgBg9gfs2j59bTXNrj/QMOTlKZhk+rFoDm2xi6+2pICOsW9Fds636Ku1I6O+tBrXVS1nv7QZ/Ai9/W112bLmWU1Zc0wkm4sg/9Jnv6Tjn9NT799x4ceaZNZRMnKfvxyzfZVr7zXd2DLXyU79xjTmKe6vgrvIO/1ropZ52i/jBqmLNtdLWrp3p9SQKYh+L6j9dob48smLjSczCTcNTMs9HAx/qmjvzeb/36+PN8767Mxy/lQ1npFK39yoZT2PN3/kaYTD4EkQ2YfIAURLqXZreaT1sYZTTk8re7RbV4+Y4Zt98JmCl8mTAI3Dfe50D9dpk0J1ehFHIyEkrMerrlPaVNu+DtWf27MquDs7nvAjAWpCwKnab1lpZyqiorK0qZ1cgGbXO0EDW33rQgyQxytZ2a1cpvV1WQVGJTga8CoDkBiKmUNEZzQ4iopzW1nG+uvOqayIY4esyocAPPfup3T18lVKnA0qY61KcNm6e2pb7aJ4zVpCk1GLXyEH4wA42TB+VzLWzadiKqj+rO8SWDoZ+ISBJEZbJcZxuBq/0baiRsSuJZY8aYXwoHa6scwm+NKSCqwAseW8rKVNa2C8O+q6f+LaJuPBBk9if73g77fntuHmd0zSjTu6YXlpXaqwrSlpVhIP0G3PnGprXO4MFvzI59g6nJZ4gkONcX/TCPSdA8Uw+kGfeGAsjz3ODWQX2UaAiOehGWtHRKJhKc5/z5zZUe45REKu/GmYqrpoITczWIyNbTcftKf9LqMuHXPvfcZU+DAWNLwTj7nOWVC6KAsDmJNM8UV501IDSikzjAOsxkoQB3OFEWpAwCbJzYYVjBqzmEgJNQaCMZnJxHeEmf9MP7YK4bY/J3Wqq2K+QSB3rfbqWae9yaZf32lnIu/U8GXN+MqdbROtwxbk7uBIkMis2yMuepybhB6mCgTVnZMXJ06Rg9phx8iCQGtU3jdeXfdS1aBAYz6F2O32+xTrM82LG2+bd9BD7AcD1xrm4h4MTfFJ7aiLVuMBS+BZsYmCTGfue65D3HCKY9Aw/2pO/hI3OW+yD60yBuATcNgbO9r5Tz9oA1rcy1OWmNvRJVB0oNZVoc6LQr9SozpK12mqQfntU1rIxv9LFxko4mKQ8nYqziXSRFadVtfFWB2cKV2YZ6KRcopAjsrCczCQf6mpZY6qVEoIyofamWJ+Yq5zSZuIobZgXz77vsk+cJh56pB72peGVOpaB3yhhf0l1/V3qUyheWOHWOk6HNfVHpa77jWkTxUP8O/NNmoQ1OEiaTOcz5sWe9q2OuFtzRL1YibXTHGJLOee+bnJc6jtp2VWy2AuV7xzLM3s35aP/O+6QfLOYqrFdmUd+8jzoC3ituMV/mWp/Uqb608rIX9M37zOLre+vuLvGI9e/pg9eqkonCKZlGMAFewEI7rfVt7je/4cJ23JS0xXPfoecUcuZD+Ty8JKj5u85FHVtaheBDPM9Tc+PLenPMuVbqwLi7u3I9/U4exPf+1if11jWrNCafeV/HXJVb9n/FJ0Olq0+G5BrXj0t4Wlq6U1KKv9eusERjuMLOdJgYeGJ2mTpjSijZwCZcnzTQPIgXq3142N1FQLIWvX0EYt4jM5o4kxcIa2N8XApM1t735tw6uk8lBMReqs88jysE4dmhhPFdVXjWOYJv0SX7Cr8B1zWVlc0MtejbzIAf8xltNNy84Jba/1pf7mlwBvcEzmkIFhSUqbRUTt8ox9XpAn+p/KR4VK+LZ8+Hkz4sq39u1TJ6no7yh7NOLUOl8g/dfd3lw0niatey1nFSQxnJwlKdoQDon1UmTp7REKiq0KcvuT8o7Slns03K+hwLOPEcTIKf3Hfa9Hf0sc0Cpd21+4NJk0v+jSehnKwKzKr4m8Z9eDZrzKrk5FptvyUMwwv5u10547m9rm39pIzKvykfJL6YMmN6mTnM7XwoXMIpKjt7e0svHkK8sbj7PWc2cPDcM1DhPl3CwX53f3X7poxUxuVA2Ljq76p47WooKVlmTe9xuDdQWCfrK9wGbh0YD5oPEj682ohhOfP/Y+1dY377truuf28UD1HUpiSNTQVraRvRV4RWvLwyxhjDi6ZqTHxhRNAorcYYg9gY4wtfSCXEan0hYjGESOgFq0SRSE9bmgCpvVEKRyin57Q9t/++PPdnP/u2zGd8x2fN8Vv79+z/8ejemZlrzcuYY477HGv91vPwsL9IwHj++Aw1hXjBmvgBP008Ss1nqfDB+ydZ+g0lxqP/xgDcS0/5Cz9p9wENfMWuUOA94/b79lu8KMEc+ECtLmu39FfEtsTk4IleU1Mqfq6XJLDZdyeJS+Jv/R6wPRsXjv1HVI2v8X+JpfNt8MQqa8/6EmTK/QKHbxpTU5Bhz2Hcuyf3b+IQfSFBU+fmSu53YgdbgI6MhzCez7DpeQGHb/hypl/frKSd787iB0noTvzgAffKufoNfWnn3A5+8ePZB+3E7LTDc3Uz95E9eI+eYC/ZK3PgO2OZow6xZ+nAGEpoFRnkGpyQHcZxTTE2h9fE9fCuYtpbPulEgikxCThhq4QLPH0xeBBzADcPMN9NDDEeXOfZQH/KY4knl0+2mwceHPhW5Zt6y9o3IPmjOOgs37HFXlzyKRZi405OovfqPuO8Z4y6bsKT72D6vdpkO5C/6IXJdB+KeQZKHAddSa6t8w1/iKho0XIJn+QjMSb8h+bYuyfPLstnOx6Zox0ey1/6oCNvXQoHPkF36DcfwoaX+RwBPwWvh1v1y6O8WFUPU/uTDcCAf8DPW5X56fjtHfYlL8ZRsw54IZeMhbfBKfznmjGf/8LT+qwYD4rFM+Ni5xnDmuDMtbCI/9gr7cgx8NnHjFkZj7zRxjX9vmgFTOV8rssY7tkjY4DruqxNkQbIvGfl4JV+fP8XPuQXbtkzeDLHMTxYLHvSsq8NpR/dqTPii/vk3x4eNv6ehuuWjvCdyzPfrBRX1zL/wlzn2+c9e3vnzUon0GnwxTWTKVxDPBQPYkG0Qqxf3SWwp02DRB/XzMEwyiSueSpLP3ARYOfUR0FfkAwII0Q466yDgvi4PvNTshbXrOcac2/s47HiOPdsbTv7A/fAX29Hgq8F2jHPOVwzHqGtp9F96D3CYh7jMHLgHVrGsPDh/g8++PL6i7Q/9CP5q7WLbnl1mvXYF3MpXE8cCiYC1IaPp6sXNzxlzXduCPIp+auar6r9BmXuAAgDWD9Z5ePJbTD564X8lJWgyI+Sk5DRmGo0mVc/AR7yBD7QA3miYPylCe3KDTSxQMu1xyR5pDWC77X7ps4cD+hJAEs74HIdefcpeBxSOfN2rsAAPmtzbZnrcG0iANzdC/AZTz8wHCeP6GMeOACf8dl75Dd0ygeI+R4RtIWuOC9+yvOcN7BwFnxnpcrr7ZY3brr4hwd4Kifej9VxOPJh6lLk2z2pz3MPwHR/ynJoK83hY5w7Y0OHZWuYw75pp0gHac4914zB/mDU0Sl4SDtzws/oftaOjIAnhXWpGRc9Pg02xF/8gMk1tgT5dD/HfmDSR8DDHsGHNuYsW+lfqOXw3DqEzIzy9PKqDk0EHgQpFHj98b/0U9vHfvPfu33l3/Wx7T//L/7wdsFPTQiWOVR0ueYD3P6snD8qUXr+tt7YQDf5Bs6zq+uN71cxR12mfsFhniRWJQDe1Bx/rs4TW/WZxBmOjJ8F1HdJ6i9PkmCBdwkQoBkBsgfy6QgrmO6DOjTM4Qh+xF7Rxnhg02bNYZoPwwO74LeTRx6hcWQAGIED/S3yBh46P7KWpJ9zC5/WbcdZ24ctPFfQLWzn+pZQxqGj0g4+02/R3s4a2PW0vNcJTPSaP/rwqmABz+JY10bXaVOmgEcfNXOgI3yCtvX0+fBzVPbLXuEf/Y6hjT70g2tkHbrFZoXu6pU6Iv1TZwzfakVG98J3RFvu3NP76i+Wv6wJv6nlYeHcdIAe2kXWg2bQl7aU+MLwZvGcN+b2Ah0f8r096IUsF23RjU5S0V60ZN1as/8ATOkZSQaSFC/K18pj5AN89J3wkvvIWPg5fbQ81yewN/keWYv8AH/nSeuYewHf2Qff1T31sPS5Praevezj1bU6JJPMxPflYAEcrinAOaXv0hH2Bx/YK7X8uUHvhx9TNhjvGHhEO/tnv+4//eEj4ydsx9BOAYZrgSP99nEtvbmOTKy9eG8fNWXOt+/2gfgqb4fST8KVmvYrPgHwAri8NZ529kV/weSbcciff0Ro0Em6MlYazbnaJ+a7P8cJH9oRCwIfWil/jBP/4Bqe0M6Yp5c328//9b+5/fn/8+Pb5548L3l2PLyb+CrL9oMX1xNv8WHeMZ6hzXVZm7nsxzUmLODQzr5Yh3vWZwxw2Stxk3rPmKkvtEsv8Sx/1T+LQ57RAdrQbWxBybm+sX0YOsAY7JB8el8NjhRoR3zHHoJzbDf2BFisXbrFd/U64agea/OowQ09x3cnjonfw3ZjsxNrErMsO047pfY3bD+wKGXXeu/lGxiDnAy/Xfai7aBziIWAK37ggA+npg1YlNiW4CMOtC+8Fm61fscF9j9Wswbw9F/4MK5ps4+50Cnxf86ttDEGPBlvf85zSdRwhhEuNE1faL3OMys2Ze20rzMzOOBjjUNzLkjcSp/94goeFMbR5r71k9JzzqVNPKmdw/WkpXOEC770hz6LZvQzlzhsnd/jaxgPLuAYerze7to/ILvHWAT5UVaQH8Yab9JuvEscQdxKbEosy0MGzpfUFpL+58oe+9ZDLL7xyDdeX9b5td6g5o+l9FziZmCwVmzX24qVa+2OY2b87HjWANdan3wHn8rpM170LnSXT8iWcvm+fmjtHPmDnKJDkYPAge6Tl8qUcsVceSM/mS9Mavgtz7lnXX0CtKgXLzj/82ux3itnkOJD/THRF9vVPfmFF0VPHgZhc7Fr2GJgFR7t82nTNwHftbD32EDs8fX9ffGK709X3gF+cwbouDf2++12V342vrY+GdNvoAMjPunU57AG62NnKazHOPAVZ9qQ81kWr8JP6Q6tpGv0HHsQO11npZZ9ZBy5pqZdPyEf6KO99GKc30teph1ufgMH2wwcinbaZHvRu3VS3Iuv4zzOffYY28g+lKWC2bIq7Fqr7T/4Uqpv1LYv+kROlXvr0/5l/7+kZCXAADw3wD2Gyp8KQQQX5xolYPPMgVhcTyWQqdQYfJjqWJVLAkrsiYeEBaZCQg0OjJPxc65EOdaOfaw9DmztJ+tEMMWZuXPt3CdB4l7FOXTRcIWuJGDEgz2RQPqhH/mz9Re2v/13/5P1V3ehK+2OA444Txq4Nv3lLDrZhTFAwVHeUsIO2qeiJljL013G0Me8WTRYGm9rDAnGGYPDeA6kGG72L224htfIDkWHrqNPTcIsDvl0j6GVsKADshLZi3JJj9Acx5iAjPvIZQwP18FrBSSsyXhq+oElra1D2+AhvCRPTLR6mD+dC3+iE0lGyi/2x36ANddlHfnHR9E1tvDEoFfeYHSPBfpr+KXJY/W7ycpTWQcvCvgsukXPgAkP2AP97mHpSGwBtHb98GbRn/tT+p7esyZ8AU8K19oX1pSuuV44nvI3xjj7CA/Ah3Wpw4Mlp9wzFhnlWn4B05I9Mu5UXsWJ+fQRGFVwUwnCJC1JEMoz+ES/AZJJSYKBP/Mjf3b70z/0w9svf+rTxU90jOBIPXPunnhEzg4PE4BH8AB83ubYAyruwb1+MsnhLwEIAQb4VKBVb7AkEYHzPHG0HFL6r7uGfiPZdbDD0hgHylgOUiYzqq2dt/BxdCROGKfcQG95ghxAW3hh/6kMLR2VT+Iw5WT20T9hOJ7DIzoHv7Rt6CEJJw7tXGsr0UkCIMZqM+1PTVC0CuNnyeE5iSaSWhys7QeuhTbhGrQpT8LYcRqBD7SXXif1DEaw+R34MGbp97QDKzCDnugotDyB2bwu/zATlupB68DUBfdgTd8RJveRt+DAvXoMLvTJR67lB3WSGEnMcB+7ej5JKa2RyVmQTYI1g8F5AJvj6nokTdgTMMO71MFpJV72fe/jFq7MM5Ejz5Ex2vQJO89bDoFvgEkNThwWKeiXfA49e5+t54w1gVnXLReM3csBpu0VnHcCV5qLGzi5T2ky6RK5PtULxqlPjhUO8NURatejnznMPdKcPtaB/xToxxjaKYETPQw+U0bOXzNnFueRiKSgl4UTcl+ymLfjOFjxQwL6Cwfw6MI9dkD8uBdujR02QZqKP/Dco/PfHZN4Alj2SS/gcD2TfNBK+BzosH88/GY+tpE+1uRefnFNmzJK7RjXoBYu4x8rzD2NUcNvxjufMfKUdWh3/TU3PJdGzqF/zW1+ARs99kFF64G69I5fHPYW28Ta7yvIq7QCD/jNePZUeN0TX+QXbtQ8wLupz4rE1pV9HDpZvrNtFuPxkYlR8kAVHdUHMtd4xrZjjLcfQodP0PZhZ6GNtoK1GU9dpf6IEj/bXA81WY+YjVo7rf2uvRySLsFnxYvaGMfGh2PLzhfGMSfrGv+fxnr2JWYz1j0dA3xwAXfGEYdShJ2+GY96hsmZwDWcN30VPpYSXMMz4E76cA0Oxrtc0wZcSvZ/6i+dT99xb5m3ZMix1JNmXK+xWTNtSTrnHDcTvKGTNEJWq/RDb+M+ZKZ8kslKeNT+qcbwUBAdOCQIK56ol2WSpCR+TYzRMWx9q5g4dyUuiXsZp40zRib+5SfUnl1pBxaFsdg04+IZN+8JVPDoOBpYFO73/pYXZCP8Ca/kl/yWd/CcNos8QX9J+iM79NHO2HPznEOtXFFzn/UyT54Kj35l27bCs8/z5UvLxp8mKzmPmCyu676HFjmvxH9hh4FhDB27HBuHveNe/mj7yl4Xf8I/+MK3PAM7D7Eu+AYjsvUC/uehH/6Uz8fwB/mwp7Hpsamso39hXdcUH8bi88TpnF2cfJLe0haaZU7sBDKMjSQmqpir40fjsaOeM16fwpg9WahNbRtbOPRZCl2SZ4wv29vjJ9/D82XXjn1zr8hWwWz7qb9DN+fDh/Ix/eCb8Tsd4EXHmJHVyKxjjnXGLDv2JSUrZcas2TRJGp6qRBGXgoUgUU4QYh6IME4YECLGOskrlIQx9J8q1jKOOxEOiSfbJYhrutYXWzNvFueBJ3sC/ux3Pcflvhl8YhiWcVAYAnPB5fB9xJufB/3Mz/18FcazDmtIR2rmrfY4CXCFniQCSYLypFhDQGCEIs7gbiprjEQCyyhtvq2jgWFsGXSMeidGyjj3U6ky+ji33ajFeUs/cK4ETr2pupJOOrYkL33quByptNU4Sytk5cif0EgaxLg7P7K5FAI4wJRm4AHtuHcN+ZuxcdwadZwHb9bNhPtxXmR9BTfg65rQ4/Q6OsCawKGfhMXJk55h9OFLeJLAGj7Lax0DcN5XkCF0mb2w/+C05oDfKpHB0DPX4nmkHe3ywvGh8woYM2YFrc6R5tTgE3obEGU+ckSgRB80jRxEp1gnOGc+MGiziI+4y095Qz/X0AQcvDfoz7jFK+AzllrcmVPy3MFWvWHWgVAFREOHCMgIcOAnNT9V43oW+OkYeA48+tFHCzpZZaxjMIVuUrgnQKt2cbMmqeTcfvOShOHukPqgVg6YA9EhsUG7DhbaUop+7Tjlr8mMegMFOcGh+2ZaH4pWW3gpjZHX6BtPlhe9DcxYz3WQAWzgHEcfsGhb8sAaU+bheeTFN5vUJ2oOkQRJTy4eT1bCI8aijwZH52p11nEEXNheAjX0nrU8vE67LSyDKtYruai3hUxgYQf7bcne3zxomiiuvY/9zwAp9DoedtTB2EpoxThlXx7QdnKY6Lcjync0vspu4Y++7zYtcj1hTrjgTJm8hZ/znvHyQdpAN/SGe2kLDSvQ7UTJ5Ekl7EbCsmRcWiIL/eYlMl1BZr9pxHW1HRJMyhE4cC0frU2ggBP+2nHgxD04UzPetuC/2mgvepash07Qir2oe+gue4FHxe/WUeWFPoo67r6le9Wt7+67YPm2VR82wc29TbzYO8X+2Sfu2V/iFelGTbswpcW8ByZjGAss+kKjzKUPOkPLJHtPaef40HrpH/NcG3in8vNYUmolI0lC8mZl4VR6zqdXgkv4nmvWr4Rlv/0rjmvNwEA2amzjdYpf9uzBi3HSVZrQZnFf3jMG+KFbErvEIjykwSbOfsZRgOF6ruX84L70jLGMEWfvaYNvs0Ab7OGMheA7MHMQDY/gh3aT2j75aD1xCl5JcLIv50CHwk2d8c2Y9nnIPL6x9KL1wAPd/vbYLnePyUbkzr26H9emxr6oq9S8dUbCkjXQQW3iXJvr077ESNpo/R5z9XPYzRUHrZgK21BFf36w82Uv2P/wH1yX3SxbGFisSftpebsnVNyHOOrPE98tfPDd4h+YxnqP13P8vGbvp/uPXzM2oA+8LOBWe9tjycQf2j37s8cF2z2ztvvh+rhX7oPf4q1rU4NP5q9+9+AaE5fgE5+Y+J4YOmeO7DtwjnO4d11hgBdr5D4xFDDFx31RcxZI4XzEL41Sjr/S0ccUXGSj/Y3+hP6KW41Ju6bNxCB2p+w89qdsPbYg/TWmk2bEHNqWOp/2WZb446S9Yuj1sF5YxN77WbcTk9XXyVHXmklSxnsukG7QP+esyNY5vkl7a3IBn/ncF/KHSDthCT+AfW7+5J96RA088ci88NR15CFjKKUHg76x19iyRf/67i606ZJEYp8j+OviI/EnnbGr2t1TH7rajYGh530nmzk3cT5hfWwj8D58fl2/NLzhEyPYHWKDVzzk4w8q5y3J+ILETa4r/LLx7T+1v/RxHfu/zgolp60bR7qe0taz5pv9bFM23Dfum77Iu3GVNC+d8G3JPhvZhq0te+tZCf3oOEseUnt2Qo+Eu/i99Jg+59Gv7YmNjZ1lDOsTN+J7Sod5gYOHavVHqKBP7OKERRtzYjfOr+n4Uxwje19SspLFBEqtkpAo4OAYZJYSeBCchj5Gdr2txpgo7BIEED4KgMQ8boY1Z0GpUnBqSbiI18T9fdeuYe1YnaOCSr+MZw3vXc/5YX4cQ2iCAc9PBTAylrmOa0Ab4NhHTVt9+Phqffj+uL44UDMeHnHgRfEI+FRQgzaeSBgo7UZ/BPcYGtoxChh7kioYo2mQNNLVPt7Kynej8lS3jF7zDLwotMVhxpmGNr46nT5osHiL4L8r/O550mryZPKD9VIir8e+wDoNIoK7crrq4JKEMck+8HdPwqWWF/CbMdzbD7/jINzXu3jFsHtoCC/KOXegj9GmhMfhM/dluHdZVWbfrZE/eN1jAAAgAElEQVQRk5XRndP9S9eJs3xjL9AhPE3gwp7mHO4t0Ce8Xz9jgS7AAGb6fVMx/GZd+yYvmIf9oc324LN4LH2FP/fAWOcu/MHj1JatOdnrERZ7ZQzt1O6dGviVmJzBFk+CTSq+ebvxM3B0DP1Bz7gmmcg83orEMROE0Y9O0U8fP+0uHeugq2CyTicZgUVQRjvjuCcwK2dPsg5dqARo3rBMAHCKLwnRChzPPTlDxjjwj0Pc7ng94JR8r7e5PPQ4DhpNx6rTM3nCvfoBLeU5ycro3Lt2Un7AR3jME2n4K1/gUeQlcu61diGyGv9CH/RW3071LLqGXVUHDXyK9tB/FPusnaP9dQ360WVsNIdng7mp0+HlOugf1wEnE1vQkIMjdJb+yjT3e9+QXforkOontsh2dMSDJzqXBzDSTdnXh0vv3Q+c6MCSydKPPjBUonL4G/rkZ+FUtkT9To1MuDb8Bk946PrQVR5KQ++lkYkP/aS8qbrfRCQorCREPyGXbtVGAmMk7qE5elOl35AiYIaX8Ir1qYEvL+U5Phq/Gx8dfVcmbGesOCo3wmEsfcgA48Qz+hC8xBk9JGEtbblnfBUTML0vdTb60Ta9g233WnpbD2n4JiOycqob4EiRJ9DBvYC3/WsPSUaxF/uzN3Qv+gfvpAW1vGS8tJntXE/40tl2+mb/PLhM/FjfPq6XLK1DkXsrXvRPvTlMAYdkpPtiba5P3sKEtm0Lan7r9Dz8hX6hsXgv3EPb0GPJ2twDY6Vf4TT2Th/0E0f62Q8Jw+fXfK6ETxnkLUBhIuMmMxlLmXg5bvKfftuPNX3sEfoAmzJhghtt6gX8IKYFBxOb6Y8dBY4lNA2O0AAY0b0cVBnH+ib3p/7PNvUeneHacVxjQyNf6vO7Neuwb2jCNftz7aKHvhd+gH/bFXUXO4dOomv72uNNm/TlXDTtJLZS2xrbYDyUsfrdmoNvmGUk8LQvwq4HYI0PuGZ9/EfiY8dR41+109zPYrt+xzp4LRyB/76C72Kv+qmM9fy4ziCMORbmiIe0Ase13mn/u2Oyf/fFvOCTONPxrsE4+qGLa9PmONroq7hk/Oph4RPcXI+asTlb5YwC/EWDdQ3s0Cl8EKcFe9EwdEoMkD2Bly9k+OJD4vh6E8u3sXhLvD8phA6VfJjo7phRH4Q8l0z7IL1rz6AmBfeHm+z17fjJdiW2cl6tGJr9dSyHTaGgcz4spSbeYKxnWhJw1e7bm41DYpbE0KfjE0vXCwF8huk+n86TX9AKOc6ZJ7KjzEF/+ifvvObbjyYriXuZA725Xvw5P9d4jFqeCjdzlwxHthI/RXbyUEq7XMng/uVW0ah/Li8NaKszA3LaZ5xpz/QF2F7sLbY5Nk9fFfuoPcd2wudKiL7Km5qslT8+FDv57Opuu7p9KN9ZvgSf+ZI/vMPfJuGzHyQs8+BKG8+68RPMWzbZ9vVyEDZ1nkdPz8bQVFpSS095WrpuLNi/NGHMHnMZb3UcVbI/9IFxUx+0/ejFHqONWFf+VuzeMMVvygnXtisfzKV96bZ2KGuxNjEdPoa1mc+cHefGu9Y52c+yG85h3lyXe/rEkesvKVkJsxBiAWn8MIAoHptT0WCOToV2kXMO42hD0XRets0NqFiMPRbxsI6CxXC6Nm0lKCMxdITjPetKLNuobZ+wss91kNVAsy7jnEfNPYkg8IQW3DMOelqgAWNcy5pxJCadm7+Ulo+cK0yMZb5jwoeFN+2sSQCmQUAZKbRRE3ROY7IbpQqSE2hh1Gl/LFmJAZuGHmOCMaetkiUjiScdoBvX0Mn9RCYShLgX+hetDFCiROzNMmUIujCPNtfIfdrCwyVX0nzWKhI1cuQ6qxaXGHblXlwZJ07ZY+Qz7YtH7i/0UMfUp3ZeTX8NPbyoILoDYe/tL4PN/tshRw/Uh3frJCpXsnXSftJk0XXR1n3HFqxgdOovcmhh/9GVmaw0uAlNoSE6wVuJjBeHzNVxZCzrrv0ZbDXd2nZM2kJvZUHc4ROwHUe/a2bssmO2L1qc73Mc89Up69IXeFiFw1LekLy4vdue3/CXAxNIUfPzCvvrnm81dkKSpCNtu/51sHVMVpY+dsJSPaVWPuoNS+wQwUAnlHx6ydxyjIdEV9mcPpwdn7DhvHCWxfNOaHqIMllWY9rJAr8cIcFrO0L6V7s8R3YiGySpkQ9kSdmC1uHXtCkkmCJH9sN3+M08+MR1ZD5yE3jLxqtf2tB5kPSASZvtRz2U78JRd51znMe9h2ff6nQMMFiTMuEer12jbHsn0vbgpvlTQcZMZB7lvgMp6AF90A9p5T26Ou0p9NR2qgPiVrJXAWx8Q/mHSoC0vxh7Q6Y9OCyeRkfheWxIbBk4MIb1otN5IOT6yrm8gjboDfeh80wOErgmgQHtpF8FiSNZyb16cUJXbV3TjjGuS1AMPNaHJgnYcxigjb745fV2V61fP/9e31ICjrJDP/AXjZdvMBkjnpVIRK9IdvgWaAed9rEXxtccZKPHC0Nd2+vep/pdQTJJtfHdMXF13+AKzvCAMvsZw720mG8W22YMIx3glzCo5R+wpE3acyjhmj7Xki/Qa/Y5xn7hAZNr8BEH5rIu9ynIztpb/Sztgf60kYQs+NCP6zPJSnGRt1NmOHSxvnhwzfhjoV08ar2WvQkTejJOnrg/YdHvPuUdsGijD1wYyz1JQt44N+YUxnFt1rDQN/HhHnyABxzvs+eMZS6wPXwyFvoz3mRlEpbroApM8aBmPm3Wrkft2KL51Pu+Vt7Roz350npFH/YB3cEugdP7ysRp4sV12SltCnX7RfSUa+CXHUeORin/2z4YW218ht4yJ/FOziunsVr8HnMsM0nJ3GOZtqH8e+NZtqT/mAPr6a+Zj20WD21J1jM+Xb5Ye/9uTVwQ23/Ead4nPgTegsn1Ws++037HTFjiah8wpOlx3Iwz6HPP0pU2aG8f/cCSN4ybMLlm3fjgxbs5ZuE3Y+6ctfGT+HDxpZY24pT9nMa0c7zri4M4pp2z7fpeJ7xxvfIj2MOD/qArU1aP8lNxIUk5f9rtdyXHdypJkFWSbCYS+/xJjFHx7ziPYjv0PdQVl5ikZJ3xqSQ/ubT/OmSu4S+P/LVSf+uS9cCH7zhe3PJHxfy2ZGQucpxzC7xLXJXYatJVXiAX0NIXM7hXVuT9Ob7b5nhr51iz5rzmPnP7V6+deIROJ7TqN00rL9DfEK03SZvWtNevyYYPiq3VdySmwcZi6+JD9Z+xwYznxY2bF3wDs//qefM7Nj8PlsrHIV/9wO/mBQ/VXm+XN0lKvi9ZOW0z43zIRXvhtP/NkpxvlXnpOW0Bfeo9dKSUj+jPXiHv6IK8KZvd56iKMfEbPpzCZmjfOyZzzIzPxAMeAq/GjISia8lja9tnvE4f7ewj+JvfSEwIbNZGT10XHGsO9PdBWu/BPtekdt5cl7Y5husvKVkp0VUeALnRMCfG3g1iFFEu7kWCNp8IMLeYOL4NODfhZo7IP3YvDqk9eC4nIK6P1Y+tZ7sGHaFcgrkOTr7lg9FxH9QYJb9FyT3ri2tgpY2/DDf35rrvq5lPP/AWTnGccx59KLxBUIJLk5d5Ss6BwIB0BW8rYNSwY+RjWPqnpm289idb7RhMfmDYmAsdgif7VQnCJ/aNLJzSeMkXNEsyzYTFMurQG9j2cy99YzDSL+1P6RRa0TfppQLN2n7GAp81cco4D3hPP3iyPrhQlH/hh/drzxNmgggdxDIU7KHoBexDkacx8gT286CEoU8wTn9oK43frVlfnWUP4UfkivXZg4V9LDq2Me5vM8pn9gb9mJN9h9ZeT3vCGG0BtXRKYLuSEMBkH6yRdbIPcZXv4AYM8aXO/o/7iBwCK3jmnrHcy3/WDV7r6aO8K950oos5tgde9l7XfTArPZmJBfbeH/xGt55cXFaQg84QJB2DKnTv+fVNJRQryHrLX/58WQHEHkj008xKaHbikb8wmJ9S5KcZBFMVwPXDhPnzjQr85hNM3krwYDTo6qEJ5+TTNg9pOjTm4TyhC+O5ljYGrTWmnVzN76ePOMQFO7oPb+CFviR6o21ZMqZ8MvbIX+6VGXkW23QqN8iQcPhmLPYRnZMndYjtp8NH3TzeMzZ2c9lh7CwFvQW2djmBUw7ptOXNpaHLDWvCYz1w0yaAI4X2suedrPRQuQdIHSTVYQHeDv5yXTTYeZZAG5pANwr8gAfST3pOPaANXKaPqDd9DYD7jWGCWhKUO+4k8/oj7rEJ6KcP+ubDjciEa4bneYBXa2P/xKEThNAJ/aE9Ae9pgBzeLJpKB+mmXNMunU5ot9u9PJFmLdebssE68Bs8wCnyIC4ryQSO+GjfFkNm5HnwjywVr0ciDrgF28RJ87R0y2Sl3xRCPw9Bs2+MWbP/ooWyQd3z0N0KxDuoru/q8VMhnsSPRBp4i9fO6+HbpAN0ifz7q5D4N9p8U0I6UDPPwj1rslbJXtPXxJZ98oL7lKVDE0/6gD3buBZX9sM945Qnrh1fB6gHvp/1pooJS/r30vjjt2dhrnSiZjz7gz6sVYepTpCKp3QQP3F3LelPDUxki7lcT1l1PmuwHuOogcNY5jMGPFLnj/Uwjnvpciqji27sw7niRp31lHn/iGD2C1zHgjP4zH0DLzLCH5dbn89RRpwLnNDuNFkZXENXxrKH+qlbH9LQhZL18fM3fhZnwnLva53DLgnzsTq4LBnjnrHUZTdap+ohQx8Gd53sPnUTm1d2r/USH5qYNWcy9Rc7SWGstlN7iY13nPCqPuh9+Q0Px/qYplPZSuxF+w/WMsYENmsC07iNOjjhn5ePXu3gmz58eEr2dILjiFVt14/Ptby2zz2vOcv/O8Y579Yrrnc+Y8CXcwD7pZ09c535i/bOoaZfOjDONscEbmJf4Bln2+944GRP4X9g5jzBGHGhPfgs/565wcVr4QMz+yLu8szC3MRa8JjY3dgM+CQs8I/IRMnwIWGprOB/WM89MBb/4UNLYlPOlnvhjTuSgvwxl/5OIrHsTE5Wcq1j4oqRkbmOj7R3Zcc6scZajqtkW8fKtfZcfyRIWZP1r/q78PnlUr4tz+eclrxGbkPz8DB0ixw7bsl/xkgPeGaJTJ771Un4Pnm6eHfKU3nLuo5ZchI5rbNsnyOgRxUTu9CDn2i/xubmj3nCC2gl7ZIL0L+mxrZht41vsbPYOu0g9nwWkpT8kZ36wz2cZcgl8Xc9GgY2kk+rxG5ydnpbb1WSrKTgj1gL/29sMHGIXU4sLsz4ldh/8wvoMryJ3K84WJo9VuM/6tMd/bNp5Rz6a7eJyYyhuFYPivfY8rbn9FH2GHT0caZiHT65QPyF7Q+PT8828to+ZWrWwS02ucb1OrW+tr5xMSEJTqxZPqf3QN+Ee+4aG2a7uHH/JSUrmYhyINQwCoCzzQWoNVowlXsQYbM+cUGJMjcw59xz18w9124bsKLcp06OfvooU3HPXTtOmNa2n8NBY4GAxkB7oF4JWmhBH/CK4f00j7nHNVgLWCTA/EvC3E98oWG+j3j6fcvA19ksejEXniUozF++9I+1YKApUdQckGbQp/GgxqjPgrEvJ9BGS+dAjXHyj3kAv4KtdmrSIUqt0pvMjOOT5tTQjD1AQ2UvdFx9wPItPMeEZgluaAuv4lCzto4CJbYsuk0cjtesDwxwYl2Slcf1WJMxtDPevbh21oz8IyO0QxvXYl7mhybwD4PuAQE+zbcMMMQafgzzeoqUAF9Ze6zGCK9iILjqRb/IGDiLd/akEw6t3QfrZRy8XjK/9hfaMy77XbqjY5iw5JX7AE54ruyH3vZbT5nJdcaLO2sIS3hzrsGDPDnunbG0Ze56ExR8kRMTNejDO29Bvn5TCcj6q93X661K/oJ3Of36q4WBgdNmnAdKdI37Skz6l707CVS62EEUyUph8YTYPtqq9JNg4PkXEWnff87RSUdoZ3JGx4SD9RDFtT/54VqnBX2hUelC1zjwCkT7myoGssAqR9yOr5Id/UYAPIrsIG8zcFi6O/mWseGHvGAe1+AEPvCs9tWHnClv4oxuYSfVQfSQ6+hhDu/cP1aK791vQJZgKUGbyZf5k+8ZrK1rA7qsHRjRceZOPFkzwVuSzRUUjWTTDH6KZh5E+4Apr+mTf14bXEBH6KdecF+wxoGx4LT/CB2wZaPUm0d5e5jEvX6Ga/2JvGId9Cn+YD3lnjxTLsCDtRkLX+SBwao8JCidvk4eMt5SMj+CwhkosoalEpZ9X/JMMEfA2EkgamBqvxM8r7ckJx5cizfX4JnkS5Lm9AEntt4EJ7q9EnfupfSwkwZ1aDSoVEdZy4cD4yBJ8EthDxUgD/lxzya6DVJpZ+/1ZiXf1avPGKzDx9yX9KUGV/pMIC2Zz1z6Vv+KV5gHT+2nlsf0LZqvN9yATZ/rz7WYbx9zKdy/r7hG8Fv4Ap8+9lRvety+2q5u8dWdDOu1ak2uuwROfsrGH9/hXljUc50k9mIDJu8ZI5xzuAsP/ObBjHvKnIO/AVZkcMUXiR3Zb8YzBhuEXAuftjUutIE/wPItFvrFnXUzx78Em2/20maZY8WV9aQN64NHcDnVb2FQA0fZUe7ElX5wAWb5uD58Ids+aCvdblkvf9e6E5+1/oDVXPOxa+jB2u4/9/29WnBRZ8dBUT+pLmp71UHwAy/ajWG4xl7qS2NbjeuojVuXLRd+PZhAFvuQ6sGVNcrv+zZ1f/6BecBnzeW3V9w/8cV36K/jT1ZcLq4r7lqxKfZeOO+rQ5PE1Qv+wk3fNX2JOLk+9+cK8I7zWQ+aV/w33r5kHOMzJ/RhrLinP/tjv7RnzfgZaUQNrvpi52d85oi3fa7jHHFkHddYYyMLMz5iPWBC8+wrsRVjUjxHzLM4e+0kJXa6fQr+YvcrQ7bRL/fAWB4E1Hmz7F5i1+Mf3DFmrZ8LE9N2gtFfCRlzn8Yd/YdV+ixbD0b5LiK0aH9dZ9ey3+jm6R+mJEFZMXL/wUvi8Mvbu0ramfAkXuczTtAMevlrIGjNHm2XfuqoOij/Ii+nZyvGTt5IM2Bn3jqjCeexOjGxurBkEzzqbA09TVh2TWwmTajZPy9SsF9/Deb5BHt8Wkw0JmbFDluwx7HBzuFb/vzV9/4r43WWCT6Mw8Zjo/1lwu0DMdGb7boTlUlW4pPA9/SBkD4A3NaawYnx+ISC3Q9P4IM0RHfUJ9seq3f72A+4fIAjz0jooSNlQ4ftrDXQB2NMY9BDjK4uUddanRQFZsV7w/6c2rfIoPvQnkz7gDwJH3joZ9n/1mXiO9uNBcWbsfQBbxbWYe/u3z5xs/7/lKz0jTGVDSEnsTYXA1GZ6uZpQ1kpICgy1iIu8rVZGTQMueOcZ41CpfBEJz8NRHBcK8oeJTx3LRzhW9tuPffJGPBkHegBXIwHRoR2YXCtYZlGKfMyDjpiyFyHGpjeM9ZrYHiNMeGtzIwPLhOfGMh8u4eDDj/5fnp5W4cegiKMMgpL/b6i8UVxS3l9g3JPhuT1bJ+u8C09DDVOJsnKxQvosmgV5QdP9kKfe3NP8ot9Hfu5h77Mh8ZzjH20pYT/iwcx5vSFb8EFugMzJbwFlvBon/DArwz6nlCd8xcfIyNxMMxhv+AM7sCc+2Yt+lmHa4ymDpQaQwo/SVAY/DJGg09Nu8G2cvtYLU0MQsDJhwvovDx4f52kxdzL2nPevmIv8jX7Cx1olwf0156bnhkfmjpfWkEf8KSefGOcRXjcy1PXdj/0BVZslLJEW/gU3YYWeZs23/icOMcW3tVbtRM/Hi749uSe4B9JfgKrZ9c35fhxyOgXgYH8Rvdoy4GRxEb6CBAotBM4lI6O71LyUxb1kTVYWx0Hn/qpS/+hHdYDVj3BfPGifr5CMBaYcTg4nt0ZtRPSCZdTwlH6BLHfqCon96p/ytAHnOILNhFn10/+kMviTztjD0V12KpvpCQxFf5FN+BR9GjZRukuz+U398hH/Ne0n/njO4XTwfYIo/q0Y62L6pd8Qc/OFXXTPu6ZS2CU4G0FRrTRp87Kq+j7CqYyN/N4MOHbQzyE4s0738QEDjYBWyHd3GfV2Limt3ut+35qyzXj6LNwP20IcOGDehA9VM9Cc+iOjLIPDx3HQwNB7Tsy2t9Hpk/5AH5sVex9wR44cq8vAGfG8zAJusMraunMPTQy2OWeIt3B2bIHZ75VdThwVQCnfjRNCdL24HH8pWlwYE35Jj60U5QV8aEGD+fBT8cwFzjcOz/ypYzlUMChDxzlP9fgVgfHTkR670OESriMb9HuAenuG5vP/c1LEyesgVwUHP6K8TgIcFhAJs/t0z2AP2O4lx/skznwBlrQ7njaPYRIg6wTXSq5a72FdnkgsPQMWFkzByZxc+253lyTa3FkDOsc+8WXNyl5q5KP/V/cPNRBar5dyduTc92C0z9nu30RXtIvTtTulbHsizLpaz+0ZDzjZhEWuLN/16+1WxYdY59wgCmP2KPX1CYIhWOMMtcGHjxVD5wDHo7LmCQ1xQNc6Rdf7in2L15nXmgS/znhBn/omsJaFOCCl/LEHGDu+tOyr16jExwGuTfx4mGRN1zqIMfDt7Ytj9WsKw1YE1y4Bxf2V/a54k5sWvRLXWb9ss/YCW36TA71z7ATyyxf6XzmasNjW5dfRY9Ln9umlZ1rP172om0ItqL+8EL/ERXf6mEu8LHLWT8xr37bfnGJn1qx3LF9wQgc8XXcY3VwWOcO/RXr0Qfcoy8BlngHr9Dd67lW5geW/pF+9sla9jOX68Qu67xCu/BYU34QezrHdTM/ZwNwZz1qyoKxcGf8HCN+1MAMfueSrfG1xEzixxrgl/NBzmy0EYPTRgwsbcPj4OlbZTzA8g1k9EVZLl853swvOa5z3Zt6S6z2ttv9fJOSGEK9J/49FuIJC+NMWBLTWoxDmJsH9Q81R7uN7nHNuPf9DJyXc0hUVqKOP/gJD3kI+xJ7f1t8gUbHF43gDeeJRavQCxrLb2r2z1gK1xb4XbTp807mTF3LmTfy5vWqPQfBO3nseYd7rivBKn1NVJ68WZm3Xdkn395/dn1dLytxnqifwd/c7v5JP/VYHdubWNeH78S4/HEdzybUdS6pHIR23nj6bf1F8PoL4CQrb19vl/VwMMlK/dS0w9hbX/Ahdp4xNXhii0PXVatn1h/Vr7/AN5TPGHG0bx6iCz7wYTzxt/H4yTrdLr/oYzzzuQae+lP3JTvv6jd9sW/KXGRJ+6Bcsc4N3wO9f1U+rvxNr0Nf4W1fy6Nz0XHmCdPa/sw//QNr9Fk+AMlzJRMh5ko6TOACYC5Kg4KpZNl4hHsZ4hjac2sd21TOd9uzFnjM9ec42u138+Il3FK4/m4ZY4RFPWHRlzkxFvYJn/u1d+iUQlsMNomTCIZGmzUmrRgrXsKX5ulbSiE+4ut4a9tJGDPXe/bL9y5xNIxFCQl+DIgwCgZ8M1CjzQDNwC/9GIO8cq8hxyDXd0T6yVK9Dt5JEQ6ljjPYEjdr8ALn6czpU+bSH2fvfmctHGrapRXX9nEdfth/vnb8YzU42odhJzmpHFFnD0m2ij/j6Zs8FX9hzbGORxbi+FfQCA0tBrPwJUH3CtjlrzyEnyQxTIYD17WDt09ITx2cMiy+x1oY1sCiOM59sxdpYz+yT1v2mCQU9+gIYyZM2ugzycRc+1mLe3Cdss89n16gMJfxGXcakDKffnQlMKYTX/rP/Ogve1kBGWsCg36ul44vHMWVYKh0pZ/O4shp0+niPH3jMT+HTWIRPdKxmvA8CbQ6OWnbY3Wt38lHgy+cPslMAzW+rfP06qqejqLLCdA4vCWQgTdVPLh0Ugvne3l9X0EljgnHSVslGvuNCw57PCG/4ltm96/KmRZtKqCHvimV8JjOuGVKOi75Cr3hH3ZXPjjOmnbxto2adni+5HPxLONzz7haYxzm0bt5yIU/2lP0kX7aoPO0gQmKkqRifPQ3h1Su6Ve3Jxz03oOrsB0HHPrQc3AyASo+jAMXE0d1gPZbNs1Pgg1pQnAEL2ZwRYAl7bRX1rZDM65p32E172hDlqSJdoxaGkkn4VVSk4C/gv7oGbx4rDjPOvzVzrzc8Wcd8JAurqsvnDiKW9Gv30BUTqEJRVln/3sQBw1a7pBnxsC38IqE0nrrDNjylHb7aJ/38hZeJ7A+/VkT+7EwlyL+1HuQPOzrzqfX4VtolsSMyQf0mbLTvfepTp0E1A3boJsA179YLL3Fi3tozn5Itoor/dDjWOif+1OGaINO6kf0IPdpi9zxDUX8ILTjAMI4cZpr08bawpEHEx/xsAbnc/OAwTz6SEzyzUr9Nfe8AcIbliQx6aux7J0k5cO2VZLyIXNcP/NNqHlAe13fiPT7jODMmuAlPdU14bBnaThpO+dJF2rmxeYFtnOBbztjuHeea0OHSQvaQ5OVrOSe+exPeNKee/F3LuNncV3HCU+cHDvX0FZyKEYmWEf+BOfsB5i7vj+W9O9fA6gX6r0JTPE44gdetLE2dOOaQjv7Bw/2pq4W3H5Qgi0quwvN++0bxmmbsUdly8sH833ndx/w7GPP2FZgE9fgJ4/ra/s8IFPvfoMHHP2QQ/vIfGEIF79KPAVe0i21saixXfw0eDgOvIxpc/bJG/fEYK7FNeO4pyYG3O1Y+X9iiOBAP+MT35lczPrBM+c84lDixRmHMgc4wAC+64OrMKmDj4mBxJfuh77j3LnG0a+ylntiHPPn/lw7+L442TfruO4XW7unzJ1rB5Z0k1bW0CU0Bsclp6yrjuBrSo7af7BGydN4AODPjyseMC6o2CBJSOJeHrgTy1bhj0L2z7nRn4pzOSd0zEGsTSKTscCeb0nSN+0J+hj4SX7ONwzrAT8vStWDfnwyL+3kZ9EkK4FDLT1WvV4GQZ4iG5EfdXLyXPpbh0byATlb51P7wqv0fRSflV1q8xjgCm78FXJ/0h16hY7wgpwA54YPn19UshY6cHbgLUsK4yZ9r0EAACAASURBVKdNw87ig/HNXFu8109gL7GJtDO++AVcfgp+d7e/TKGPYDyFtyup6/vQ45uV+s3Y9fjlGt9+UlvLONunD3mX7urxiklLpnc7knPvlP+KwX3427qgnAOfOOvps6sqxOkmMYt3fSZCh7C9Jv+xr/Zrg9Gr0qdhi8hXwFv3Ma+1n9oP96H9QQ6Bt5c+q5Vv6xdOjC/xQ4V3+xNxct2PqpHZWb6IZCWMWIkDlcaFogQx5BpgFyjCeajtw4p976shHsRh/nEcbeIw++bY2Q+cI7wkRpZDYfwswXvtyX2J0yl8DPRcI7jHYON4sw9hQDfomXJ+n6sv+5+0Zs/He+lguwmXrMXbQvdlZEhY0oeSopBRfpKWK2AnSJrKjLJqrFXYMkz1ev2rPajCgGjk6zX8TsAwVqewB66dUIIv7BXaYAzhCw41/Mo+J60dRx2nFyPA3NA3tJYftHEtfYDL2Kwbnp27dvxjNXjahzHXwSA3a40VcLgH+yNfS7blG7VjgS8s9+de4MdjxYCXfo2x/IOXBOXQDjq7D9YFNuuc0mcFVa7tvqndR2pleerCGhM6B97kFe3h5QrykAnWkx7ShDb6DAjFiXHSKw4htKeNteCPPHKvrHucL13exfVUjuQjsKUZcyfejgGWNLOtAigDKerXpz+rqJ+89tuNBFEEB/IbfapgrQKyDsYaRiUnZ/D2yHWCiPzxHHQTeARW9X2Zxotrvq/DH/khCKkAjQcRD0nMh+frbbxyiu24+EZKfbdrHFIqSdNvXviEjXEEp8AqHhLQm9zs5CcOrpIgJsD7YYB8hgeLD8dk+9JxeJ1yalNPZSf8hGe0R1aiG44rfnfSQXuonnGPjaOeRd5ZJ+Bdb0AZEGGTSdYAj/mMp57wmWtQlvYEVMCwOI9751K7jofWCir6qW3JaNmvtkvsZRw66627PhhLG/RyFtunXklD9aDuD4nJeTBnf+BP2w4Pmnagj7yqT4/VyAPrKVfAYWxkNrx1nXN8ko7yQL45tpIB+mHhjgTBfhBzTCcs6wl3yw78wBYThLsOtXwycBeX4z3jkAPbuXauc8RX+O7D5AJ4ql8Gkuif9KINvWW8CQdlhrk1vwNt7QF73BO1TRtgFoxO6LJnZVGcuKed/cB72sXfsXMftBGnzDb2vw46a35olTWBK82oo0tJoDEOmHN97sFLnaMWZ2rGWpApypwPnuLv+GOyksOUCcn6SfhHJCsnXaRDcAdPabDkgfHiwX7Ag/GhQx6UOIb9OVa8J42ZmzVDK67dv305gIa2E5bzQvc13zHh03rz0fGh/+JRyeeBzhNHr+UDcIChvNBPCfzF3ykX4GJ/aBu6FX/HYQ27op1C7k0gqlvo0K5brTPyYOLHGuBEG7hCS+WJdvHhut6Wob/tNWuVfx1vo6GPO24HPcwvf05/cbaPfcS+Ag+bSoyDz+bhA/4bvXb/7JODs/sVJ3wHNoD2+HJ98aoDO/4aXCjaa9eNr8/PX+f+uKbPZFxich6EJvEDLGHMWhhZK0k+4gra2acxhnEDc1nH/ZYcNmyviQ/AgxiV8cB2PHCBBezg4f6zV8YG13V2YG7mLTiuFTxDM+AtPN+NV8Hbs4rrUAv7/03tfjI/67s2cMKnFesf75ED9ES51TdY0wcc5bzkqZOVNY/vuve33YmHLRUXEx9/RLKSBBpj0DFK/ZKo/phkfnHkObaSccjBsPPoJHP9JZIv7RCnc70/8H/ZycpOXhrzVyLzLrLpL/DMR3iWCC/Db+MreT55J/+gr3OpkVvHcQ/flcUvhs/yl1reAQ8YpVP8hXWTwUWf3LN/fkW52y2+qV8/A3+oNmj9hWfP6xrbir31xalpe5cPjw2O/cMuJt5JroHPjyQJyhub4Vke8GJf/XVCPezjlwwkK295kAdfVmJ0+fXlX2ib9pb1LeAdHV72AnrLM+gkr6A17dH3pfMl9x1TlW3sOEx9CN23nKHu8/BGnhT/2o6iC+gMNtcXQ7Cv86xFP/foUMVlI64GV+xU7ORKcIMv69C/9rDO46xROjz0GNzr7Eas5B8PMhmr7Tc2HDi4r2PN2q4vLh+RrJTQGMKlPBOwAMOUjHehOY5r2z+qRkEmwYTjvOM9uMVYsv7pa6TMcbNcMzfCFYZwr0GwVsCmERAn4R9xEDbtXOvouKZIH/rFNXi/SxcNvzDFyzWthW1tO2s5lxpamjytvXfAGWORJxsoJ4EShoZrlZhrFBVDg6LSzoFR47vPeR1jjcHSgNdbYSZaOIB0iWFNYgFDukreVAN/aDD3wH34kZ8WsB+MvCVGeh1SGR844XnovowvsB4r8uWxmjXFkWuUHXwCL84Cmou/fOFe3k6ZpH2OpQ/42e9KxDoGvmlM4YvOAV5YaNfAyj/aqvQTM4Iq8AG/rHdM5IZG0cXTpFtoExrT794XHyYvooPyRFqxpusyL+ssfQWvKfuhX3joWGm34KykJ33gpXwxJnIg3qcy5ljxcl9ZKzZQHgSX5bAi0+E9a9AfnKaTaj30pycz0BoBFkEX+qUeERjsAdkYVz9r6Z9/+2SYwGvns/w+1MDlgQJzCMSYQ3KSp584fdajv56I3qet8OmPl5/ohY6rk4s4LZ2VtQ6TPhwsjk4nS23yh3acd43pcbTlgKMMMTeHgVNZUwYTuMUuaFtOZUIewid5FdkERnTAPuXcccXnQ7LSwzT2Edqjg5MHUw8doy31njHYVr8hzL1waEfnaUPXqZkXO50gSzjMYYxzHUu/ZR5yoTV7jDyHP7XnwVeDKIOgSb+pn9IIPYKeO8y2D+gDbRM/6STe9CF/tHO9j+09VVvby4J15pr1WUscHLfLbfPnHG1os4TGoXMFwE1D4Ckf7nm2VXB4/AuJQ9bYW2AngcI1a7IGvIav+dlT7PzxXj7SPstqDyzv3Y+1weYMMCvQ7AMke4FW6N7JmNbfo16XjrYMSQdhKFveAw9ZZp/uG3qAG/fQQDzFf45DTtbYtX/gcchBf6jRSeFQT/6xfhLFOdwkkbVgneKzYiHWMJHEGAs4WZDP43x4NPfwTrKy+A5d+Nna2y/qzUr2M3kf3DysrWQXeDFOmitjoUH4IBxp6P2kmfhLe2k7ecS+WW8eQIEJvON85727j8U3xixcwh/aTuzC4IPrM0f8wvvw8DE8aJd+yoVjJ37A0v5oI6lNqqBXlZj3j+14SNOHtU0VtjhyP9tCs+iDY6QXtf4QnaLoN3lz+frmRRKDh4cI2HnsEv42D6pNVsZW137qHBWYwramP3FRfhUBDtpAYPqAUttXdqPtyfQxzFmxknY6awrPmrVdF5vuPOw67fQzljqx1vqFDmM9GzBWmLTFP7y77+xv+q3lQ+Y6wBYetf7GNn7FA42JJeba9uub6HMf0pkx6V97kw7OT6xCDLvic+dIi+n7WIOxxN2J+bOu6x9xmO3nrsUjeCWWlicZH7pJz2ONviA/yApJFuSWhAsPxEzeAEe92v1Qx4TYmDpL4jdInB0SlJVIM5k2HuQTQ2MjjvF0fhG4PnNEQpFCzOtYbQtr582+/KyZuLmSZR1Tk6y0318r1ZmYpFAnM3lpiJ+AR07W2VEaTlk4pXVkQ3mARqFt4lb1A3lUDjib8rISfbQB7xxPZ9tck3nAs61kHRr2t+7r3NG05uwALfi+Pi858FNwrjlHQPuiHYmwivESB5iYXPZ3fQoJm6j9o44/oO7vVvYf2bnhDefiWeLk8uf9cKr8Xf8xO74PTbIS/7T8IbY3fgYcaD/a44lD4TFyD+gUNPKMKI2h1+JT9AEaV1vHVci69hIbWb6jvyksP9ABac9c7GrFW+1LSofG9/7VK9otwJ0xGvDg4+X1zckffEZWtC07rruMxS4S7xdung+o284bK+IP6s1Rv1ncZ7q5F/d0rp5003aA16PJykxYh3qRF/gCeMqUEubDWw3OAQaLM/d9JQfGdeBxPvW5ecJlbebO8XOO7RNH4NHuoSvMyL4DLw5hzVn4F9OGwxE+MBFe9mqbROdeWp7bS+aeOmNhUIuv1xOG47J26GfbrDG8KB1KmcAowSRGhGDMdgI3rjESjkeZGVMOgYN9B+oYdl97L2NfTqKTLPUkDBgYHx3ZSirM5FX2v4KY0Bh+aJDztqr0tJam7hM4tHlPHdiBJY3O10vuhT/rGKfwCHkzKOJamWH8xEk+ZT/LYdg+64w5lcHAi+zlMJbDnjyDJ/IVYw3PvNf4cs844JPwIXBh/6FL5Jy+tde0MQZjMXHkeo3NOOhiiQ4vGjjetaUha0kz12AM4yfv5J9rMpZr74GBHMGLwA7OwOeefsYCh7nZ4+m+MtafIa0xkZFze1lj3AO1uAanJRPeozsEWARaxaPp/DtZWE9gO/FfQVO9UZmft5TudYBQCct+G9KfpKhnj9UkItFV1mAM8AkoeCpKQFW63H8Yq8Z10EY7/dK9ap1WJzI8pOCISWrUUz+C0PF0j3mM2511H8Bow9HhWI+lDmg9Dj6Jw5TJtMFv5MDviXJwICA8PTjMeV4DFx5RK3vClKfA0SYmeEoigOQStpS2jyrw3LkESgZDwEW3KfSjq/Rhc2cbOq9u039cT3jn+hhbh4XmQR0kB/3hCW1V5IPBSAdA0ksaWdu+9C+2BFuwdLA/adCHBmRqfuqAPVcSvYPbslftY7iWD651rj7iI1+Ld/0HdiZtDFannaSfewPYmcQomrWNMvErHcFn9otLHbywV9B68E/ezbW81jcf75lzxJkxtKUvyY/ZRrtyIU6Fe/N24gyOZ/Wv7a16a4JzD4SH3VbH6TNIrbZ+SxHcJk6n/Aj++LE6eIyxyL2y716hE/rHG328mey3WtVH6CIf0aP8Aas8pA2NQxvgwhtxybyVyMrY99P2KDfq8zwcnUtW1tuV/YblR/0MHFkE3mMFPNmLusM46AKNoNk5mk68Izdzn6fXwJBWgZckKTBYM3yJ/kw+M0e8GMe188FRWinb7IOi7om3cFiPAgyv6WNN7rmmFt4c57yJq/IWPgdu8Mv+mYN8KNv7YbB1CN9l0sU3kfFpjC87VbHVoot4ndJ7ySo0ASfxDq74qLYx+sP2pSR++EXDrp/acfADTr95mYe3PsCLv8NGWs7ZVPaQ/jf1ho77gQas6a8kwM2y28ROPHnG0hfMuFKbNGvWyLrG/viRd2M8xzGW2A74wklMnkQN/cQC8fGeMVYskfk5CwqTGljgTs0YDvUrbk68AV6szZgkg0NfxgtDnGbsSp/FfugsLvZZMwb8UxJbTjoy7jgfWLTFDwfPx3Bgvms/VotnxkZuvjh47OvtHn8gHyWTZ97Ewge5Z3zIicx3PMDZs35WTQy7x8NJOnpvfDGTjmUXxtuBnldrDN9vPyQrE6vHnpgkBS6JuSuSlf1Xv50HHK4rzu7PpTG+YnXa+RsO+9uVeWgAXdivtLWWBvIQXh/7TsfkTOMYzkN5mSZvJE/ZeIy/8hI9MqEqfqU75SNDc/dszVur2HbODXxzn2tKvfjQb11C/9hVk4vJM8TWm6xMm3acObs935OVoX29eFE80yfGb+hn+dUCn1fxzUrs6vQRO9yRD5l+CxxOSn/OYMW164ynXYAni2eRe+7lVcn0eFu4dKHfStzPSshDw0H+td8Vb42Y3eTgnpTsPs9MxHmsaxx2lKElK/lEkrw+7oH75MfaRsw4cdj97LvPEPigM291uua5OnIZu6KtQ24/Iln5ruGqTY/EjxtjURaZwLkXmWwgh0FgvK+UQhySPcBxDrC8pgYH5nhInX2uP+cvHJfDco7jWAO4ECkKHgeS9WbfuzAYowNx/cBJYsi1FqzQLmuGhszPumuv9gtzwuHadgxUHGb+GIrt1IzDUBgAaQSsUcoZpKu0MS554wPjUwkTkpVtRDDEGA2SGVxjnBlThr4TLTWnXzFmb+HZ6UEW/LJ39p8SfmUce3Pf0oN67pF76a18MidykqTFnHu8ztzF+3P3Ey79yB7GfY4Frrge6+Oa814+MQd4yquBl8E0vKrg+STw56+f5S9mykuMMwUewjvW+v8jWRmaHnUhSWhwBfdJA/fI2pNW7k+aZl7mOif1eZ4s+Uggm7XVH+aspCS0ZR3amMda8ibyER1lPfqUwYlT5i34jBWGNfPUQ2QjcALPpKL6ce7JsMGOycMaw9NM8K5D2PrId+D4YAD9jf49Vn9UspIgjACMgMM3LU18gscJT3RYfTDCqdJPjRPlAEXSEgdsABraZkwFoQ2jHHKP09Hi6I5l6rq6snhK4JBDDTbQn7zBM3jjXK7D3xUkBu/w1XHZaw4hzEFuo385wKJXSZIk+TETCYzLAXvZW3QSHYxukuhMYKU9pt2kAraVdtY4JivRe+BQGIfNFhfmcy2eE3atX7KdNxvgC3Sf/PKwSwBlYETtOGgyaSmtaKMPGqlbyD336IA2oQ4Y/pTqZZ6KI9fsg30h+yVnvT9t3FyHtR4rc5w6LQ5lp88klPFzSVYED2hGW2h/Ss89KMT+SheS8SMxYWAILuBZ9Os3m/SZ1MoBvGIt5GH6XK6P95ErZSv94i7PnYdcsJcpA9In8h45EHfwhs+T99GB8PaLua79tv6X3re8ABObMPHx2sQN+wgdQnNpMvVIeYB+zJd2SXbxEf2HSkgyl3kZk9gFXT19828lg5S/hdNpojI4RE7O0fc4j/VNwAUXD2XgHJ2dP1dL3JVvbAGrvrlFovXwzcrF/8gAeFnAS1sBnYDDfklWggPyxvyCjx1ANpuO8mDtbcrWogUwJq1C//X9SvonLYRn27RbtIH70W6Gdu/Sj7WEP/F1P/aJH7Vt1NCE2jZxog686P1sl+/O3/Wmk3/IOEV/NxMw2Ar0oewAdEMHhq1hP9In7eGpskNNu/iCo+vNmnWqqGP91o7t+9hqj49cMQlxyYqJztlV9uwY9kJS9tnz63qTU3tCTeJSPLB5HJS1hSYrpw05t1bRqu276+JPYsNJoNzXH0rDv9MGXtKYucRd4oT9n3EA8YB+/1gzlvVmYhK44i1ewvaeMeCHf1t+D1grVlprJb7g3v4jDWh3PNfHfviW9VYMC96MA6dJX68Db40/t777cs5jteNYT1zdC3Pspxb3wMq+uDaBEhjRC/UGWS3ZUQaIAY1F5pnnS0xWlg0om4eu8dfC11uUxNIm3ip+Ht+7rJ+ed4zCOGJzYuRKljWMzAmMOgv3ywfYIYuxCHI64yL5J/2kjTRWJqSr986DrsiF945TLqnRhfDivJwIAziMzR8BelHySB+4z/MH++WMwF5JVEI77Dvfk+SvgdPPPfEcb5oyTluG7dP+xf7Gx2DzZjvjpR11foKfZOjNixfbLfkOvqnZ/taYmod+2Et8Lb9YuL7jl0v5Q2XaVOGyBm2uHZu/4qbpD6CvRd5AW3gJT6euqafaWsYzd48bW65nfEj8VWcl/UW/+IF/wbYyVh5yjb7MvurvMVPPxJkEtDLGH5zkDUsS2uxBuIxlDPfBfb3sUzDRw45/Wa9Kx401d5y1Fpw8NBOPx+rgEFux6PcRyUqBuYEYpBzcaGNzMMaNM542FlCRnOs9fcJ9rM46SyAcByzhcG07bSgRygXxl2CsMY4NDPBbBp9rhchx1MH9XaeS9uCyiJk9C4d2rqUNa8SxhunCdj/BOXiVQRg/ZXM94DFemBNXro/tzJvt3LMOhgDlQ1GPgaNKbCDIOBR5KjNzOFximEhiACdGK29labBNolDz9oxPltifip2nvOvnmjHe8oZxlhiCZQygRehF7V7Z74Q94XFNsHKk2/F+0VsZOK0Z73rQnHvwmrjBq5RTGXS8MLJW+KosTD7Sz/6mMZw8gfbwhrYE/fkOSIx9DiYemOAtjpp1TFYqo7Spz+KRdUNjxkmnj6JP9F99mLTLPuWJ62Rv2JLw0fbHa+XDWhlJzbxJf/Gd+EvT6Gl4FFq3MyljHBmb+wH21E9hTp7Rxp5ij/iuU34SxJrMVw/Qn/x8YQVL6BOOvfSpn8qiP3uysJM6M2DgJxnV3wGRwdZjdQVZ/VABOOjy/Bk4T0F5Kso48FDH66nyMRg+OCocLc4M54VjxYnqSMsBd+Jmd3CH+QSl8qtq+6mHM5Tu1PIE/fPNCWUKWYNfkYllI4HNGHgLDPVSHsnP4BKbyzhgGUgZ3PhGF7UBUxKG2MjTZIg2NzYzCUbmAIs29HPB92C74DDGcdpu5jCf9fnjISQmxIV27cU+txNslZTsAEhemVwunnXQJD+KpyMhJ92kHfeMDb3j/6C7vIiugU+S7rsevOqfYLUvoR2ZY1/skdrruRbrnSvR7WUbor+xCYyHHtJE26n91Dfq/7hfJckb5bhkxDjBg/k4oHFIZz3oRkDpm0+sKQ+nX02QnTVotw8ezvs9GD/8DBw86Qvu7+5TGOBUwbL66ZvPzduZbGBc8b/1EP2u5MOgvfJRYx3Xb3IhY8AzoIYG4kEN3aU1+6S4D/TCEh40/YdMAGPxJ3GNc9Qr1wM2bfLf+ri+9wsPZSDrM0+Y1uqWNe3Z2+kc+kk+7snKlsXCpRJZH52s/Kj18ffgzj6oSVZSuAav1T/pHVozJnjHpiyevJusZC/AcwzzaJv0Rx5P77F1SzbP7cXx2NDELgs31mLOKY65BxfWFw/tBu32YU+8pxbWrF3Dfmy4dAE+8q9/q8RK20ntIzqC/fQhHfqGrYhtDP6J1SJX0oN1WUd6uu5qa3xJOI6CfpXfbBu097XegaM6DW7xhdjD6WtXrAO+x8JY5mFbuS7b128bel02pR986cdr700z7aHjrRkTXIzbvKdOzOjarJ+30vKLCXw+/sX4VJjHGp9EKXzaRge2fsKzRD4jJk6OnwlMYNNu33Et74URf8T6PkzPmrSf5wW0XmNcJ/BO41PjXPocd8pXablom3Vd+929nJ8vnMV78Tnuwf1LJ+CFf5EfZbX8iL+WYEy/PYb8cm2iBblyDm3otW84fik/Ay8b0HHvPKtyvcfMh+RjzrKJzVnfn3qboCOGrvn1SxH0On9c5hjLsDa0ICZBHpHfeR6Sj5O25+SEuZwvPHNCY2DSxvXkgbRP/+Gb8yc2IDyWn4wnicUa4lWxnOeR/gk+e91fVHr5auM7leyTQt/zm5s6S9iGXdU3TVtrG/YuZflO7LN2+44H3A+drHzIL8SgM36Dn4Tf1QsAzI29LLi8XUnC8j7+aNpU7S7z8yDz1N9ojzNu5V+Ub+glP5L0Q3fXmZRraCld9/NR20pjrJL//mb4gp3YsWw89h3fM2Lw8P10TNl77XDHY8zB9gMHm8EfSiJJCW+nvPCJAtZQfmq9tkXME6+SB2XHNboG3gkMZNP49/aj8y/MBUbsc+w/1+99s7IQaiPI5Ah9XkNmMgyCCXNjMGYt5pzlGCfMx66FZx14MXTAR3lZPxvKGig8gsJfMzoeUBc+2bj37idCtAg84R4NO306roVX4AZehCF4LsHm/vhGGbChH33QMgXnq2AvR8Ja4j3pYju17Y/VjlWJVX6DMgwCCmkQqoHwnj4UGmNdxmF8qNhkJImWMuwkZ7tUYnM8gUmC0uRjfo4M7whC4N+kCcqUEsPMdfpDN2gnrZUJ6chYruUh1zHm4VHGv3stnR6rkQFwoIbWjCNJoqGK/Ey4S7YczxzHLTmMPNC++tWh9LGH83xbh4ZliNcBI21t8DuRBn1YB5zU59BLec6a6htjKYwpPA5GWLyjT+zfPZ7uYco3YyP/682ruffFo8Ca64vHKS5JPs21xZu27CX8y7zwcY5Z19qcRQd5BV6MU9e4DvzoPOOQtQTWSVjGLiVByVNGE4QkBnHqJmgIwHwYgJ6hU+hg9DCfUlDP0DuKwRQwKgB7z9uVCaQe/wM7lah8yV8xTNIImHt5e8rXCiQ7mNQhVkDZbXVIOhymcmBKwmSf708XkP0hN3u/zrYc9cIhdJdPyOW0D+Fb5A2bmhJ5R45jHyYfw99ltyNHy0mXzHXgpL3kQE1ykMM1eka7BV2Vd9TYzqP+Yle1tRUI99tiviFJvzZa2+341R7bHFz8Js+CG9nJ2uwJHniIhW8etDlk8w0pDtqMYSz0mTyNTnZ72wTln75lj5mfwDxt0bWS3YNM7TSqB2F5em9wC00o3E/7WXiN9b2PTYH3+tQVMzBG2u1rdht0hn/Lfi4+yk/oDwz1fuJjW8l30/SErvxM8/ah1p+ykMTFkh18rDLC9fFe/NzHlIEpf8KgnnsVJ/hfiY1+u5Z2+H2Uizke+eDeUoG2Cc3WW+XJeX4OYv8kxJ6gjM+SthNf2sIPeZKDC/SXduoSezZJSx/zoBkHD2rpxFxp6ZrWzJlFmIyncA+fGOMc4R7pC17gQbtjHUPfMVnJG5T+5VLGf9TPwBeep/ClX8Hot/dMFoK/uPsgI3vkJ+L5+Ty2gzETb2HRbvLMvbme94wF5sXNff+1dZOm0G3FJ9NOMheaSDPu51qL7qd669rWwsFGuE/aKO7HMc55rGYf9rkn8OAaGNjCsp8+iOtkZfmKoUPHZCX6UHZ1f4snMnVcC1rRxlqsifzJm2o7vGGjv9T/ll4fEpXqJPp6zn6Bu7GNdnTWx/66H0lZ9yoO7JUxOwxsQ9sN7aS1YxifdfTViUP1N/afi/+Xj4+vzlnibrfTrMEY1pznN2IC/QQ1hTGMhx6sOfEEF/2LfbQR6xEbOFYY+r+KG8ZP2HOf8/PE3TVpYww1uAgPfI9veko/1+ZeWoV22Yfj5nqMEz7zgb3mnr8+XeddHp32L7li3dC4Hzwf/Ibr7g9KjQVbbpTdvOE4YtKOJYwriIVNHiYZmfiYGHbZgMTYjPXBP2/sEZMTH+c7luMXSuM8yzrA9UUDYnTvedPS/oJTvxLJrzVYu5KrnaT0zMi5Mefa9VA9cjbj13XegE7ErsxD7pAZeAh9fVgvD5AXxipX3Evnx2sT4qc5HtYAT88qJozZ+/w+JzaYh30x+AAAIABJREFUFx2eXFzWz7+5rj/U2T8Rx6Zp47V12Ltla/X5Ji2X7y0fzh8veuCzJrxQ8ZCXPzpZiW+Ln17+At/KvPxCIWu7fvzLeqCGbwLGMWnJOGOB0NIzSM4e0Bhe+LJcZD38C81DU2iIHOM/6mw0Ymz4gf0s3nVcSxv2nXlVegzt9fCn74WF3d3jN/SrS9nljveA//zyetf7T/ytv739wi/+UiUva70R37Im+MdmrD1MfJijbWd9H0oxhj7awI9Yk8+j7HPd06EGP8cU7N7/e5OVx0kwCaRp5zoKtpKVtGvsnauxZHHabBeZc/U0xo7P2uswGoGRGMEFB3V1c1dCI25Zn3ERKvEHbgixDLnrAlsG6cDCLJzo+gM+jAf/BQdYMd46GvfMPYYEvBbsGG/6aE/JHz0B5qSZcGZ9pJ19KA34CsP9cM8YDUMpcP+EyACPPgNHrikY2QqSOhitgBtj2X8lOH3rJ6omKXn6FMeRJ1aMx5izz9AnwUEUPR8Chn/gDt1p9w1A9mSSM/sJj6Alxb1KE+7hxaQh16e0jxJmvXUtHR+rWR/8gcUY1jLRCs5ZO+szVtyEd8RR/kw8si8N4pKxWvudNwvWAUqexSEsw8z9XtrRwQdxAsfQ29fYlw6EvstQxUmuBBx4u8+191ODQ394auJA3QktIxNJNImTdLK2XTyjL8qSOKzEkvOsi3b97UJwVgaVE8aBP+t4HbwjG+HJejNcfKiZJ0zngx9ykZ8tJZkN7dADgqLL/gh1fSuSgAKj3QddP2BdCUMShLTbN57iGhAZMO26N4OrwzXBBfMYC1yCOIONBF0kKhPEgRP90ePo+OTx7qRIInRC0cNT9XV7HV46OMWZMnZ3pAajB6dc63SfsE8SaMOnyAv4Jl8jl+p1ElfKPLDz8Ggl7IEBvynCy16XTJXeIyc7L3JAN6GBTYWHFMbMAi0pBFPoItfCQW9p094SHJFE4JBKO+Poox1bnWArSRrbnD9t+bk12FMFEM0b7kveO4jyL7kTYNi39CF2bbbTZz+6BN3Vqayl/sSGzEODtJr0QtbA276iUdOy2g7Bjetby7vo7vKt2A34J52OtNEfyss5btpV9nR8K0R6sDYHdw5cFTR2UMo97fVNu04ITZ6yJnxjHXnO+lwf78GTPvCfhTb6xJXaftbaizrV9cQd/PdgF/lgTCe2/Wi63+Mj+ERGSreRoZYjxnMNLPrYN0lakuDQIQk0DyLRBXAFvykH4M6ezhX3Rp+HCK6BgT5w4ODblRT5ybrQkpoxx0ONtErfOpw4P+NPD1LqInSXL+AGLuroUT/fSVZ2nGXC8qOSleswFdnI/t3Tm6Ihe3H94Bj8uJ774XDGm9jzZ+Lgb5H2gZGEJTR2j9TyjP1zyHt6eVsJS+VWvjoOegAXHOmjyGtto+tas45jz9XAVu/ZH/g6N7yJbrmO+ztXM892rpUH29GPkmn+MAgy3Q929FHYIfSCMYzlvnSBZPndy9orOCkXrCVe0oY9sif6oCO+ANrQjg6hV+6XGn1DH4HP2hTWLl1uPS4975ctPOtQ1/yKfeL7tKOzZm58Y2Lev/PJX91+7Md/avsrf/VntueXtzsuHz69rIP4bhOw1fCufYv0mLClj/s59d85U83xjqMtNj6xXOx74u9f/+zntk9+6lcr/mI8PomftOL/3XvmZy7t+gfGu1/9GG2u5/qOe/r8Yvvkpz5d633uC092Wjietdc58ow/qqTkSlyyNnPAh3nAcX3axX/yzjGOA0ZK6Me1Y4KP8fJqF+6aK4zT2v0DD/rAA2rnicPqj/8v30ucO3xi+UnfpOx90rbHeS07U55MShJHnJRKBmJ7v7hkJeMqFkE+Ki5Dz+47UUnCciYreSkgcImdeaOy3iYkSdWFsy3z0WVfNqiEJnCM2fvs5XmR8y7nA3IDFVt2/MlZw/MS/FIO5TltiV9Xghx6IzPIsrpa5436tekxpj3lqbyjznrRrehizjzAJBnHvqGddphr2vKT+Ift6dX19v3/3R/b/sP/+Hu2v/BjHy87hi2DNtTYUf2JNnXZP2Pb+Nn4tvnA8E3T3mTl+uwcY/GN0w8D96X+uL8JTRt2lbUnLsEJPPMZmSQs88AT2NhhSnIR69wZPpmszB+pUS+iG6c6hixrn5HzipVGDK29VOZ3fSveJB6DTyYFhQcsdMt56rv66HkM/j59flk25dO/9uvbv/av/xvbP/FP/dPbD/yPf3K3XfuaZWOjv+ylYM74e7czK2E559aafe4zZp6ydu56zmc9ywezIxM1OjFADFRB6IcxkwECou0FB6l+rTQE9LttUaAS/JdJLL0kmMBIc99P+4DFGuJEzRjvFRLGsR5El4DMYyxGgHau73mqzsfG2wBwffdiJWgQihKUEehw/8C3DioQX7jMNo06eAUX1iZrzJ+QT6LwgTcUa91lFKTVC96cKNzXPqAD48MD6LyMC+vwxqG0QeEpJC8w3BhVXn++uiM4v9+NiOM0KiqpeIMDNL1FwTFwr97u9ACX2k8/MZSm0O/mLk90gMNc9nV9u76DAO0pzCmcO2Bhj6yX/vCIe+ZSgsfrut4NLgfz/kgwNTBZlwJs6FRr8ROnlocYaHDEaC8erjnwKz9RvXsB38Dl1AgAu5TeJ9G9B9pu7tcT2xev8lHaq5vr7SVvor1iTWreqlvjgjMym/ELl9CBfbAmtMzYJEDhA/dXN/dVszdwuLi82du5hzaMQ/64h5fSA7gJFqOPGDXk2VJB7QNPPlKUfeCoI1yrAxhiYBsccp37vLkaR5u2icPcm3ukX15zfXMb/VUX1JnwIzaGufAcWiA/6PzFFX9h78WuI4xhjvLBGlU4rN6f/lSi1hhGl7UZg54CQ1yzLnoavUXnwVkjTC1e1MCF7uKH3gAPvMH32cVVPeFCt8FtrsU9sCn2s770EKfL6xwUCHpYi/bMM4hc+GMPWXfCER5rT9xvW8fZK7iwDvaAuexHfJkPHaCXNos+YHFPv7iyRuH2kjmrIFc4Wfrn+OwFft1tty+wf8sXMM7xXnPvWqyD/lODHzhDd8eAIzg7Pmsh16Gb7egRMsl856InpRvatdYn2pAB9nJ3jx1Dhk7tuPfwCj3zQMs98+z3usa9eLM9v7jdrm4eCt8X/KTl9s12fcNfz8w8aMg1dBX3yOdaH9+NnBCglf94u+1vQOkrCPSSzOGvEueNKA/T+hHo6BrQHrizjYDWftbzmgCpHnyQYOJnqffYi9fb7d2rXYfY9+396z0mcG6NvQ//sbn3D8Hh9UZSYK33iu+6voTPfCvp7fbqLfr6env5Bl0mduEQ0oeZOkCQOMkbF66Ff/+LH/+J7ad/+me3y4ub7YEPC7bTv+Wv7Z48CIyfcC41ekaNPDDWNnQPO37Ztso+aMgcCtfCKjvET/pv+EbbQ9kj9Ip+9gIdKLW32mdsctbGf0PfHA4Lbssr9FaWoTeFfurrm/gXauQTWMgU9Ec24dvF5d1GUkI8r+ovEAdvxtGOPOJbHcNc9OG+9eHZ86vqY8/YcMahj8gLusk9OHpd922L7u7AJ+X+ReSe9bQj+LOra77FFNkD/pNnFwVTPcbnU7TdZY8eEv9Ah/qjITfQPDYMXnIN/ujHPbhUopTD0+k9evL06m67eciBDp26wi/vh+mVeGNMJaKIY3gYwdoku19v2+Xdy+1zTy+2Z9d3e0zHZx6gq7pTvlrb2fEs/JDu0IHrHfe7V9vDtm0XL+63K2zgm7fbFUlc9O7Vtn149bBd8zN19oY8YFc61mTes7vb7Y4YhFiL2KziuRxmsRPXJO+gTcO7fbltN3wzjHsSf3xDkz/uxsPo1j8SBdifmn+fP1rB9Q//6P+6fc9/+p9tf/B7/pOKa8sOtQ+En7/y6V/bPvf5J+WXwAXdMF5CbvBZ+E5pwRjmIQPKE3Kvb6Ct/F7HtNyjo47nXllFboiNouNLhzImeoy839xGtuHZk6dXpWPINSX+Nm9GMU9cyo/0PXqPTmgrGPc3PvGJ7eM/+RPb1W1iwPuXWQN47jd6FV1kTvH/xYrvabu+5Vtld9sv/PVf3P6vn/vZ7dc/+5mdVtrU12+R/+ixsStx7R/4d797++Arvnz7vb//920fPntadvXmjp8QLp2/vedXbvzs703b3zfbxXX0Hlis8fB6ncew1dhvxmO7wXEW2gpWxznEodd3d9urt8BgPPWr7dOf+ZXtX/lX/+Xt2373t28/+CM/uMMg/pK2JC6hl/6J2BEaXV3zy65et34x9Xa7vcvPkstWtLyUPW15+Nlf+Gvbb/+Wb92+9Xf8I9sf/xM/sK/37OLZ9uQ5ycv8v3+JPYpfurq5Kb/E/rA17lN/XudSZGxPCL4pX5Z9Ij+hqfMm3WnTP3J998Cn0ZYs6BedCy8mH2gPvPBgxl3A8sxT4/Cx+KKX+IsVF1xcXe089LzEGs8vL8on1YOuxunhFYk6dDL8o37xClqx/tuNn6a+fLPkCl3gnFM+sXMI6CXxqfoPb+E3diBxYM5X6Mfl1bKPN7eJNdjL84tlK/Al1zf8pfLVr87jc+4ftk3fg7+wj3nw8OrmZcUwjLm5fVW2gr6r64e6Rj8vr+62J8+uts9/+Hz3xx8+uehYIPvNg8HwTtnl3AC+7E3/6FnEWFc6MK741LI07z3HEb9BU+Zgl/JSBte5117RTx+yC5zLm+vt+s7zBO3XxfNPfupT2+/4x/7R7YMv+2D7t7/rD/T60WtkDTtRtqHOwpGxyHnk/cmzxBbogLrB9bPnnEHyB5q4Jza+vHrYrtrPZz/sJQV6lZ62rX7Ar92tcy88vLuPTweW+s3eLq5uan/Ekncv7ra7B+zCi+32xW2dJ5A36KG9RRalOdeeLXyDERkELnS+b31Eb6AHNKUP/JnrWPDhD5exV2QHuc15YJ1Ln11c11zo5BmM+c87P4CeBXbLAWekNy+3ly/vSzI+8Ylf2n77N3/T9tVf/VXbd333d1eYy55rDn5jJKWTeI8/BFfGzAKt0Tvl5bFa+VLemFd8anjmG2kTBtd7snIumgERVgY5mXaIDcG4dgGBmhgAFgQGGZSHDXhwkqGBlYOhcGre22178vTiHdgwEcYwFngq6jwQA5N1WAM8pwIufJbi45woGBv2hJPiHsEwYSNdzrWVgWqCspZ4ubYHX5QG3Cw7k1rhwBnjxXzmslfW/cKTZ9tnP//hLvjsgX3XB2Ur2MvTYoI4hCofmX21B7YeQAmeSWzmdffgAQ4Eb8H7NLEE3igjQRpOvBxBHaaSjJVPzCUgdF+0s1fmSwPoCs+K/p14VH4yNkkF9sX+aeNAh8Jx7Vrgqyyx3nEd7pWjyX/GAiO4JfHpQYWDBwcb+A9+jgM/2jjAIBMn+O7JgByEn19dloHG6DD/4upy+6VP/M3t537hF7ZnF8/L6RMUEpjpzKEn9BFf5oFneLGCCpJl4mQNjZiPMaWNvVKTUBHeuSQbY+QTsl177/1X8nI8lXEtZJ7DKYVr2+MUIu84Bu7DE/i+dDNvwiYRrmzH2d2V7E2chE29xrbscIBvg8YeWUv9l9eR0bwlJy72lSx2YlG5RPbpT2md4MBzoDn9//3/8Ce27/0v/+j2f/yFv7jTADxzQOqEfMsY+FVSvoMprt0bMsY9RfzBJ/jK/zgDDtqMo88DFNfs0wQl/Z/+tc/s9/Tj6N0TNbqI/IoDNbaGudH/6CpjlR+SKuqeNoJ5wMceEOCDB/e0yxPnz7XmNf0UdAt5opSOtZ6xJjCRbWzg0SGiYyQtS086uQPezKEu21gfio4PmGszB5wp4MB90aEfEgDjo/AHPg8Jytaw95ZFEx3oUdmRTjgBDz2rxMnVfSXl2LsBGPjhb25Gso42xp/wrA5N4Mu+VlDFWrd3JFNX0pL1nj67qiAn/ie6wr7RTXAi4cFbXCYIfBJNEubZ1V29wYNP0X9Yk+RkjHQFptfW8A5e0JegZOmH9IUGJCTZj/OgP/czwUUftJ1jZiKGdg64HJR8QMRBjOskNEksnuJYB2LmjcL+SFgiD5S/9FN/efva3/J129d93ddvP/qjf64CoDcEzjf3dR3/RpwQGSq/NeQIvNgrgSwxyzHZYD/BJcWHgvi8ku2OA/B30BH9R/agK3NJTs7DaQ6LyHZ+nSB88Zy+jT4LfCDphT809iG58vzybtd/EpuVwOyEmMkXYDDv8uq+EjLwT7jMoSDXjJ9JSsdEj6K72jkOoPZTA7OSCB0XRL9fVqLy/n4dFqN/OSTq05mfWHDhBW3X4eJ16Rn655rQadKCPu7Rx2cXJL5eln4rO7ck84kVoEUl4V5XUpJ2Eo/oFTGX46/rG4x8u3vbnt+8SELzRT6rUzCwDcggMRBvVXeyk77nN/fbk8ub7ap9sbok7uWr717lgcbbbXv67Dpv1bX+XFzlYTc0fXp7s33h6nK75i0n6IRMdSE5WQlLHiCN9nl9c3tv7n7n0TUPsPqN8f2NlU7okqDcSyVkX2/Pr2+r8Cb//as39TNBHrZDKx+6/1vf9d3bV/7Gj22/+Wu+dvvlT//qbo/Y83/1fd+//f1f81u2b/ymb97+5//lz+089I0R6UJN0oIDPrrNPfqK7XYMeqctU8cYw4EP2axx/YIE11PWhUGN7UIfhI08oV/whrcPSUwwDt5h3/VJPLxgrcKLRPfzy3qoiA9E98UJ/eDner/z237X9nVf/w9UwvDJs6eVsAMu9hYYxADiyFrqOIdzEief/fzntw+f5g3AH/zhH9p+6z/027Zv/tZv2b7jX/zOSjgAiyQmcSvXgd2H7devtu/7/v+mEhG/6e/5u7c/+af+1OnDe74nd3+3t5HsJLFWMPphowkO2khckOwkAWpi9DRhiX6+rRgbm0dfbALnpHy38uXrl9vNPcmF59vLNy+2v/3J/3v7pm/5xsLxD/+R7y24+D6+l5u9rNgb2mInfv2zX9jwLZwH7u55EPiyEiH4Vuxk+Xr8313iPuBQsO0f/4mf3L76Y79p+8rf8FXbH/qe7yl/lP43SW684mHTzXZxTVIqZzuSfsIgHsBOss7l9UPJhjYb/pGow6dh56ERD9yYix8gcUTiR1jQ9vL6qsbZRk2ChBcpbAMe5xHg2cb1s4uLPfGYhDEJFN7+I2FOEnHZaJLlTy+edxI19GAs8EhM4mvZp4lQkyDsE50kCckLDyYlTVbCw1yH9+JXcOtt4cTI2HJ8An4O3UaPkf/PfO7D0i3GQz/1fsIBhyQjSXwSg0GP7OFTn/78Ou+8TeLRhDXz1C1kgvaLS3zgq5OYDf5RkJ/b+zwU4964DjkzoUXc89nPP90frhHjEf8/fX5VCU3X49cJ2hb35p6g53yoQjs27dhGfFb2p2NmbBC6QY0usFZqrnNPTRv2hXFZm9iHJDOJubuSQeQHXv/Mz/3s9g2/9R/cvuwrvmL7d777u7YX/TBFXK2ZT4ITmXt2cVnnGGKYwE8cjF7g06nRS/qePF0vZnAvHXkA8eTZ83pTFVxdp/hw93q7uHjYnj273y4ueQgZXsB7dJ2kNHp4cXlb8z17YHNu7m+3y5ursjH3L+/rgVfOJ9jW6IOyF3uSRHlw4w/XvCn7XrZ4xMzoAzrEm7XoFrRn3S908hoZIfZyHz7IQIbqHEDC+Oqu5Ay5dBy1SUrwqnXvkzBHhrCmr9/g0d9sf+0Xf377hm/4+u1jH/uN2x/8Q/9R+XXsCjCIi/kFIG8F45eZwctxc53EZHkr2HbWe19ZcrXGOdea+ZE75BK7//Z8snINXAdYgEBMCE/NGNpMZNacdsC0BUYM+1QE2u1XOYQjLBE+1q6JQbIAm/Z9vaFwEz6wdvx5Sk6gyRPq8ZOtHJbinExaikMdrE1stiGa6xp8gA8BTtUmTE8SI3m6WXvZD7tJQGFcYD5r8nOC3/v7/s3tn/8Xfs/2ff/1f7sHU8zzJ5w8qfcgSV0CNYJjg2QFLcnKHOqhn/SBLlyDM+3SSRqfGyddqDEGzK0kKzgNeM6VP4wDPsVxrmNfHc7GU7Jaow7sL+spiuOtWaPo2QGEa9XaHMp7PfgCjeWtjod+5lg8uCEfyAS8Z6wyAz4qtIdhn1b+b3/+f99+2z/8jdu3/ePfvv3YT/z4iWLzVJGnUTwJks/SUR4oR7RDD2WCa5JU7Nmx4Ms9Y6E9Y7ymnf1TNCjUgZkD6k6H+fChnHveOkE36g2OfgNKegATB8cawAOPuQ/a/TkCa1IyFpyg6Qqa2AsOlaCP4h6nDrkPaMN41hSmvOVeWpFwDA5JyjF+h9GH6tAhySvGMx88WJ+3L1iHA87f+ZVPb3/f13zt9mVf8VXbd3znv7R9+PR5rQ+9wZc5zA9N+PD9SjADY9KGMR4+HC9u8t19MY758pO91fzxVtsf++M/sP3O3/Xt2z/zz/5z24/9+E/uPGBN5jIeOgCLwA5cgcOaR7ykF3NqrX6wQFKBfTqeueAE/AlbnaWN8axXbS1zkxbsFWdbSfJKWPoHAPIARVlCx5LkP30zYK4PvcTJedKKvdA/dcMx1o5RBphb++rvHzOXMezfsVxXgcb93S7tBPsk6MFmEFjWvE7O0se6vJnm+tCg3nRrn/TsIgdExhKo8DYO41kHWNggYQOjAu1bgo/AZpywGZ8gnqe1q5BMwHfgF0xA5qeTebtJn0Ji8vn1fSUw+XmNCUweQrgGtEdPTALZztpeE4whe9gMgmVsCgdDEioVjFXyOPLAnKfPr8tGIyfYHPYsrFlf396eHJRm37wu2/wGv/O6xhN8vei33LjOX5PkcBWc/8pf/entgw++vMqf/p/+zOa/Ox4InXkDfq5Vct4PFdQzZAo5ggbYDwJc9dExyJZyNmkHPOQRGNoGDgSVnOUt0Qfe+r2t5AD0FRdgoGMlNy0b9lFDV3iA7CGDUx/PyRKyzBzmfuFJ7CN8wUcIl7cAGANM26jBBV7SjjxDBx7ETr1lb0WbfqBQdGw7NmHRzluVvLGiX2aPBPLIFQnSz3zuSckMOk0cxSGGtfi5ZvSg39zt5CQyCC2SWOVN1od6k/ni6q7kkPXFn8QlicQL3rbu73ejF7w5SXISnfrMF57twf0lySb0tscYk6F3XlPzkzPgMha4T69uq9DG9Wc/fF4PGRhLQgxal28mfkVHxtve4OsDEXkkT5l38/phe3Z3vV3y3eSXr7ZnNy+2S3w8OL7IG5C8Xckbl9e8pco3x/hsycPddstbGfVWJTECSZb77da/MEvMUg/Os191jPqeAu94wNJ/kIGDj7aGhCUP2zkQ0cYfafg93/Gd2wdf9uXbB1/1G7ZP/PIn69DE3L/xib+1/Xv//n+w6+j3/pE/Wr9QUE6QN/SNYhsP3fR/yBp+Hj2kjXvGqae+uUQbsNA/7BZJxdxH7pFnHuSW7W8bD72LH33QnPrhQ9//h7LzALOiaPr95oUl54wEQUAJiigmEAREUFEREESSBJGcRDGACCqCoIiiREVyliQ55yRIzjkssBk279Z9ftVTZw+87/fde9lnmDkznbu6uupf1d1WFsuXfHhHPlZeuzOXXr95S8sJiLlj1x4Jj8iuQNyTT9XyW73jvHw4NIEyWnyUb8YrXvnQsNGBeTiO/n6MpoUXFN5Q1yNvqgINkMBFOgAKcQnOg+f02TNSpFgxCQgKlF9++9WXD4q3A9Pg1/AqFxcgw+KSDvwKwBGe5Q9aWnm5M+8brwYsUJBSgUrnIW9hGdcO3MiU1AzzxkuTK9cvScEi+bVenw/9XMto3qcW1+ZD9fb3eeUCEjngj/GEFxxAhgEbChR5cyoAJ2lBM5u2bnN0GhggH338sQ/QS05LVs/Ku0m0HX1rV6bEJcRpO1NPloT6g1DwOPtNXyqvVw8sDMTw66z51+pjd74ZEIphNzHZ1Yc0aH/C0e7ka3FoXwNA7R13f3DT3pMefecAKDcvkyfek+RBOABUfxCUdxs2b5JvRn0rC5cs1jBuXqMujD0HSgI2O49K3jFGAbCyPPjZ4sCAKSsPd8aNyeLadp4eSN84I4Ub3zaPAgzqdgmql98PZsZ48pel78a311Ze32PM1z6DVpFjbasHb861uLwHIHdyTLokAIbjxZ6YJMnsj3kvUWLi4/UZMMYBt1ljF0NA/QYN5Z0278qNyFu+/sJbD/mBdKmj5Yf8QH1x9oKf8B768fc45Z2TNQyjQIe7H6ykDe16MKzyQvWOZswBxCbpHZnExjyGEHRgwPvuPT5UBwNfGTPSFeCGBh1ARznSdDUMdeHCWYl8iUMdkQeZ6/gNbzWZBpCYcvo8K/28ul09Xd/ijQnQiaHh7j031pAfEu6lqaem0owfz3Q8BbpK1bECbyH31Aza2unklI8+YF7wn2eM90KP/nOQ8V2lBTVUuPpZu+gY0tVfWUYMvmk8z+AEoGrh/Vcv8Q4eC/3A/6Ev57lN27o41Iln4jHDRkXdkpSUJLl2/YrUqFFdInJkl8GffKzYHP3I/MCeoIYruTnbOcIxd0KDGBu07bzxRjmY02iD/9fL6sMd/I/L0V4WOI7sBm6gnpUkTAA6wIRn++1fGMIRhnc8+2fAs6Vjz5aey+z+eJY+YYhnBSUuF+9ZKuQ/ofMeYrZ8SMM/HfJBQPV/x7Mxfp61fsTzBHkEXr0QNryLbwgd/LYJimfeaTyvDUiPstjFb8uDfP6nizQgQq2H5uXAEupqAsvhI8cke45cKpD16TfAR6Rax/v26kBAdKeU6bIa9vuiwx+4EIItnOVDWtaflJtnLu0Dq9cDdaTcDETrJ+srCDjyVpTWiXf+7cCzr8+8+lre3CmPlYn8eWcX8SwPmAPCBW3kfxHHwmlYP89Oy8fqpmH96kT/alnxpkXRSnLL5lTo1BMXHR3AIKETBFOELRMIyM+VL02Fj69HfesT/pavXKHfsDASBi9MGCDMFTq2MlF3flMnysKEwzN1gp6pA/FhjNyjPDd53sMRmLZ0AAAgAElEQVQ0eEdYfpMOv/3fAfyRl71HEFP6tuW3BlZ67UJdKYeNG41nPELHgdFrlreWpU057CINu+wd4aw+/nEsHOXku/WvtQ31soswfDea4ZmJAfqwtrVvpMVlbW3tYOPPyvA/3WlfAy6avdHc145WBupFXMpPnpSD8lh6hOOdv6JkcXlvQhZlpEykQ1yrP3eb+BBAqCPfz56/KO3ad5KAwGDJkSuP/DB+gio1fNN28CZLS4/3lJXfVkae7R0CDctNjcZ4b2WwPrC2I761r70jfbv0nd/kz3vqRx7E1Xr68V9o0V3WV2YQcwATEznKEFZcnknL8qKctAt5cvl/IwzvyNP/PbyKslA/aIq6aFz2uvO2W7D0uTMGCWdpWPltToAnUH4ToohDGOMn+t1bQgsoYmkTBp5iv0kvOsbzZnmg/QjDvEGaeAQgc9g8wp10fB6eCiK57Tqsr5nsEVYAGhU88ZZqmheUApjQA4YPPK8BsBjL1MUDIXgPaEma/nRl5d+9d79MmjJVtmzb7qNT2sz1DX3pAAMLT9/RNvzmWedb46f+oKuOLbeiA54ESEkc8/bgGb6qArNn6YdO1CMnM1OFZSzY5hXiPzcCmDjvrnRJ8eb1Xbv3Sni2HJI3T35ZuGCxJLLJoPcv1RvbRi+ublmgOG3DO8a7tpEHnEBrVm+++f8mHO98cdlrMYEl486opXl58yR0aOnY3ert9rByFnoXxxkBlJ/7yRzwfwA5wDlohzaFfg14gQZ5VgDPW6IIrRKecABemrcaEJmfHC0aTVi/AvaRFuEpA4qdP3hD3tSTulsdrU6kxQX90A5c8DX4MWClz8vAMxjwG+8WwETyp7ykRRzalWfGAHdTfHjWtvBAVvIjHhfjjLKSFuE0rCqf7J+VoeCj0RHyFuMlEQMPdUR2BJhLyxTASsBHxpd5WaosBt/yZDSAzAS21yFchigwyVJw0icd9d5krKQ7D0stj1dHravJMAraophleQ7S9vS1tQcefuR7Ny1FEpEbaaOUTAUR9T3LH1NF7sSnyG2Wsv8XD8s0eAl7o3lzMv1KmYxX0BbKVwAuoS3KTnsAWCvfAbZxMipLwtmzGdmVC69KvlGWt1q2kuDwbJIjT165fP2Gej/zjbzGjhsvefIVkBKlHtK9tug73ps8BE1DO9AWcxr0A40RhvcWHtqwsej/TDh+A6CzakXnOz9DJN+hX/gX7c24uE9eog6ezsD4oB9QugHrSZeLcpAOF2WjHNwZEwCj9o3f1s/sw9j0tVelZq0n5Z1326jiTzjzWnNpeWCt3/JiyoJyf/tOvK7+AaAi7MbNm+Wlhg2lavVq8vW337j5Nd0Dbz3vPwOebt6KlPadOqp823dAfx/YeDsqSr0wLU28+BRsBMxIBnhw6ZGfAWDcUYgBOzAmERdPTrwszRjj0qCvnBxgBhq8IAGbKBftkpKeIjHxMRKbEK0gF2BluQplJHuO7PL5MAdWkoa2EwdmJVG+/6QFvnM5AMrxGPgKcy2XjiHPaYL+s/C79+6TwOAQCQwOklGjv/MD6sjT/TGaE1MAaPGuzZT4ewnquGC6AfWhf1jqqrTp8R3ypD2Yu1gu7QAT6C5FPShpa2s/B/q5OpiBzsro6gWQ4KcHcECqLvl0q8QAlp1nptMpiEN48mLONeCT9wCWlMvSp4/dnAvfZk5A/khUnejmrVvy7nvvSVi2cHn9jWae9xrjDrmL9qEf0yUpFZpPk5R0ADDkJPUB0/4if+NhjBt/XQAaYNxw8axj1tsOzsqHYYJxZL+5AyTS14xhVqMQl/d47mI0Bly08Hgu8lvnS9rFk0nwVFPPTY8f2/61pKWgpifHEBcgHC9QS5M7MhngEs/EuZeMbACQeU/6DhigdFW8VCk5eOiwttWDgCa8zbY48U/X0qNN4F3wQS7aDT7jf1EG2pS+sDaEBl2bOrnRPzxp27gFsOTiHTSKXswWACVKlVSwEj5h39XxQOnNtbN5ZRodUX9kmFt3spbFm+zs2pstATDSOZklJs61G3M8bX0nJtqjZ28MeHMAIB+Gh7h45AO3SlBXI/nJ3syRpOFWszhgTw0q0J3SJqtMGRf/6WzDnEP7cRlfZ76hzaxPoBvak7K6MUV6rNZwhmZ//k3b01fIYBYfIyxbQSHjG+/im8rzfl6kFp57bII78Zt+9Qc3makTkxIkPT1VLl++KI9UqihhYSEydNgwHXPERV6OSbgrnLyu+5GmpPrkF/88XJ85vQ5AlDrz7n+7/OMb7ud/p/7uytLrqHMA/1EZ19iOiEksi1gdA+AdBSA8F8+8s0we/J6q+9qRHowWRcApK1YJ8tT33jJSFXRI3084JE2u8xcvyZFjx30dZ++tPK78DDjnufXg7/vyxO3cGpNG8ZRmmBYX9dYJQgEvTwBRokcR9vY0eqAuWnevfciL/P0v6u4YgiujMemstnftRBjecT999pyEZ4+QoBCWFrgJ1xB/TirzHdKRmChx9+5JfGKicIovB2UgDJsgjMDLs55CpgfeeGXwDrChLNZu1q/c7bK2TPIOu2FwUF8sPes3bZY9+/b7+oW6a1t4bWB1Jg3/9Eyp0rR16QqWFcADJirn9cU36IO79rPHyLBGkZbGpQ7KaF27Wf58832n3F7avNNy+PWz0rl6RyHEuP0zHe0DANAXWTShQowCI/RX1l48TOImhH373SjJnTePsERm+66d6snDwGciZ1k4DD02PsFZ17y2pz2c9xFWS3eaPeWkLf3rMXX67/LTz7/I/IWLfG2O+zzxGTeEtbaFVu7iws03Ly3utDH1g+7/4847lFpNCwXWKWwobTxTf74x4ZnAbUAP7+2i3P+3i7L4+sMrFww1XjdBB0ByF+V98CIe7+5Rx0SUUZagAfi639YGhDEa5M5vwsXdBQi4p3lYOa2d7beNiavXb3hW8yBp3qKl9h1hSAta1Ly9/uO39aPmlYKVkGU5LPGyJepevZWnOMGZ8lq+lINn0rL0uROGMkE7kbfdEq5vRn3nK9uSv5ZpPPKC9xKHsMSDNsifslEeu/Od31YH7sSztrE+ol15T9pGu1ZOKzdhCXPz1m3tF/KztqcMVn6lEW8ycuPJ0Rn0xURHHMrH3dJG2HFCPWMCZe5+7xHKQvrEo3zwJsKQBuXiIl/u/umSvpWT7/Ae0uDSdvNb8mDxXRquzAhSCKoKVPrxFCu3Lk9i7KiB4/4xgecTymscy645hRfvXE+w5dlfqCV+tFqXPeFFLa148GTxW4Q4FYZTMXYkZO17w7yk9aQPEIRT1ZPQeRPef5AN3k3seazAJePZi8tdwRf2RNM9cZ3hET5gwi1912/AIAkJC1dvX4xttIMJ0iYw80730/HmCuoGHfAe3oNSwDN32hceRRjan/cAYKYU8RslF95rAjHv/tuFMmVKM/OkXcyXCGRc9HliSqrs3XfAZ6CYO3eepDAJeP9SPGOpP91Af4wR3pG3jScrhz9f4tnCG51Bkw+OJ34/SKuUj7QRyvHSR7lnHmJsoIwTnvSd4gGfcTKNAYW0pbWj3r025bsuI1PQLl2uXc/y4jAlzerCb+ZFlGuUPeiYfd4Yv6SPUobChsLHMwI384eG97Z2YQyRXkJiko5T6krd4B/c+eY/Zmkna1u+QfcI7dSPPLm7pWJuDBCGJXTQpuZzj20tPL6qHh3Mg4BM7nR2ygvtMeZQPqkfNMc4RCbAOw2PG96RHlsosGn/PfaGwkOPvUa995F3YvT5VlSsxKD8pGVKLIYjlmNB+wBPzOsoJOzRiVJNv1BnPCTUU5F5iiWkaXpAEOEIT74J3rigLCqP+slcvKPdKSMX48f4CP1t3wAqYxPvyj32coVeFWh1+2XeiUuWmHtpEpfIabeZur9lEvtaJidLbNI9SUhxnlWMQZP9oTftS7z3OY0V0JathOgXvyXgAJXsjUk9kWHjk5Kc3JqUrIcm8J52iNL97kRatW2r81u2nLkkjmXCyoccDz9z/oLs3X9ATp4+o/OV1Zl+ZowYnfuPId7hXct3Cw/N8RvezzN05sZQ1vxDWOYVlhiSPu0MvWgaOo/T1ow9AFxH65Y/YaAzvlmeVj7CMNc+WCbCUW4rO2PCnhkX95ITJSo2Ws5fuuhL07wUUzzvNtIgff9yaP4evfCsW6qkpyk/OXn6tKYFLzXQEW850kVu1bgi8t33Y2TAR4PUA5N3zCn2DT7EEnPz2rMy8Z2lnqQNyAFoYXHgX/4gGO//b2ClxUUZvx0V/R97Vl64fE7ByuDQYBk4eJCCA9YuusUUAJ8H1pIWfAI+omOdbUz8ZH76md9MAfAdQA6LY+XYuXuPz7Ny1OjR+t3ARThGWiZ7CwOsEJfL/dFOzFvwLwyilh6/0UHpO8qlYKUa45J9YKWF9b8DeAD20u4xcVkeiWqo80Ai5/3m+CJx/cFLgCY3RzqvOZaTQyOWx31t5ueZCThl4QwUtrvFfevt5gpyN3m1qQ+EMR6fmJIot6ORG9nzMFWvhMQ4SUlnLsgqK2khLxGPcYqca+lzZ4wwdu2djWX7bWPBPEx5b+W2MLaMnbpCl1z0pQPWkrRtaSfa+sE6WhoAxTyzis7kEkvX1SdTIu9E6hYB9Dqee7x3+3YS111fDPtCAoIDpGCRQnLq7Cnfe3gtl81p5EXd0fesDNTd5lL7buHV8KJ6FbLrf16O7uCz5jTiDPvkwTvG8OWrV3150RZKx94+2vClwkWLSlBIsC4tJn8HYjqavB1FX7Nay8kt0Jy1mZWRODirAVzyzJjA0OPeu602ME7ymzpwt4t29+dL9p4tk6JjWPHltrDSMf9fvHX95weLSxkxMGAwoB2YK+wbd/QNaI92949PWPoBmjU+DvjpOIAbf9YOjj9m9SHpIqcgY9mcg3HV6ONeEiuLHO1AQ3di2E4D3Yj0AXbZN9Y98xujTnRctNyJuuXNtBly4+Y1KcOS/cAAGfrlMJ+nPrw8JQPjYaKuhGBu5vr3xCk5deacGgRMvvJvhwf7wv+bPZvc4H+3b9yhv/92BZA4BGiMg8AkQmAIh4tOtciOef5neMuEdLiIR0fReVwuHT+l0QMcFJDylEnyIC4TuMUBDGvy6mvy7PMvyNr1G1SZIF1Lz/LibhW2vH3hvMrznnSZgLROnqDrFGUn2PEeMFMFfG/pnbaFt6cf38iLi/eWp9Xf6mBhuMNUydsuI1r7TTmtrJYmwpgugQkMkk8+/Uy/MxhILzmdfY8ALFN8Shenk+EhwinCAJMGWCKMqiWfeBw+oIcNuPLQ9tY/5G91olxWDu78tnDcGZiffPa5FC9ZSk+R+ufwv9oO1AuhjvCkR1irl7aDl47Vn3cKsvm1D++IYxe/H2xjfhs4Z+HIk7BWbg3jB4LBQCxfBEsGP/2OMK+XtxcK711cxyCNHnhH2iq8+E3UvNfwnvDz7WgApAAJzRYuu/bs8ZUdZs7+LlExMTqp0Db+ZeWZ8jEJkZ6V18rMqV01az2lNNG2fQeJibNNlrOUPARu4sJIH1TwtIwew/SB9YwLnxXDqxveDxwuk+o8/YjHRTje8Q06dGCla1OjF20fr794tt/azzpm3Dsti0dXfCM+aTLZ6t13Oh7AqutTFBVLk3rSfrTRg/WEpkmDdlP688YddMJv3pM/aZCv1Y9vtD1xtXxePS5fu65tDgjT8p3WvkkKHnUnhuVVDvQkfUvL7qRP+fy/kT/1sDD+z7zTOrHkLuGuAqt813owPlki6CeQnD1/QXbs2i37DhxUoZ26W7rkTVq0n73zv5MudTVaoVzE4fKfiAlD/v5x/Z+JRx2JR17WvoSxstOu/u2gY0jBAWcQ0HHobZ3h8ndtqpO4glEOaEN4pYb++VNH6zP/9w8+Uxb4sNY7BSv7Xd0nB34FQE465O0fj3f+74mr/MYPzKDsCFJWJ4BLBGrmD0sLHgJwA+iB9RarPUqTAQnEx/MGoYRn4qH0AgzpOPSUFvK3NNkrCWsxChRxfEvVvPHq0nQAs2t7B+jhnaJjiTGgB+wkKwDpewc/8M0ZeIxl7YV8Fwu9eqG6vnZgJWPR0V3vvv18nr4sXaSsRn+ExSued8pzvHpSTm0vv3rTLsp3vboYyEJca1cUMngq9yxFALADfpKm3kMo2f7AprWdCV7cAS2j4+MlVg88cP1/+N8jEpEjp+SIyCkLFy6WDBgm4xAvrORUuXHrto59/3FNPa2uRkdGL5av/zgiDMCoxaH9+Q69GW3CW+w73xhb9lvbEQXHO6gCJdTyNQDZ8qUctLn9tjvvDWTxb2++AzBC0+45zQeqAz4qrQNweid8W3rcoVfS9H/34DMGI95RT2tDaJT6WliMcLyjXbhb28H/oHU8iU1Gc0CCOwmZcXbzVpR6w1l7EBeQnrRpJ8Ajy4c7NAjAz8X8xthknKLU+IezsPFsBwAdexdgJdsosO8p4CQgI6CifYdv2zN3vkN7/u/UgxKQj3lXQc1EiU1wAJ3+jr+nwCXP/mWiDRwYhvzmvgFSEoZxpYqZ14+3OawnNsGNb0/5oBzRuh/mPQUoo1n6muxASmRHDvmJjImVOxi+Mp23J/oBXidR3v5gVh7KRv0BKAEr7wH+pnI5kBKwUj0r09Ml9q4DbYnDxTg0QNLapkv37hIQGipFSpSUWzExCmgCcFp+/mOBOcDmAZODCEffM58ZnWlfeHwUGcrmOkcjTiYjHQNCyMPCkB7f4hIw6HlKr9e2Vibu9IPybs/YAj9jrDE2dD89b24mXaNRSxveEh0Xf9/Y4BvjwcYH8yAHPrDUDxAAxRIvNisDYIQ90983IxkPWSAOYENUDF6IRi/Jvj0mAWAAqZwBPov+DYBkP/YLly4q77Xl3aQDPVh6dnfAF+MrTctq7+FZt+7c9u2bae8BGfC2hK+TH/VCBjA5wMA9f+CX/uEAjKiYKLkdDQCUIFGxt+WRKhVUDu83sL+Wi/Y3uRbwjjLZsmVWMjkP76w2sjK5JaSeDAXgf9e1rY010t22Y6cPrBz57TeaHx5THMbBSOQv7m6sXL52SQ4fPaTAU1RslM/hgbwoG3sFY4Qx3kYe8FpADOax1HQMUxjbszwfz128IHv27ZPzFy96QKPrUweuQac4RmT1zfWbN+Tk6VNCvH+PHpGjx49rf9MW/t5dgBv0hbUD8cjDfkfHUZ+rcvjIv7L3wH6fhy99q0Cepw8xB1+5dlXeaP6WhIaHS50XX1TDD3PExctXvPTwoKSV0uT4qaO6jJ9nynDtxjU1SuzYvVtOn72g4W0uoCyMiaPHT8jW7TvUcebMufM6fphH+c54NV2J3zHxCbrC7dSZM+o9pmFSmDMiVV9b8fcq2XfwgETeua3xoUHaknCUxwB4+vfU2TOya89uIc6CRYt0qTvv2EfWhYe3ZWp/MeZ4x0FWa9evlRu3bmp6Z86dkcV/LZYFixfIpi2b9N2FyxeF66NPBisNh4SFyNoNa4UDm3bt3a0nz5MW86jpi/zGmAItLli0WB1a/lq+QnUD//rTLo7XoQ9lXfAM2gq9DvnBgEreO3AzC3Oxul29fk1mzJwpv076TcaMHSuTpkzx1btOvRe17N179NB30DAAInf2gKQtSefEqZMydfo0+errkTL2hx/ljz9nyrYdu3zpYNhGbnbysLffvLfF0p1oPAddP8MHrt28IX/OniV4c77fpbN0fL+LfPnVSFm9ZpPcjIxxnu/IPN7WNYwt/zn+6PGT8tvkqdKjVy/p2buPjPzmG5m/aKEcPnpEy02Z4b3w7BkzZ8nE3ybJrj17vfo5mcfmJMLQD6NGj5H1G+lXNy65Axpa/Rl/Eyf9Jr379pE2bdvKG28111VyW7bt0HYnfFx8oq/M/D519rSMGz9Opv0xXdO5dvOafDb0c6nXoJ60eKeFrFi1QpJSkJ0oU6byxqXLl8pHn3wkrzV7TVq2eltGjhwu69evkWvXLkvjxo0kICBAevburcYLaB5veZuboxPuypIVK6XPwEHyTJ0XpVqNJ6R+g0bSrkNHGTX6e9l/8B9f/Wzc+df3wWcDKf3fw0cfvPjuH1bBShqWgBbZwEoI1gGZ9ydkS66Y2BwiDrNxruQ2yejEgmu459HgrBCZDghFofBcxflO47jOY1K/X7levmqlEj0A0PyFCzzCAMTA3RSliTLaxOPikh7pw4AtX9LPCpu1byQEy6BlQFJXawcGrAn9vLPftBFldPXOajN+W3lcO7owGtYrp7aNV283IbtyMhHBEN2EBFCXKuwNExQaIoEhwfL9D+N8fQPYlUZdvAv7dgoMVU85TZV7qcmSkpmu7xA19FKUHGE6TZLS3XI5m6y1nSiT58ZP3zqrkb/C4frW6ozFtcU7rbRf8hcqqEzbaIc7dSENLq2T9gUKQ4pasrBmkY/1D2XRCdkTIPR7Gh5hji64m3WRNGhT+tLFw+pMWtAE/QcNePSYQb8m6wTDhG2TKMui/Rk1/U7/Qgv+QogKC35KHnTAOyZk6unfTpSBd+zLEhoeJiUfKi0H/vlHw9BuKvx59aTNETIpE4o2dTPaIR3aF2ESxcraHAGrStXHtM1fff31+4QD6zPy8O8He6bNsGbTRrxDcaUu/hf6uIXXMF5dje6pN+H5xmSH4gwAQTvCoC0teyY8cR0PcQYR185u8qee1FnT8+rM+OA3gjftY+1COMpOezDp29ihH6gXtEM8wiPI0Va0oU2OSuOc0O4tpyEsQgcClwmsvLPL8oOWrly/5uM/LJeyTeehSSsv8ciD/iRff/BE+5M9fqBRjx4tHuVBIKTMfCM/+lDLr54kDngxwZ5+JC/ysLL69zl5oWjQVjZOLBw0YvERYO1Zy86BJDpWoUPHQ6kn3lsWnzGJdwQKEtZ7GwPUhWfHW1O1Lgok+S0Roj3pJ20fQCYzEKjl1s0xRhs22ZMuChmKSGoGY8v/z6PDNIAF6uKNx5QU9fggf/bNoX+t/JoeHtB+5bJv1Dny9m31CnH7LTm69H0XQAQAcOeZCG07uvb4hkfrjAeWfxCPccGSDz3dHgDCG2/KZzyeQhp4HqIsWV42F9lvm5fsN2E5yAGQAkUKwNJZW12boEj7K9fEo+zQmNEKwodPEGEZUWzcf4InKHcIwxgEWALPGPeABdK0sW3l4v5hz966dUmFRyrLpSvXtE4sWwQoMN5BOPjs1es3fcIYbeTfboS5doNDILI8eiwf2hjecOqM8wTi/dnz51X5QgHxV+QsDoeenbtwQedUFKzjZ0/L7TjmUQfMJmekSaxa4934WrNureTKk0fy5csnc+bMkdRUYBvx3UkXvgyNnT53VvYfPCD7DhyQy1dN+XJ9AW3euuO8oBmbeBwgUEOvbm5zHgeRt2/pe1OErNzcCXfjVqSe2Hvo38NaB07tNT5kYelbBEX4MnTl3948Q7PG42lD3hEOGuVu6RigvHnrdlm+8m9BgLd3hLly7Ya+45k0jHZv34mRfQf+0X5F4eE7Wy1E3maJqJuXoG32Gzx/0SmdhGFrFHgw/I/f8BHaAyWQE493792jSuSlK1ltawo9Sr1uf+AdhEO9UPqt7lu3b5etO7b7+AMK5sq//5bpf/wp8xcull179vn2zqTMlI8y+F/QObSKAjV3/kKZPHW6LFi0RLZs3+nbdoPweOtzWVzKwGEoW7bv8C0/PHvhkqxavVYm/PKr/DzxN1m6fKW48YEXpds/kfixnGLtnVjN79Nnz8vM2XNViZk0dZruW3juwiXf+KFvWTbmX/4jx05oWxOfupHGyr/XyIyZs2XB0sWyY+8eibnrAZeMdTy7vfEQn4ic6JaxszwdGZOxcjc1Wc5fvSwr/14l036frgrqhJ9/liXL/lL6NACSdFjODliZkJIuCRg54VcAdgpMJqqMijx6+fo1WbNhvfwyeZKM+2m8TJw8Sc5dvqhya+8B/SQgNEQKFSsqR0+dlMQ0BwAzfgBPli5fJuwRbm3OfGVzK0tP2TN8/M8TpG//fjJo8Ecyb8F8uXj5kg+IgB6Iy3j6Y+afsnP3bh8dUschn38m/QYOkJHffC07dqNAOxlf84Of+8mGbM3DNhjQVY9efVRR7tWnnypzCxct1ZPLrZzMh3i+2XiHn0Hr340ZrWV96+23ZcCggfLLrxNl34GslUuEJ+7GzRtk8tRJsmP3Dp0V8apBiUbuYP4iH0CLTz8fKs1btJJmbzaX3n0HyOKly+VGpONHNhfciY6WqdOny6KlS+TgoUO6LJH45GVzJWFWrVmtnjfN3npT6tZ7URXrSVOnyMUrl5UfmxxL/sgKjj9GaftPn/GH/qbOrDbq1Pl9adCoobzStIlg3Ac085dHnByfpVuaPE/d+QYfu3T5ugJEffsPkJcavSQv1n9Rhn31hRw7eUTOXTwjTz3zpMptKOjW7gC39kwZ4TEALM3efEOeqv20PF/nRenctZvMmDlHjp84rXyEscUSUQwaxMUwAp+xsQZ/wGAcHBqmnmSALiazw1U5DXz1utXy/bgx0r5TO6la4zEp+/BD0rBxA+nZu5fMnD3Lt/qA9DFYupVMTv/UedbTo/HQdCCeyLETJxTgefKppyRX3jxSpHgxeea556R5i7cVPLT2hLZIl/6mD0eNGS3h2bPpyi+WrRcrUVy6fNBNZs+dq8AlYZnXjD74zX6TbzZ/S3r16a3yFuNm2PAvpdzDD6uOmitPbmnRqpWs27BB5Tyb206fPaunxb/StKnkK1hAgkJCpFCRIvJ6s+bSvEVrqVuvvsyaM1cib0eqF1hMfJS837WjPFf3Gdl7YLfs/2e/tG3XVooWLyEBgYHSpGkzXY1CmZjPJ0+dKu++11YqP1pFcubOLSHhYZItIrs8/cwz0m/AAB+46sZbliz49aiR8vAj5WXq74Br6fLXiiXS6JUGEp49VELDgyVX3pzybrs2snkbIBNzAlsxcd4A8kia7Ny9Xb4cMUzq1q8j5SuWk0JFC0qO3BFSvFndVMYAACAASURBVFQxqf3c0/LVyC/lzHk8IV3cW1GRgpnndvQt6d6jm+TJn0uWLl+sYVq1aSERubJJQFCAlClfWtZtXCPvtmstVapW0nCBoQESki1IatWuKU8/W0tpZ9DHg+/zdmb+/OPPGbrEPjg0VAKCg3w6S978+aTfgP4+L2zGJ7SLTMa8zx0ZE6DSGQydYcdfx3MyRZYxDJpatnKFvPBiXc2HvSkjcuVUmvryq69URnmt2ev6rUOnjkp/Nr+j2zAu/vn3Hxny+RCp9GglX1nBeLjqN2ggv06a7JMJ2d8a4w/9DnCJsZK92s3oCD1+OWKEQGfQQFj2bF6agUo35R6uJH37fyS79zhQDSOpv4zMarAff/pJeQA0GhwaovGz5YiQIsWKKp9iDJA/9WC+eKLWk5IjVy7p1Lmz6uomj4HPEO7M+XPyUsMGuvUB8w9lhHc5vcnxhWl/TJM69epIaLYwCQgO1LCMSVbTPlK5inw3Zux9shfGLgw1f8ycrrQBjSz6a4H07tdTChTOpzQEHQ35/GOJT4Te0wQv80EfD5DSZUtKaLZgyZYjTIoULaRXtWqPyrgfvpcX69WV0NBg+bBnT8XnKD+rd1IzM+V2TIx8+fU3Urx0GQkICZXwnLnkkcqPStnyFSQ8ew5dgVT72edl5uw56qhG3P+fCzmJCz7rLsf3eDY5jvR4DgCohCHy0TL5T7AyC4wgEsqPKd8wApizm0gcQOgmdQcoITw45uWAStJ2mTugzgkX93/je9aku0PCs7sNpdlfxcpod/I1RTwLeKA8DmCjLIbOUk7y8xcymPjcoPVb2uEpY7QL9eXimcvla3eH/PJO0/ZAUsvPV0ZrHyZb79I20/K48qMIO2UYoTlFLT1MQGxkzQlzKPqkBzCTDPinpOhAyyRAGhT02Bi5cedWFlhJeQRPS1x6s8BK+g9BhLaz+tB25A9QhHLH3fqYsFwqKOjElyztOnbQwVWxciXBwoLSAZBEHIAJLsAlykubO7DJARYq0AAmeXTEHQbIxTN1Rbmz9qN/seLimYjVyqUHs3UWR8vDgBbKoO3Eksdkz3U/OcmnIJIufQrN0/eOebtxYH3MN579B43RAWWj7bA0cmE9NCV5yrSpyugcWHnQJ/BRJs3XA+qpC4IzTA1ADEGb9lLQCgDaC88dwZGNzys/+qh6bHbv2UPbGcZv4wQ6dxOBG4v0F+ASoPfufXtl9969gjKPIGK07F83a2trGyYIlnKitHLxzDvXBm6Ss3bjncUjTf9n8rLxxR1+Y3lBEwBxCMlr1q2TtevXyc7du5R2GAOmxPJM3QBwUWQZO6TBWDIaop0A/q7euK60CFAAPfJex7yNvYx0bY9Vq/+WZSuWy979+3SsQa+UxwQt0idt6I4JhInr2Reed+PAWyJifUpe/x49KqQ5b8EC2b5zh4IPpAEtX7p6Ra3QNoahZ4RBALIz586q4KWnyqsXAfvduf2BoGHa55/Dh9WCbRZbE0AB49Zv3ChHjh/zgdcKcOteTo4vQx+AHLPnzpFxP/4g348bK9t2bFe68Ac9aSfqQ9sCsKxeu1bTpg2hP+r1+dChugxs/z8HtezWj0zem7Zslh9/Gi+9+vRRIRpr6ZZtW7XuLp8snqnLLNVgwNhzYKUba45vAz6xEXvf/n3ljeZvSIf3O8jPEyfIP4cP6p5P0AK8yvgR5bgVdUeBiC9HfCVNXntV9/NCMKftTFCyu/ZtCh5sCXL2wnmZMfNPafNeW+HAgieerCmDh3wicxfM1z6zOtJf/rTBHKLjx5tUoW1AGYCd78f9KB/26C1NX2smLd9pI6O/Hye79+xXYMfGCvvcbNy8VSb+NlmWLlvhA30AFgzsQSla8tdyTQ+gwfYTvW+j7cQ0n9CGFXrv/oMyaPAnugqBdr9y7ZoqvS1bv6PeDd26fyAbtmyTa7du+8BHDmwDiMQz7OadaFn+92r5/sfx8k7bdlLr2efk2Tp1pWuPnjJj9hzZd+iwb/zSNmyTMOGXifLJp59L/oKFfMunh3z2hXz2xTAZ/MmnsnrteuUdhAec/WLYcOnZu68sXrpMeS/1NbCSduVQq379B+kBcxwoYX2A9wvA0ftdu+gpk3hDcPJk46ZNVKiEP341coQq7dAySvbqdWulc9cuajzKnjOHHg5RrlJF6drzQ9m4bYsPAGF+ZLxDIwcOHlRBNCQkRBYuXKhAZXp6ukRGRuoz42/9po3yYc8eUu7h8srvc+fNK6+90Uy+GzNGaYoyZ82vTuF7tdnrGv7xJ2tKo8YvS/MWLVQQfu6F56VV69Z6si6GAOLSd2fOnZN5CxdI+44dpETpUk4ADwqSR6s+Jl26dRMMuSYcE8cUDkBCxhO05vi1562Dwq3elM644+JkzbPw952790qLVq2ldJly6iWbK08+adehky79AbgE/Gjc5FUF4ohPPtz/+HOWPPPcCxqX/jNAlLuFmzRlmgq6lP3ajRv63ngZYQB+J/72q7xYv75E5Mzh6hsYqKcVDxo8WAEx5ffsz5rChSc3lzsQDqWLupPWxctX5ZEqlTUuSvrJM6cFryeUoeDQcKXTUg+VVRo9efqsxmE8M8ZIhzT4De2+2byFhIRl0zhh2SK0XbLlyCUvN2kqS5atkEQvvO4L5gG1AJWvNH1NKlV5TP5asUouXrkm3Xv21nSIy6qZXHnzy4ivv/WBFbTlXb+98C5dva784fm69SQwJMx5bwWHSlBImB68OG/BIh+gT1mZj0lj5ao18nDFSlL3xZfkxMkz8seMWeoNoXsvB4aoUvNM3Rdk7qJFEp+UqEDkvdQMibmbIpFR8W6/SbxO8JLFgMs4j4yUH36ZIM/VqyvBKHQhTqGjPTGqMzdOmjZdbsfEangAS5aB+8BKnAKgFwUyHb85dvqkfNCrhxQoWlgCQoIlKDxUy1a/UUNZt3mTDBn6uYRkD5dipUrKhSuXlUclYqyWTJkzf54qpSjnzLv0FzIVd4DMwZ98Inny59P+ZjkiJ9OaMvz7jBk+ABs5CQWbb3h/HT95QmkwTz4Xt0DhQi5eUKAM/GiQygqMKd0H3Nsr+fLV6zJ1+h/y7PN1HP8LCsm6BwZLztx55b32HWXPvgMeXTmZn7JyLVi0UGrVftpXvuw5cvgU5qeffUa2bHeH58ETAGEbvdJQgsOCpVOXTqr4R8dRb2fopG1+njhRHq9ZU8sAiBaRM48EBARLePacUrdeAwVGme/J+9jJEyrHU388klQ/8Vs5hOGGU8Jz5Mqp5aMtrR1z5smth/KMG/+jD3glTZVhMzNU5nRhA2XN+nXy+dAvFNAATIEXWzoAoMzTxEU2gm+ajMc7u3in3zJFhn45QrfJAsSKyBkh2XJkF4CdvAVyy7yFcxTYCQ4LkQEfDVS+SBpZh6dkyoRffpHiJQHBHECSrwBgGoBjqLbVgIGD5cZNx4sxDLJnnDsl3HnWmncnY277zl0KVpLWkM8+9QGvt+7ckmFfDZPc+RjvAZK/UD4pVrKo4PWZv1BefVe0eHH1KPM3COG97rZwcPIyNIpsitaHyRC5CvCQNAFWmA8qP/ao5CuQX/cJZP9Roxl0ImTCKdOmSakyD2kcxsJTtWsLtJUtAn4WoP3x0ceDVQejrQBXDPAECFPgpngxWb5ypTRs/LLkLZBfKlZ6RF55tankze8OM2r6+mty4J+DKkeSBl5zZcszjwQoiJS/YAFX5pBsEhKGTh8oY8aN8y33Zq/RXHlzSHB4oEyfMVX6D+yv4QOCoLlAKV+hshw7cUZ1OgwIgLSkzZLjF+vXE+ZRd7ALvDJAun3YXQ19lAU9kDsyI4Ahy6s//nSwjPjmK+U59NFzdZ6Vp56pJWHZHW8DeFy1ZqUPdIyKvaOA48tNGipAGZEru8Zp1/E9afjyS1K0RBEJDnNA4fifGRMYodMlOg4DQbqcv3RWipUoovn1HdBb3m3fWp/LVyyr2xYULJpfVq1dIf0/6qs0Ai2HhAdpexDm8SerS8kyxRUoRkdAr6FOi5culZy5c2kfIlcwzsZPmCBdP+imICI8snffvnLh8iUNnwVUZoGVGDqRwQDysoBKJ4v6G0DBNpinaWfa+Iknn5S+/fsrfb3Xvr2CxsjfD5Urq560vfv20TyNN0PLJ04dl27du7q+DQ6Qzl07y4JFC3R+BnAPzZZNZUmMetSPi5UO3DFGIsPExGY55qADBQQFKVBdtUZ1GfH1SPltymSVxZ574QUJCIAfh8iAQZ/KzVsOtMZTHZkXffSH8eMFnkt9GjdpIujwEyb+onPIw49UlJCwMG1TNx4yVZaw+aFj5/e1XE7HgU8A9gJMR+nYIM3OXbsqyG/9hQY8Z/4cefKpmhIUGiR169WV6TN+lw2bNsmfs2ZKx/c7K7BfsHBR+XPWHJXh8M43wHbGrN8lPCJUgcfGTRtJcFigQJMTJ/0s3Xt2k8FDBnlGjTSZOWeGFCpaQOms9Xut1Ahw9Ohh+fXXn6Vq1Sry5JOP6xLw7NnDtb7osvQRbc1K3TE//CBhOXJKaEQOGfjJENl94KCwoo8zE9ifvmKlKjrPvNSwkazbcL8HqfXd/3Q3+RTZBbnFXY4m6Rfe+4cJ4AfeLATkoyVs1nAIm3cQMmvVf574qxIDTBmrEC7lePMYUERYmwh5BijB9dkBKc5ihwLB3n7DR4yQv5Yv9y1JQMGgobDSoZijZE/45WclotDwcFWG/z12VK2cWNxRWLMASld2AA3c4n+dNEk9EtljhYNOsJoa+m1u0QxKymiuqxAv7uSTp02Xjp27yPARI2X6HzNk2cpVuq+MAS3++4EQH3CCwcHJVyDtnw39QhYuXqyCjWsP5wLNM5MAky4TOoQBYPLDT+Pl7VYtpXXbd/WEPQAZJu08+fIqA8LKSlwujZeUtYQmOj5OVq5ZLR26vC/Vn3xCaj//nPQZ0F+27tzhU8SoV8zdeP2N1yXWUJQghAwDXC5evqwn2cF8ajzxuAIOx07cv08oYNDSZX+ppfmxatW0X7CqjBn7vTKr0d9/r9ZsW2ICGGPlBpTDyl2/YQOp/dyzUrd+PbUiH/r3XxV0oJ+bt93SQcpE39I+CFOcWPj6G29I+YoV5PGaT0jXDz6Qqb9PV1AK5sBETj6AhtyZnAFQmNCwQkErphSRLjTPPkHcUfDGjB0nbzZ/WxYv/csHpvGetFg2ZEqgjQW8NaDfRo0bS8nSpYV9WPhNvQFpEAZy582jywlIA3q2iR/6xfvy7ZYtBMZa6dEqgrDWoVMnZda2F4iBkFgnO3frKii6BQoVUqsoHpbQGRZhaAbwiHyMYcIU8SB5p01rKVO+nBQsUljLw3P9Bi+pq/2V605ZJB5LKWwM8Hvj5i1S+bGqUqJUaVWQEHhZBv1G87d1qQXggjEXnrFS0UY2CdKupKNl8lsGbSAM7wHA8Mho0aql73RL9vnEMtq4ySuybsN6n5Wf8Iv/WqoT5HN1XhDaxKXNUhtOI3UTF+O8wiMVpUbNJxQAJYx5B0JHk6dNVYWk1ENOaGMiKVy0iFSsVEmBPHiZAQzGwwA/CYeQ/vIrr+j4M55DGHjfZ198LuUqPOwUjCCE55w6nrF+492DINmq9Ts+gE9B0Yx0WbRksVR57DGpUOkRBRCZ5ABNAdFQyin/7HlzpVDRIlKsZAm1mPPOJr0/Z81S4eDhihXl3IXzGh7a13rHx2l+w74aLg+VLaPgC/XgQlGoWauWjBk31uf5Be0Sl/EBEINnGW2JwPnb5Mkaz7VDiFritRyZGeplAxBmaSMY0YcIDxhaGOcAsrSZtSlxUey5G5hhNEN+LVs7r+3QbFg5s6zEJR8qLmvWO8XU32ty45bNCjC68gUrPdmJqSgk8FfqR9ui1JEvF+MQYwtW4eCwUK2DCe94R7MZPGUnLO0CzVpcBDj2TLXf3Ddv267bYgBEMGby5kc4p/xBKnwtWbZcw7v5NkM9C9iYv1qNxxX0Iw2s2zYWEaiavIaFOkiXh7A8kDBYlPHwUKObpzjTfozJLt26az1QMFetXq28ln7IniNCAkOwNAdIngIFZOz48T6wMp7tD1JT9RCLV99805VZlfsgCQoLv+/3088/rx50lANgB5mgaPGSnmLsQCBAEfiFWV4ROgFz4TOAOKHhWL6D5IthX/qWNdOezFNcHNDDd9JA3iAvrV9GpmzYtFnpF+UJTymUJazh1AsFCmHXQH3bJwt6BLjiFNtHKldSwS0oPExq1Kopazdv1DxTMtwyeeYhAFDSCw8Pl9mzZytAmZmJmC4SFRWlgizKLVt9YMXH0+iZ55/TOLQ1B2CY8s2YgvcjB+mY8MYgc4TRnHkCAMI6GmCPxXRdykQ5mGOLliiuHiPwP2Qh3sPHJk2Z7GjC86CBdtj/DCUaQ4AaA/BA9PZdQ/GGT0ODNp/ZXLfy79VSuGgxbfs8+fLrtiNlypWXsGzZpWz5h2XpsuXaJ/TN6nXrNQ2j1eEjv9Z4BQoV1sMAlE69LSIsfbygoHdAJPOCAxyhrowvwF9rI+ZU5oYGjRpJsRIOVEA20XbVJbUOjMULybyenJLl+hEjBG1EHw0c/JEeSJK3QF6p36C+UI7GTZpqecMjckj7jp0kKhYPzyxDGuWfu2ChVH/8CQkIDpGHypaT1u+2VZnw/S5dJV/+ghISGqZ0/+es2XpCdhqHeTHfpabpkrx8BVwYTnMtX6Gi0JYdOnYS9hpu2OhlUSU8IEjGfD9WEpNS1KiObAqlXb5yTQYM+kjTzx6RU/OeMm26dP2guzxaFdkrSLfhoc8YO5SX8jNOvh/3g6/MXbt/qGHJ++tvR+mWQkVLYQQPkEpVH5VZ8+Yq/WOoSEp144+TydkjU+VGb4/NuQsXaJyI3BFS/fFq0rtvb/lkyBDtM+YTVgCF54iQtRs3CIdWAXACTHLaOCeAA1RyN7CSFUDvf9BV0wSo7PxBNxn9w1gZNORjyZkvr5QuX1bKVCgvAaHBkjNfHvW2pDypnkFv8dIl2r/My0v++kvr72guWX6bPEnnHuTn3v366njFWPdBD9oiQD0YkS0Jz4WyChhSsnQpqVajhvKXHr16qoyJzIrHDvG4Zs2Z7YtHXNp+3oKFPp7GdlX07+y58/Rq2669tj90/3bLVhre5m/iY2xAJiPtmk/VUpkVQIjytm3fTooWLyZbtm3zGcowytWp94IqqG3ea60gSGoGAB9gVoZ8N+Y7d1p3YIBunYXXJEaxr7/9ToFzeHPzli3UuEf+6C7wLPL/fNhQ3xyNHoY8AvAAX6WPO77/vvz+5wz1SMQQWOWxRzUeYPWceXO1jCY/MZ6ZlzH0wq/KlCur477Jq6+qPob+Qf2sXfHAMmMu+pHJy6Y4m+5G2/06aZrkzA2YHCidOnfRZbRbtm2R777/VipUKq+KPCAPND5o8CCth63YgB9u2b5FcuR24ARzBLR05NhR2bp9mwA+cLAp1/fjxru+Zvsdb0sIgESAA/irybOHjxzV/serC4Mu7cp1/eZ1efKpJ6VoiaLy6RdDZPmqZboUnKXOCxbPk+frPq/1f6RyZXVaIF3iMY9zp/1VxrwbK9FxAKdpsu/gbqUT5Cx0IVYbXrpy2RlrV/+tHqu0KV66pIHMghecymSBAfJ8nTpq5MJzCieTHZ6nq/XDD+N/1HimS9Cfc+fP8/Uz4Zh3mHvRsQBlOFQoLJvzZsPD0uZf8qBdod/azz6jaSCPrVu/WVav3SBrN2zQ8yji7sbrXnt4xBYrWURBmELFCgjLn9959x3ZvmuXGl9HfP2d2487JVnHNXVB90S3RAdgbLAs/b0O7XV1G6v+8PakHSinyca9+vaQ7DnDHe8JCpABH/WTDZvXyrWbV3QbgWkzpkjpsiX0e/tO7/mAH7YYuH7rqtSoWU2BxpNnjsmtqBu6/cCN29fk32OHpGmzVzQeXm9nzp/UuHiM0ncJibHy5NNPqIcbtGlecFdvXpazF0/LwiXz5W5SvNy4dU0uX7uoHnF4w+GJS9o3b1+X0+dOqsMJdeJCXwScpl/AHW5E3vSNYZ5Zxsz45DvLjS0ed/Ae5DJ4GLSsxjZvOxbmEeQ79GTCgv9wvxF5W95t956jh5BgWbZihU//oizwBfRa8sOLtk+/vhrPyd4YI1Jk1BhnNKz2eFXZvmurRMfSPvxxmnm0epUTv1bt2jqPUhb0BMacHZLkDu5zOgTbDPTo3UuWLFuiezKSkltq7TyQm735tgSHZpPSDz0sR4+xIidDbkWBNWTK5m2bpUjxolpeln+Dg1BPDN3c9x88KB98+KGOJ9sW4fjJk8qX4W0A4sa3uJuRBYwIoyu8D7nGdB/knTPnT0ut2s7zu2XrFr4yx+rJ95m6bcLHQz5R/lalalWd0+kjw+dWrl4uOfNE+Oi3T/9ecjsm0kentu/r1RuXpV6DuhquxTvNfdsruJk9Xfbt3yNvvPGaLgG3A3buAbZ6eMrNO1FSulw59ajsPWCgREa71UiGm9E+6zZsVNmIeQXZhHIiv9BnBjYSjnfceWf1sHf+YXkHTcKveU8cLp7/K1hJQGPuBGLZS78BA6XGE2atC1UkH4G9fIWHBYsMXmIkioeQ83jJVG8wlASUbVBjljS0bddOJzCEDNzHUSrbdWgv23awpIGCAZymKXCGoAlAA+Ei0JcuW0YHHkBQjSee0KVfxlQBAfEea9+powI6xCF9FALuAF0DP/pIPZ6sERiIVs/jJ0/Jx0M+lYKFi6hwgYUNQRahEKGzV5++cunKVW00m0jxQAKgQ9klP5sQLO82bd9VK5g1OCCcCSoQLfsrYJ0ivFksSYP9FjZu3qRABN9+/nWiErtzz7fTEjNl6crlUhdBJyhALdAIeMHhYfq7fKWK0rFrFzlx5rQuGb+L16Ja50StnKSLizjebFhiTCGgrWhrFECWB9CmlJU6bN+50wkunhXC6gsdkB4XLs9McAgrxGGAkz5CF9/pOy7c9hFwmXCZWA3Mtjjc8aSt/sTjatkgLqAb6aDsYFVj6Q7hAANNSLI7S+5qPf20Kj8IWXgZElbTj88SVNnvpGTph9Siaoox+xWxl50pWbZ/EXE3bdkqaq3x6gszUrAjFGG0pTJnykp7AtJbfxP3rxXLVenkO1bQSlUqq7UTrxzeoZSyfIFlf4RnHOFBwHIL8xIwa2LufC4OyzgWLF7kMxaQ3/Q/fpdqj9fQNFGKmcwQuJ96pra+CwoNk1at2whCliloxoA2bN4iWElMGeJQGX4XKVZcFc1mb76lkwbl40LhhUGZgMU70oQh8Y42tG9MNnxnPwwsVybsUjfAFZa3Y8XCSliwcCFtL8IDNDMGAJKw5u/a67ytAKrpbwB8+Ab0gEcO3hB4+hGXNmTSbtWmtc9bAcEJkOPNt5v7Jnrav+P7nXzAt41x4jIWuFi2BIhoEw/p421BWYlPuixxQtGmnFWrV9dlOfA4B/zZJtmuTizzUkEiKFAVLsYM5cVQ4QDNDBUwyJu6b966RemJ/FHwMZCQL/kD+tMOVm4smXgZOr4SKO06dNA2Z6y9+FJ9jYfAi8GCeiDUmuECoJh0S5QqJSO++Vqt6oClAOOMKXgskzEekPBkwmLZxnOTOg0d/qVgZUV4pz+Hj/hK86CPbJwbLXA3JRvhlk2eSa/kQyVl6PChMmvuTL0QGkuVKSmjxnzro3XaAeEULwHiYGT5YthQNYDNmjtHl6rxnuUa0//4Q8vAfIHgynK00mUY9yHa7/Dbvfv3q2WTpVTG0wE6/EFK2srRt1MoDKzh0CP2kgWkZAnHb5OnKLC/Zt16+eyLoVKxUmXd44bxYgdDPVeHZTRB+u3Cpcs6twBIxia4pXwAF6++3kzDvNbsDd23jPztAngCrGH/NJZW8559IwFaqTd8nFNj8RxFYVi4ZKFUq+GAjkpVq8rSlSt1D2P2OGbPuM07dkjx0qWlbMWKMvann2Tdpk2ybddu2bJjpwwbOVKCVSEJkm7de/gUNcY2y2qnTPtd3m4JaB0soeHZda+e5StXqWcYS3+x2MMnACtR3Kn3kM+/0APSKLfxWp45OIPvgDmjx45THmP7sXLyKnVj7sGTEgMHysnM2bPVmInyQhosE0eYxLPj088/Vx4C30FB++6HsRKB7JEzQtp27KDbowCE2JJtADHyCA4OlmXLlilIiWcl/+bOnavf+A74wfyIIn3i9Cn58qvhugSL9ocvGN0gwDIesZpjoPl77Rpddsl+RXi6wu8ADKBZA+HxMGeZFf336+RJcvQ4itEdNY7gFYRsRBmqP/64es8ydo0W1cNQ95pyh4Gwj6otmQa0pH242NsP+Ye2Z4/sBi831nav8lhVWbHqb/3G4YaAZLWeri0lSmPkceA7+4cjR9GnpDXym2/1G2DnQW8Pa+YU9uW0vjOwstRDpXWOs7ka2Y1lhXhvAYqwbBTDEd7M8LO/li+Tp725Cw9LaJ482V9a99D09lNGoTFBGOMNcgZtxAX/HTV6lJw+e1rHL+Nt8JBPFWQoWqKkzJk339cutAlz49PPPKt1qv3sc2qwJg75IjfOX7DIAZ4BQdL0tdclOiZOBfKkZAc6Xrt+UypVeVTBxsCgYB3jc+cvcABxpsievfvkqdrP6HeAYPYdNkEfgZ29u9g3tfRDZeXX3ybL9ZuRmj7f2COq0StNtGwYWU2hpGxcEycxL7h+Qo7t0u0DlVv4hjHk50m/SL7CzhuqTbv3FJjUZd7J6RLLaerIVMkZuv1DdFyCbi20YMliadmmlUz7c7ou2WS9EmW5e8953Zu88dU3XysvIb0UvrNlDHTCfn94auLtiyy0aqXkwdMqKEAGf/ap3Ixynt4s9V65drW0fNd5HfH94cqV5MrN64IMS1zqwbJl+pU5hj3jeAcYwUoE5jfmX+Q+G9PIEMgLOErY0mqTa/2NcRjpAGLwziRN5tRtO3fIa83gwwFS58W6eogc37j+PXbc9WNgkDRq/IqCKoxDk6uOJsrazwAAIABJREFUnTip+5/RH7ny5FVg0+JynzJ9mtIp/AxPaf9v12/eVNmOORMACH6CMaXJa69oWdq2b6NgZVIqxtoM2bN/r1R73AEFKNjwFwAv0mSsbtqyTfr0G6AAj/Gmf/49rIYs6vbJZ59qfU3hxsuZ98i4OAeYUs64hZfiFIJhBt71WPVq6nHEN9PJ/jl8yOexhAyL04U5JFAmxujrb76h8QFEMehY/ZHpkYXoN+psxnu28Xi85lPqKVW3Xj31arQ94ACF8EwD8IJuKDuHlJCmGWYuXromz77AuA5QsPTg4UMq07GChDzh5Q1ffkXHZYVHqsip0+d8xhC8HfHmZs5DoTZD66F/j0hwWLjqmp99wZzmnC3YX3Ll6pW6nJhlwKkZGDfhXezbFy8TJk6QbBHhyv8xxpvnlIGWgAYK3KYlK6CRkp4oY38crWXHc404BuJau7GKBwM1ICHvAOVxaqC+LK/dvHWrntZs4ZHJcL544603VVakP3AyMTmSMcK8RHwunCtY9WIOAqTDfIl8jSyFvua/RQs8HFphPz7mOYyFZkSzPVgpA9f1yKu6XFX7LihAevXpJVeuX1XAKqu8TnZm31TGunvPvrIcNuL01LXIr95SaJblOxpy39BHu3zwvtIHHmlvNH9djp7gzAXGiV2p6p1GOYqXKiKr162ShCT223bfz186o3EAhdIyWaUIkOe+4fUWHOY8fAGV0iVFQUq+s6dq9ZpV1dBA3pTj4pXzmgbfoQkuS2v02FHqKVzp0YoajvfJaVm6LroeqwUw3FarUV1Xd/m3E89sO4PRHVmQbQec04BbAg4dGy0z98C3cFJz3pXu8E9zKmDegIdgSIYfsNqVbTJ0jHqrF8kPXoVOgb6AzoKuQBjDA1iJiBcgtDT2x+8lJZ3tvsAKMgRPZOgAfkudiG/zsumn5BEbl6jyjH9dwUaS05L1Ii14Au2DLjVrzjz1li5esqysWLlW0jBMe4c3Tf19qi7BLl6quDpp+KfJM2OZbWsMvGQ+4DdeyrQpqxzNsQQeYjIN+lGdei+qzvnBh921HKQHL5u7YLYEhQZI9Seqyc49biuPNN3qCtwNOhJ1ZGE8gQ1gkDT+xbcFS+ZJUFiA5MidXbp92EX+PX5IaQbaSElPkqRUnCrSZP2mtVKitDNMjv1xjHpm842TwJmF4+NjZMaM6VKqNM4GAdK7Tx8fqAjv+W3qVMmVL58UKVFK1mzcpIZG9rmnDPA/7jhUsL8nYCUra/C4hE6c/u9Wq/KbsIYJmIyG/MB7C2/hkF+pL7TJOy6e/ytYaSg6CbH0R5cEBQRJydJlpPW77+nmnj9O+FGaveUmcFyqR3wzQmJ0OQLL4RLkbtJdiYmPkdJl8c4KkMZNG8tD5R6SgoUL6l4FI78dqdZZvnFqW5duXeTGrRtqYSHeb1N+k6avN5WGjR1hE65W7VrSqk0rafRKI2nfqb2cPIPlgknDbbDc8f2OEhIeIsVKFJOOnTvK/IXzZfLUyfLaG6+pJS1bjmwyZdoUJSjzIqKOTNw9+/T2gYMt33lHPTPxxAKwK1zMIe8AJo4hkmuGDB85XLDWUzbymDxtskyfMV369O8jj1ZzVsfGTRrLwcN4vrHJMgzP/c2YNUMefuRhjftSw5fk77V/y18r/pIhnw2RAoULSKky3rIvTmkaPtQ3CGnX5IxUOXLymNRr5IDKF+rXlR9+Hi8r1/4tcxfNl1eaNZWc+XJLQEiAjJ/4k06PKZnucIrYxHi1JgSFIMwGaP+EZQ9TC9bfa/6WdRvXyYe9nAWa7z1695CrNwBpYV73ZMTXI2T4iOFSoVIFtXzlzptbvhr5lQz+ZLD0H9RfJ2dq6ASIDPn626/Vo4c86Lv5i+ZrezCJv/GWm0SLFCuiijTxTPDi1C2ECryBaMsVf6+QjVs26jX0y6HywosvyKw5s7Q12cia8MSH9mBEtFOPXj20jrWfqy1sZGzfzSUdGkARpJ4sZQCkcYOHye+uD1gxRosgAKBG+Bfq1pEZs2aqgMayWqzS7GPBN6yMgDg7du3ypQFA8uOEnzQf2ooNldk8GuvrmnVrpN9ADqegHHm1jpSVv5u3b8rGzRs1PG1OmA8+RPnYpDSzZv0aOXvhrK+9D/xzQIEewnXq3En4zulrWN937dml/cw3vP8ADA2gQklGsMXazWT0KGDGsmUqwOGVxr5C4378UcErrHAwKxgIkxzKrrOGOKbCxOIUZrd/GswJBdCY0fJVy6VqjapaF8bx4qWLVQG6Hnld9/d5r/17kj1ndq0fbQBN/PjTjxoeXrF562bdaNxohTDUb+JvEzVMztw5NR07dQ1+0qZtG2nwcgNZtnKZ0jMTG6cQYmXv2aenxmPcHT5yWNN2J/O59odvQIevNnv1vk3T9+zfI4WKFtKyMmaOneQE5Ay5dPWSzJ43W55+1i3tCssWpvU9edrxK8rF+Ph18q+6HAWhaNWaVbohMvnqRJvJ9glp8tMvP2nZCMMm2/aNfHSiDQpQfsEeMLyzP007MEAeKvuQ/Dn7Tz1tkW/x9+J1H6VefXtpulWqVtH2sM3guW/buU2MP9AmxUoWk0VLFklsQqxcvHJR41MHaLNdx3baN/AI0nen02XIqTOnpHXb1ppHzadqyuVrl3VMEoZx5y98OGFV5NLVy/JwxYcld95cMnT4F3Iv+a6epMmG+ZevX5Qdu7fK+ctnfDyCDaTH/ThO4C11Xqyj5bb6c2dcGC+j7xGGjE9Qj0EfD5JlK5b5ykUc2vfgoYPy5tt4GDLOX5A70SzjQc1I1/ZD+DVvbhNUWP7EuCGOeSfY1hDwlA2bNiq4i7AMyEobsAcq4THoYR0mHMKeeZ0R1hQN+A6nbhLGLpQaFCaEfhMAWJJDmhiCXmrUQBYuWaRlp17UYf2mdVIM4SQoQIaO+Eq3CQEA4GIbkZHfjZIzFy/ob/aUYz9HvrG9SIPGeIMFyKNVq/uWdTOuuSgTnlssl81fsLDPU9RASBN6ASIBGCgjngAG/KP8IOihnGHNxmuGMHht0N7Gp/AiRxGhrfEWxbLNUndtu7t3VaFGoCQtjEOHjvzrxXVlROmNuRcnzVq8pXXJVSCPHDp2WOfI+ESMWBly4vQJyZErhwQHB8rGjeslNTVZEpPuSVLSPWnY0HlBMefhBUB4NjN3QmaGjP7eKZPQ8bmL5/Q73ziZkbD2xxzFWGvyKqBTgPIm5lfSgpfBmwDWuCxO1l10/zCUP4wd5lkPQALADU1wsZG8O0yO063xBsKzgb5mo3i3ry1tRdutXrtGyxGWLVy3QDAaQ9nked3GDTqnmQcN9Mx7A0O++W6U0hxGOjxT9Zu3R7DlwTJT+o59qi5dwbjt/jgco/JjlSU0W6jyO3gLbWDfoV2WU9JOj1V7TM6ccwc9sCTM6IptFRhTVm62PAkKxXvVLVsdPXa0HnJBmigVhMNrGgMHYAvgDnRmSvhPP09Q8AFDO2CpS9fREKB1RkaGTJgwQYV8BP1Vq1YpmI3nLf/Onj0r5cuXV+/cl156SebNm6fvzUOXHyNHjpQCeOiGhsrWrVslJQV4z3nvtmrVStMePXq0vuO/mJgY9eylLAYgsEzNgAkFSVJTdAUBbQWQj+eYP6CB/JqcniRvvu1kL3j7xStX9eA2PFQ5LCj+Ll7k7pAZZ6jNlLvJ9+TiVfYaRYlgmx9OHU1TGmbPxK7du2n/PPXcMxKdECf0BKeIJ6SkKkCZmJEpcRzoxv61kiGffPGpjr+yFcvLsdMn9B3v7Vq+eqVUq1lDwzxcuaLcjr0jSemAlY4qMLxQR+QEDqzgLWMMvo78zzfmBqMh7jZGmauYp5ABeD9xkic35MmpnnjQo388Sjxl+hRNE3rCscKAkWl//K7vMRpn0QmHR/kbxI85OgsM0O0bGPeMdfIY+8NYjR+RK0Llct4x9k12QXazdzYmXm7aQNsFsAOlNDWDemC8/M2VpWRxlWtsLEDX9nw7OlqXuttvvPIKFSms8Vgtx3vABcBatqugHVG6cULhm/9KJn5jTGc/QsJh8LN0uavXpgdyAWwANPLe+AHPrICDTok/f+FCX3yAUcAGxjTlNz6E0wtLOoOCw+W7Md97/IfF0bSSA3MmTBwvLJslTXcauJszoe9Fi5fpe/YYRKegrQ0sIz/KxKokdQYICFIjHO+42FuZuyndyLj85oBRjALMuZ9+/pm+c3GcvBWbwIov/hx1p6TT96ly6MhBBVYxZtMOZvghXZWtvdU1Fi8qNlLatHOrTtiywOXhysYYN4ARsNE82TCi2XyL15vFQX6xfmA+YP9R2ot5NctxyKW9YtVKBTJZKvvFl8N8DhgGzACIOu9kB2iyLNd0JsuPeRrghVVMLOPlvekD8Hdk+QtXzvmWrAJoOZk2UxL8Do+Kis6aR5HlTK5x7UtLOUrImcc5EKFXMdZJn7CMq34D+2pdWVa9aSvzmOsX+gnvSeho8V+LJCg0UMIjwmTq76xecGEAhOzZ7pz07gC3dFm01PGlwJAAmb9onoZlOXj8vVi5efuGNHi5vm5ZUOOJGnLgELgAB7KxOpD5jqW+GKqZZ5zuTJ/kzpdbDh05pCWgzvAt6pGQmKByb648uaRzt85aP74Zn7A2+ea7byQ8e7jqhYePHlbZACcBk9sMDILuACyR2ZhX+W2gFOG5OICGMuE4ZEYiymu0wLhlex4cCHCUwGGL8YucDFDK3o/hESGSLUeot0qKrbeYLVgu7+QpPAwrPVpZ82EVJbTiDv1Kvk8Gptx4WqLTuDZzfZSUmih3k+hH2jFTD7gBTMuZK5+sXQePgvaTJDYh2i3FDwzQ+dDaKzY+Vk9oh+eY4YX6sYKQPK9evyplypfRuafbh9188wh9Z3MKfPvZ551RpOsHXe/TWb4dPVL1vlbvtpA7MZFa/1tRHLiErutoYcfunYJBgjb85FPHl8kbvYkl8+ijYGnMg1ZP42Wm43wzynmw0l9bd2zVcNBaQkKsJ/FnyMWL56V69aoqa3Tp2tUHVlLvd9q2VaNnnfoNhH3u1aDpGafNw5W+YTsnHAty580n6zdu9vFHAEfDBYzG3O8sLID4D+ID0Bnh4IHu2/8CVhKYREDT8Rjp23+gLpXdvnO3x+xctyKMd/mgixLVU7WfEpR363CAORTWchXK6XcGS/XHq8ve/VjP3B9KPcquEn/hgqo48oXJHLCJzYlRJumYwOBAAeCDGABFUZwBewgflxCnACrpVKxcUcEeQCDL58jxIzJsuBN2a9aqKRcuXdIBRB252I/NPGlYzosHg31jkmZPHLwc2LuDgQejOHDogA9QhCguX73sI0jy/WPmHwJoQrl/nvizlgUBBQZz/ORxeaSy86gEiNt7IKtNqPfPv/4s2XNkFwSYfAXzKWBodWFA3ImLkl79+6jAUu/ll+TEuVMKYAJi0nOXrl+Rbj276/faLzwjpy+ckbikBP2WmJYkM+fM1PSt3QFXEfLIgzIizDHA+F7u4XKy78A+3yAkDMzQgOryFcsr4Mb7m7du6sRggMWFyxe0P0gHMPvUWTzLsv6OnzquACbfO3Tq4ANUCLF1+1bNH/AZUCYrlns6c/6MbsyMAMoExQCF2VE2m8D27NujTIF+oE2JCW3BhFBYrl6/rsvSERY64FXnKbn0vfNec8KIKUHs+wLzwCONZSyOSTjhDiUHMI+6oJAVL1lS9180AQgmjrCG1cgEUasTNP3vsX8VqCQ+oC60TT1s4mE8AbryvX3H9j7gm/qj4JIW44DxiADP8pN/Dv+jaUBTlhd91PrddzUdvATs1DssUGw/gDcgeeCtRDsg1KCQmmDDsmgmMpgmfALg0sBKmAsMivdchINJOSbreAqGEOpHHiVKl5B/j2LVdH9WV043+33G78KkYYAkNEucIsWLCP1KDAsPvfkrFPT3sRMOOHTu/g50hN9YXoDapA3NrN+43rcsaPlKrKEOTCTsjcgbkisvnk8B0rxFc6Uf3gOsWj0qP1rZZzix9LkvXOwEF8rNkh+MMbw3IBQQkTHOkqTtO7frN+MRplixCTNjAP65aesmLZvVG0CU+HghGlBqZaOs5Dtw8EBfmfkG/UNXKHi0E2EWLXWAFt/hres3rVca4luFRyrcB54Thr/IO3j/ZsiJUyd89Az92XfyWbpsqa+fEbbsG/SEYG5An1P8MuXM+bMannwXLmZ80RPOYo2AwTIa7qRD+vAp+D3hAcAtfRMY+L1z907JXyi/9t/qtRzGwFJJaDGrDoQHeIKObKIfP2G8GqKKFi+qoKfxNMIyFhzg6JQXBBn2+KQceDLj2czYYUyx/6/jJ46XGOiGggAQyZ5TbOtgXgK0DcYzxh1KwNstW2i6eAGbwqYTvu8EcgdYkgfXh716qtJUvBT8Z6fHozKUzmlNaL45h6MFBegyzPikewpI2uEVeN9zCBsgZQLCWkqS7ncMYPnl1yMkMCxUqjxWTQ9aARzDq4vxTd4fD/lM9wMsUqyE3Lx1R0FUxrs/ML1n3371iseLfPjIET4eCj9GmOViaZpryyAf8ItFmjw4FMGWLeLJbp6IfDNeS9+gVPPOFDizjJMOPfHnvFnaBtnz5JA1G9YKHMTo5+jxI5IrT04JCgqQ1atXSQYHWKQkye7dOyUiIpuODZYcGYhNPPgz7Xvk2BEfL5m3EGXF/TmBOmv88ZYTHaknhkn4joWFxoyGEUDtZEfjhcw1eAoTF1AX5Zq6csGLDazEAxGw0jyCHGCJoJipcgyApSmVbAlBenilmfzDtir2TNostcLzEZrFy5t3BtqzpQLzHsvVOXBIAVHdOzprNUmffs4g9+JLL6r8Rn2pH0Za8ma55PlLbGeBd9ZdpVmrM/IAciDhFi1x4CHjwJZi6h5UuqTc7a/NXEvYkPBQea/De772jEuI9SnylB+QknDsVYvXLe/gS2xfwfvn67zgA8oZf4zNu3fvCqDjpUuXpARL1AMCpGvXrgoqJicnSxr8LSlJHmK7kYAABSUNiCSuPW/btk3y5MmjYOWsWbM0TTx4Dx48KLly5ZKIiAhZt26dkCbgqP1DBsUrjf3uWEnw0Scfe33vQFjbN5tlkHiQE5Nx4OZ6xlG6DP/6S20b+MDO3XvUy5ZwjOVbUVmrUPjt5CkXLymN8YxChQepk4DSMtPlw149JCRbuJQqW0aiEuIkOTNdEtPTJQ7lF+/djEyJx3sHnhEfIw2bvCwBIYHSsev7OvLupSZJZPQt4R7NYRaJCTJoyGCV3wqXKCI37nBIBXtocvp1mhpvKTuKOvM3NINszbz8SJVHFKTGWIiB1r5xR9HEucHmV94hn9PXpcuUVjmMccx7ZAPGNfMteWB0JBzAEoYk2otlwxgMXm7yiu+d8m7dV9kdKAlPw6sQvsX2K1euX9E2hfaZhwsWKajp9unXR06fu984wXxkwCZlYt595vmnlHex7x1AJXMkYAmKM22CYe6a6j+OZzLn4JnJuIePU27X1xm6lDd/QZe/gZV8w7ObugJQfTNqlPOOSuU0anidA2IZCyz9tNVh/QcOUM9JvNxIgwMm8W5HZmY7L94BohnPgOfv2bdXV9fhpYSHq8kEZjSAj/DO+D9LWQErc+ctoNtSuDQTPXnYyQoATnXquSXWAwYN8IEygJXfjBqj9arfsJ72A4A7OhUHFGHIQtYHdMXZgG1MBgwarOXGMMjqBdIwBdr05IOHDrstHYIC1TvVDDjGuzC60ncxcVFy/tI5uXjlnAA8rl73txQuVlBXfqBbmPcUYw4giTZwbQU9psvVGxflyadrqMcZ4C91R0ZAznDyiPMm473Ni8gi0B2ecABFNkdaPHgJ4ffs36crEOnzb7/7Tke2yRtss4CXFysG8KokPGXDExXaRv5hubHNy2xjAG3wnot5hn2XmfPZ6zA6JkHbkLlKPfqSE3XuxLOS9gDowxPM5GSTH6JjvRUn8Qb+Olkao/nR40dl9z53KA9yNfozYM5nQ2mn+w2Kvfs5Qz004pZos9olQSLvABi5tmZJOGVxe1tySFO6ej0CPHLhJXs98pqcu3hWNm3dIFt3bJEDh/bLuPFuHqUdWepPPACohMQ49axs+noTncfQdx1A6ZytbkffcfwtlfFMGTJl1JhRSqvI/hw2xDuTQ+Ed6M958udR+RbHFHgJAPzM2TN1T0TkD567du+qvAujPtiDgUAmt9GfDoCnPcnbLfsGrOS30SXvvxr5jcq4eHKiCxotmJwFXTCG2OoNmsO7HRqD7rhj3InIFS4Fi+STLh90kuEjh8nAwf2lZ58P5eNPP1YHgu49uru5KTBAXmrUUOmMfLiMD7BahGXqDnClXdLl2MmjsnbDapk+Y5pwiBL89IMe3XWP7Wyskg0IkY2b0bPwYo3TpfcYNfBy/OQz5lDnGBN/zwGd8CfGEfwM+dxWZ+J4ge5Kv9CPamCGf9yLV70E2Y156OlnnLMK7W/yHPy8Xae2mme+gnnklVdfljffbiavNmsqLd9pIe91aKvbYL3Z/E3fljisvrH6c5+7YJ7gQINeukzlRngFPNdmZPa+viftOrRTp5NsEdnkOHqaR1cpKYk+sPLatStSvnxZyZY9XD7s0UMSOeeB8y7iYuWV115TsLJz9w8lJuGegpVJ6Y5GzKCCDMbWidlz5NQ9f1mFDV05LCDLs9LxNN5nvXP96Xid0STvoEV/2rS6/1fPSj4CNMBMeGZTe4sA8s7EaJvHYkkIyx4qhYsWUnd3TizD0hB3N1YZc7kKzsKFJXfHLqeQM9CYYEG/125YowOOwf3V18OVYPhGGhDPvoPs9eQ2J96+a5t62/De/hJT7smd6Nu+CX/aH1nAFvt8pHjW06MnjkiBwvnVC4dlHqbMMEHhqkz+LGlHyKWzGFwMPFzYqTveAliseE8dh4/8UuPUrV/X20+ESRwhz/0lpyZJ954fOAS9TUtP6YZxJ8tfK5bqRrxstjxlOlYbToW97bWpi89gw/oHUDHsK/ZB4QQpZ2UFfMzDBs0oUxvXKAneTeGEV+x1Tu3ad2ifFChaQHIXzCMTp/wqMfdi9TthaIvwCOcF1LV7FzHLn7NGuPx37tmpedMuf86eofnjoQaTpu9fa/aqbhz9RK3HtVz0Wfw9B1YwOfP80y/sBRQgTz/7lFy4jBJC7hnqcetyyZCVq1dISHiw5M2fR71+bILHA4i4WMgAZSy8i+8sMKRHWRiEDNbI2846QVmYINgQGVdr0unc7X0tO30Hw0PgYpk237h+8oQp+hrLsoEKZlnhPXtAopDVfvZZFfwREqAjluvwHesPh3OQHktMzePBpUndGYSuJrQ1F+XkDW1Wo2Z1bYuXmzTyTUrue7rW5dkXnpGInNml/6B+vvaACVq7r9u4Vq2B2XNmk8+GYo1xf0xwjBO3DCVD2NCdMgLSsoE6NE2bQPsslwNw4bAIvEEpMxfLqQywZPKCmTim5JZ8WziYDhff4CG8Z0KBufHMKabsVcJG1H3699axhMBISSmfCXZ3E9noN1mVVvps3kK3/DJP/tzKEyy88Rt+z5j1h4SGhyh4d+I0+61mqFIMTUET/PZN9srcecPJdAeFdGkT0nDhAP7T5er1K5KvoPOeZo8oo88bt65L+Qrl9BvCj0vJKRP0K3RJ+Vu887am+3jNGjrO+EaZCT95mvPqJV/4IO9QAulPtywgQ2bM/EOy5+D0xggViAhjNENZw7KFStHiReTwUSyv0Fi68uGceXLo+DQgkjwpj5UThQmvSjYJHz32u/t4z7adzlBAGnwjTfqFfK9cu3wfn4OuYuKjtV1InzC8Ix+MV9SNvScxLvDO7b3kjAG2tAvAhGUT5y6clbLlywj5vvJqY9m8Has3E+dtibvLmMfjzFnWoRV4B+kz/+zau1MVQMpicwd9vmP3dsEghABMexOP79SHvqBM1i68szr8/OsEnS9IHyHUxg5tgYAOLdseuQjmGCHY6J7wLd5ppb9tTOBlAx9BiTHwEqUPsI2xhrcBwhBjEKWD8chYg7dgmcZj4502bTxBzYGTCJF2IVQxxlDsWJaCdxx7sWIsgiZce/CEJ9Rd6drDGbLebPm27mWMAgtoeUdPyM70gZO85+A2vCp5HjX2e51zWLbKMlnqh7LB0iFASU6/xYLNvoXnLrjlIIQxOYLn4ydP/x/G3gNMi2L5w928S84ZAUFEBUGyiGQwgKJkJGcUFAXJiAoqogSRICJBggJHBBSUDIqASM45SM5pc966z1s9Nftx/ue598ozzrczPT3dPd3VVb9KGkqENuKiZWNkgg/9JnYY4wgoZkKulQu01lmwyIUBgbHiecoYiGD7O0z09ZsurAbAGxZDuw7skbHjXWD9vIXzyd5D+yQxLVFivflAtk/2VoCmxYsX+eL9pMkTJCTU7RfbPV7m4JED6spz8coFVfgxJ/MXcpZGYz752F/rfAPmkM21U2dPStUaVbSfgJbwKZmxm6Bb9x+axwhF/+zZKdC1E6dOafZKxogQGsTFRRmG5p8xcFaVAJEBlpUpzrISd3DKsHdxxiKHuQi9Z2/r1KWzD2Byn8OEb3ML5dvxTr2X5ug64SJoD5aIhFNgDiO0sLaZ05R95713tcyzz9X0rCFYTanqDlawSEHNrsp6heejr7v2/iOb/9ysvwkHAR1mrZMlkz2GOpl/7DXWd8YBIRtvAGgjbRo4+D2lS85lz1MweNYgM2Z+o2WKPVJccFulTpLxALIQPxOPG67ZvOI34KFliK9Xr57OkxIlSsi9e/d8wBLQkWzyzKFx48YZzqhne/b48eMKVEZERKiVJjd57qefftLnsMzk2e+//14WLlwo8+bNk5kzZ6pVJd+CGKz0j3jWtAt+Fb4FDyCu035cNOFhTeFKOcZh4mQnCDPPyRyNSxaWqhz85lDrLI0XFq+KUKyKSIJx/sJZWfTjAvn8i8/0GPXRKAUIg8JCpPwzFeVBfJxaVsanpsh9wF3jJSeAAAAgAElEQVRiMeMejDKCOGvXL0luL3vpB2NG664Vn4JMwHyAyvMvVd7FAiokSAoULSBnL52TVI+3ZY/BagnLJ/btjZudZSWgakJSvEyZNkX5AMYA/o/1denqRWHPtv2P9Qj9RxbBCIJEB8gHTqlGKxw/Yns1PDN8FXWSNdWB/BkajoprhD2Bb2R8DQDSsfYUW8RNphxJRthPrB3wrJZsgj3qjU7tZf2mdXLk+GGfZ2E/hc+jLexvlatXVDfAAQP7y4NYeLRUuXL9olSo9JTuc8T50/Z7yh/a4Q4XjgIelHnCuiTeX7jnEQDvylqHBmOVTnuZQySocgpF6gEkgM+3kC4ZflgkLDFNuUH9ZDjXsEUhwep5lNkOj66kpbpYvh4PPnsu2ZndPeayARMGbnIPy0VAh9x5C2iYFVfeeUQ4C1PG4pKQxIb248FHGepCCB4x6kOdU/BTJCoCJCCbeLWaVVVR0+TFF5xrO7JHzlwydPgI73nWR7JgwQ1oSV0I6tS978BBL+yCc6W3djsruXTZf2iffDd3lsogJG2pVKW8NHm5gdRvVFfbgpUauRuSPJd91yfngso8S0iGV4mRvQf+kahsYcoP4JZPOeYce1/m9/HG1qO5xOEj+zfu28SYNDpgNJ3QO9QD76/ZvcPCVOFpbeAMQKn0MDhIcyxwzeQjK6cxZENC1DUWN2y7zrdjD2ZfgdfBiyQm1ilVACGRJcyqELCSTNms+U/GjfHBF2i81efOKLniBTxg6Igh+u3gGQEWI7NEqIU+356kOe+9/24A7+ZkT0B57pNFHGMkA2WNh+AdrA2AVcp17d5dASuTf9hbfliyWHMNMK6AuABzFuoMYJfnCGfixtntVcSndSGLgqXvW/20T/Yd+PbOcs+VpQ1fT5uuFruEoSNcGdfY64y/hveg3/DXWMgDRvJeDixCoSf2N2fKAaq6Mcycw87w5GFgEss5vg1z3Mafdw8ZNlzrRLkH/848MEDP6iWMGWH6HFjZw+cn4IFJgBgeFazfuEy5UpK3QC51i+eb0xeAQ1NKEl6OGKgYl1E3Y4XiIjqGtqX7GA6r8Kef/yNduneSiKwugRzWm7ny5FTjFrw9CD0UHplVtv+9S1IyiC2ZKLfvXZeIrCH6zs+//NQbV0f7kfMcjXfrKVFDc7n1DpZBBnhkWOg1+5HJFO7bpAkZ4EnYRJn+A/r5cxC5sEWb5hKRNVTHIEdujFVcNvjAb8V4YEBX8tFHZdJXeAhkzgtCHkVmySpZs+eQjVuch4vxP/YNCGP3estWGm+cEG4olXw+HIwuGU+hOLlx46qULVtGcuXKIW+/845TQKSnKb5Rr1FjCQoLk6GjPhBASotDbSFOeBcy/tZtOyRrduTnEFm81IXTYa4gk0AnKQc/4a45IJPfXOfsMAOHI/C33bO+2Pl/gpUURhDizKTAtcgqcKCDIxawFlgYMMgQfxhMPicCEWeQbvsAw0aioXLMKWf7d/veLXmqgjP5BWDhY3LPgDkFK9U8PUw2/7lJJxQbtmNrXC1mel29ZjUVpp1wZm9w57PnzyjjArP77qCBPkOBm5gl3Ojdt48ClTY4nNFAcYbg2qaJwG0WPWyGTpB1k5y3ufaly7eziUkXrLHWHFjn2jJ42Ps6Lo8+VkqOHMu0LKPvJkQHjt1n47FAyax/9vzZEhoVJk88/aTsPYwVA5kcHwgM353oO3L97g05e/GcFC/9iERkj5TufXtomXux9yQpI1kARvguMF8GztAyZeA8V7jDxw75Qtf4CZ/734tyMH2AL9SBNcTVG84FlLZnCvXpMmzkUBUu2ndop1or+herJtvEp7ipoAfm9rrRBAcpiEv9D2Luy94DeyRbDpep7qmnn5QNm9bL5WvEjHL/FBTBSjLZmXzzbmMsAY3jPWvCb3HxCUFD01DrdOPoFgpu3PSBoM9kc7bNCoJom7FpU2DQIBzE0gCMQNgzbZIxqTCBuMPB4FEn8YCYOwiEEHAYCsdUuLFmrACmAIERXglzQFtfavai9hLAys3lNLl7/45UrlZZ29vv7bd0HTgAzmnuqGvajKm6QcF0/7J6pQK496OxGGOzx4XVgclkj0bLSV+IN8vGzIaNoEfMRV2zoSGa8Z1s2YAg9IO2My7QBOiBMWwmOHKNjc2ImVm9OO0c301kx85/FJDNkTu7P/eYF7ZmaaN9W+YBT3GftQSoTdv+3IYpv9OC0W97Fo0a98s99bjsP0jmTfeP+7q2Eh0YxTzasnWzgl1otwHkAO2IHzR/EUwg/5xSAiGnYBEXk7J7z276LtrI87yLzYj3GvBlY2wuDWjsWGdPP1NBNbHUbPM0EKz8ba2zrOKbAmi4b+toCHMCRsP6zfPc/26uAzsR2NC82jNbt/+pbStUpKBMmPSlLF22RIU7xhDFw88rl+mz0EL60K1nV91cjQna8c8Ovc69tRvW6Do1mk77oX+UtT7zN4AvYPn0mdNUuQLNQEEA/aMeLIf5Bm5sXXwxXJ5t7QD4IWjismLj+lydmho0/9DR/ZKQjGU4yrNM0JWxxS2P/gMKvz90kAwYOEB69ekp7w4cIG+/21+vM3bUCT0yxYyzFiLQ9k0dnzGffiyvt3pN+r3zlrRq21JQDDDuUdkiVbljdI1xMMDRaAN0ABdt4iWyplhbZG8e+cEHXowoZ13J/LcQFIA5CkSGhkiZsmUVUIAZsz0GQJS1hiINJh9Fia5BgEwvZhbrCxdwgF6zPiDrI30lHu6V65d1vBl3B5KxU6RJ5x7dJTQqQpq3ail3Y7AIFM+SMkEtKQ8dPyZLlv0kfd/uLy3atJb2nTtKzzf7ShkyIyoQWtTPbEubjFEiJiFgJVnBidXGPbsPDYAB/vfiZXX7A4AltqkJAE44ZXaI/I31pMZxDtM4lFwzGrRz1y614ADIJBEUc8jAY8pByxDATGDETfGNjh3khZdfEgApLGaqPFtVAClDohzDeOKsc0PFW4MW/LPbWRWFh4fK7DmzfFG/Q4d2mjmRdYPLMm20w+Y5AhPX0HybkpE6WbM291gvaNApV6FS+Ye+E2UpR3l4IMLDoPSEpqHQY68kEQjAor0bKyj6Tqwpzv/fCXYy9y7oPko2spqTkAT6r+OYhtB/TcfSjWuqJtfgnQi/xDnTd3mg5yeffabtwaV09769+k2oGyDdBOR33h2gZVhbzEcOaDPZVK0vZZ94TPIXzOfTDa6zfnPnc/EnobfffPud75LJvNe14iVLNH7t9NkzqujkeZR7TpHslC64qbGGEbZwPaUM6wVgj72ahHxcAwgmYZ65VLLnKxhDLL2EBLWe7NChg0RFRakl5Pnz5xWMxAoSq8vs2bHODVHLSkMrATRjYmIUlDxw4IAULlxYXcUXLVqklpWUmzZtmoKVAJ0cWbJk8f/W3wHfnnkwZBiWP26tsUcj3GAtR1xTmxsu0VyGfs+UtEQZ/6X7Xsypvfv2qzBx5+4DH6gk2/W9+/Y3gEicrFm3WpNRFCpSwAmYakkeJDm8bMdBocFSscozEp0Qp+ElFKyMj1OwMpGsxBkZClYeP3NcaWtIZKh8+dWXEpsUJ7fuoxBJl+hElM+OS+vdzyXgyVson5w6f0qvA1gyZwLBSvZw1o17yq0fU/bzHTlKlSkp8NFn/z3j8+fMP2gjllgYBWDhCN/LvsZ84QwvQs3wAbpfhgYJyfIYb+IvEguf+qH1Nk+gPxg8EEfNvguKFcqhIEYZaPWyn0CnUYSy31h7H3+yrHw4ZrSQjMH6Bq8LaPlM1QoKVnbr2VndCBEjL1+/6PPrhD7hGZRkHKxB2sP8hY7C55oFIwntsHzkvcNHjtT2QkOJr4vFKDGniZcLfeYA8DLlEHsYwI1mpg4JVitk6y/KIuLhMz+h9dNmOMtKAzkdr52hcToBNXg/1nk8zx4I4KsWlViTeTHJaTsJk0LDoqRI0RKqEKM8llCxCVhi31ELtgtXzrtYbQpWjvPqxCIoXXr16efPXXhQeEq+fXBokJ9dGmUM7cmagyQ7U9SCi/fA99rZeF/+JoasixHr5gHXOAA8CN3z3PMuuUxYRIgUL1lMcubJKk+Uf0xqPlddsuXKIqVKl9ZkeMYLsXfBC1i/iTOHG/GOXVv9ObL0p8wYu+yB0HDAIP3tJ4/K0IzQ9AWQDE8y2gVAB50MnKMYXJDokbIkirU+cCaWKt+I74hLONdMPuI38wUAhWc5sKy053kHe7wlZQHci8WdPgPw1/PQ8kJ4Eb8xa44ozYA96sMRngcMVmLIJoka1oT43HyFufPnyGPlHJgI9oDRUJt2rRV8rtewroJ1tAX3aMo7IwU8ppIUOKcv0HzGwfYneFCd20mJquAkaSZzAW8V5j59Yo0zPgZIohQmC3mLVq2kc9cufmgf7vONoMfG08GnYXFIXHNyBhimQr1OnkKhSIggFNYZMn7CBPXiK1CosBw5hkUkrsgAbc7wwvh8+gloRmZzLDsBxz4c86GGUgJrwAgM3p/QffTf3gdPxjdgbJ1xGnwB+ym0IzO0kFlWwm/C4xFbumatWsofsEbpHzww35o9/+r161KJnAkhwdLujTceAoPJX5GnQE4pWDSfLPhxnny/cI7MWzBHfly6SDAQQD6ZN3+uen+SPOrQ0SP+XGJ+I2NruJLEFLnr5aEgbBUh0ogVCg0dMvx9+WX1CrW03brtTz+BGkm5fluzXmITwY+S5fb96w7QDQkSwEonn7D7gD/d8cFQ5keCF2KGsQLLweOV5J/MOWQDxpXvYrIdPBxzkj3jnffe9q4TE/q+tGzTXNv5fP1a8sdfm2Tvgd2y/9AelaHYfzDyoE9gEiSGZm3zzTgzvstX4rGGt3GYKhq5FxPvwGV+c8QnJUmXbhjhBQvz56pvUBUnqWlJEh19T7CwTEqKl5o1q0u2bFk0cTGgIs+zt9V4rrZkzZlTsKz0gUpVkDwMKBLfHL6f4+cVKx8CJm2OW73QTeYXZ+5xmDyjBhcersB9d0D/Hej5P8FKHgaUZCJb57l28vRZ2bZjp2qJ5nw/WyfWkOGDlUAVLlZIrVhgJO7cI1Bqmuzet0snAxpxBEljGBF0YdgR7C9c/lcAo5hkWOI5hsMxlYB+a9b/rvXDsGK1YPc5W309+/RQJh4rzolfTZCZ330jU6Z9pYv1y0lfaFIGhFEYFrewO/qo+fqNzoKPjwp4RX8hvhAWLGcg/jYGbvMgqLYXgD8iRIXbr6d9JZ9/OU6JAhMTAgGz1LwFZrRBggUlmlkmNcxJ63atJFeeHEImKCa4A2bTNA6QIyZpyqSgGUE4QSh3IAhxHe5Kl15dJUvOLFLysZLSpWcXGf3JhzJ89HBp17m9dO7ZRfq/11/efMdZdTKubTrwnjRJSE2QxPQk1ezSLgTxVb//qm0CNA4c2117dgoMExoECCCMG22w9jVq0kC/bbESRT2w0lhMp1Wgr1gI8h40XO07tpPXWjZXLRhaTIQ0LOzM8pZyWMXyHt5BTCSs6Uo8+oi+h/nFOKB1Tk1P1nK8w8aP52g/BMfq4G9AFJ5l/pCcw/XRbbZdundTNyqSIdh3V0bBsxbhe7OBcY/YLwhptJMA1hBprC1gBs3CinJYPKBpI86pgZUwISaUEyOIjZZ1A4OKprVGreoKpgKYUX+DxvUDAPA0nR8wrbWef1ZBtd5v9tJ5AOGzftOvIR4I/mSFJzQ+iutr5ndhnkFMT587K7nyQGzDpGXr1j4QQPuxKmnbvp1mg6YtJEAaNGSwoC21xD8wbUZgoBP8DWFh8wM8MU0cG6CjJZmaUTLKUi8AIJpRayPzT0HKZMbbWYPxfe33pCkTnbAQHKSgGN+d8pSB5lCOcaVu1htCiQn89o7F//lR1x7vzleAbJJBKhTnQCvrgfcrf8Ul2o0Z70CQgMHkPuCbA+3SlBYhOHMdbaW1gfawTvgbIKxT146q8S3zeGm1NKfuZK+9bMysQQAOB1ZiFQ0j4qzgWAfTZrjQAuGRoQ/F16GMgZ35C+ZVy0prt1l9h4SRiMRpW7WPHpACTTDhn/YjzLtN1vUboNv6FkhzoT2ZGzpuHfFqNfBm/74PgQvUiWYXuo8wwLzGSornaSOCijI46q7r3Bdw44BJwOJz0JD35LFypSUs0mlgCxXLL6PHjJTDx/ZLUir02LUTUJF3ccCwmtIDoYBrrHnoF3SU/prSx9oB+Gs0ivZyAHwC9mf1rGj4G9rNN+PbME5qjeZZPrJm7CDuJLFrHy3jmGiSu5EAhWu4UhnDS3noDBlQERRhitG6IwCYQsCEgV59XJiV11q08Blf1hsHmlKYJ5gYY4gHeNZr5Z8u77k0OmtKFEzYNeH21LJdG3XnfrFZU7lx57aCCwmpKXLr3l2Zt2ihFCpeTILJIBkWIkVLPiL5ChWUrLmcxUN4ligpXLSYl5zLKTGwqqRP3Xv2VoYld978cujIMWVEADKhCTC60Ap4CJKr0W+SqhhdhAmzcdTM2cHByqh/Pc1lZHUW6aLMm31zEgyYwgiGEkDGQE327RkzZ/ou51j4VK5aVUjKUP35GlKkZFHJ4mVUPHScmJVOOcH3xfIJ4TVLlgiZN2+2QqVp6SnS7BUS0Lj5Vr9RPZ07r77+igLbAHDP16uttBua3qFTe1m5aoW/npmz1M2anjXnW8lbII+CC1NnkOAKAcFZThl9gbaN/vgD3Tt5J/ssiTXIBPxcneflqQoV/FhxuMYzdiZ42PxITs0QkjDp4YUNwCqI9WfjhoAB4EDYEoQQsncakKEWE97+Bxg/Dldv1lVkhJ84EOGKdxPoH+GE2H3E0GQe800RMMzSzIB09n/6SR8ZF/Yz6CAJtLr36qYHltUcXXt0kZ69u+t+2bdfHx2TfQcO6bznvQhXfHvWC31y78oQ4oEhKAAiOysdaEaqJnGweWagDH0i8QMZxLmHRwR9YY6SNMysjxgrte5ITFRgMTY2Vrp27Sq5c+eWokWLyq1btwyTlH///VeKFCmiIOaAAQMU3PRvej8OHjwoBQsWVCBy7ty5Cn5yaxBxZ4OC1EX8vffekxkzZsjYsWPlgw8+kIkTJ8o3s76VceM/VwtKEprhdg+fwljT/qnTp6u1HNZQlg2XRHEG5KL0QTjDCyFPvtxqUcr6iomNV0GDzORunmCx7VbU2vVrpGoNp6BmvEju8tXXk/QAlH+q4lO6j5Wr8KQQszIJz6S0ZHmQGC8JeKog6Htg5b4j+yU4Iliy58khM+fMlOSMZIkncYT3Lz4FgTxNBg0jxmmQZM+bQ46rQiFNYjSmXJosW/GT3suZO7usV7ASa3TclJ1i9uz50yo74L1Rudoz/n4GvXdeDG4PYZ/+bo5LJANfcPwU4WNcXaxVm6cIqPSbA6MGxhnQG6t41gPJ7JgbHNxjTsIb8ptj9ty5GgOVuH0YIhifAI/A++BXABTe7NfHB1rgm3v06ianz6L4cUALMhFgJXs48QtjE11oFLwPyld0Rh89enVXxZ9zo3U0mjVNmB9tG+7cnhXo8ZMn/EzO73t8MGVQ8tBX+kZYDusHZ6PZ/D5z7py8+pqL407yVOrlXcwn4saaRR7x/ylv+5rVRwxKwDoUciQcBYxh7KiHfZY1zV6JQoLz+0OGqIVUoSKPyOWr11TwNbdN1jcHloiPP+nyAXzw0Wh9LwIy9LBzlx46dg2b1FfjmtPnTim9x5L13L/nNLzX6bNnNUb7jn92+gA07SXkCbQVi3Xjf7keCFaO+nC0L1uev3Be2r7RVscRBczX06cIRgnXb12SC1fOyobNa+WJ8mXV+mv+Ihc6hvqgM3h+ufBOfD/mdIocOXFAQiPdHJw8BWurTCUevxkj6B/0XO9lZAgJf/iOKEQttjF0mYOx5V2URb4hGR0gHvOA+1iWUSexWHXuhwRrwifKc9gewm+ywSNPUA7PReNH3PdLl46dnUKKfSshyb2Tul1d9DFDiNtXorSLpw3NZv4691YHaiSnuLmM4gDFMmuAPRdjAVNCIEccOXZIij7irM5RxLN2kH1Yc/wmfibtVLASK3A/CZUZk4jKSIQ0oRzhS8yy/pfVq4TwGlxHsQd9RfEFnWS/zPQKCdeY//SP+Wzf9JXmr0qWbDmlTbsOCr4yJx9EM+eR/1M1aRzPIE+NGz9BorLmlFKly/pxmilnWMDxk0cFxRG8L/gDfeOwfdX+NtkEt3V4WANG3Vz2QjKpHMe8dpaUeMsAElEGuc7Jcaky9tNxGq+yyUsvavIe9/2cEt72n2s3byivBabS9o32Pt/LGBAbNTJrqBQvVVjOXUQRw9x269YlhqEPzpjHhb9w3xw+g3ltexgu4Mjd7E6jPhyp36N02ZLy0/IlnlEDRh/OC/T3tWv0PrHUt/z5l6RkIEMkytUb/0qlqk+pZWXPPl0lOv6+JKRg9OSetbkJj22KKK6xF+TOm1N5CzyGaT97hY03Z+YhfCDzBGWzzT1kpqEjB+ncbdCkrifPuP7j8UC4APYwFFOsiQQN8ZYpY/D+39duUOtyLMw3bd6qShjWBuF+uM/ezfnjsZ9pucio7PLPbox3iLvL3p6klpXwtDdvXpcqVStLVFSE9H3rLd3/KQfP07FrVwkOD5dadetJDEnjqFvxMby6UKa493w9bYby/fkKFFJaqG3wEuxSxgDLwHkXCEw62uwwBcq4cv8/wUomKC9EuOB86sw5+WLCJClTtpzGpOIDmAUBwih/o/l3mY3cgmFRQEAQ/Lj/rrpKug2Xj8lH40zQWZgJykDMuW6Wk/xGg4qwifDsrAAd029lEJ7Z4M1Fw1w2eQZGNXtOZ53H39puBR36+NYxa9at860UCBoPAQ10IYNgI/gYw814AORZv32LCo2PREB3NImZ7+KdAHIIQEZEsJzjOhYFjAHX6SsCixGWNet+UyIESIGpO2WY8IBTTV9vppM9e57skr9oAf0N8wfxjsweKVE5oiQ4MkRy5c8lufLnlneHvKcWlzCAuNdgFZYtRxYdHwQq2mCHCfIQfAMSA0FkyiH4ArDRd4AcXOBom1tkTvPDdwWgse+BcEZZhH9ABAAl1VRrsN588kT5csqAUoctbIgrABSu5vbtAFBxuwUgoizzDMJgmxHjBINpoAqAnlmxADYp4JqaogktLNbOsuUAVCw8mKJMhhNLQ3dd5ODhQ5rBm3YgIAQyoswPNmXO381xgBkJai5duayaMhgw6kFDjbBsc4axAUTizOZqYCUCMN/ZgEiAW6wBjfi169A283s9uOMz1D16d9f5x3gxjxgLzlaPnWFaYUzoC+4Z1kdz4SGTOvHJVDvmMegIsljPkJTAynM2guV+EyDaaUH5mw2PjQ63RHvmh8XOnRvhGwDL6IAJ6bQRJYTNAVN8QBt0DoQGyZ9eUGw2CNYM/WReYhVJGSyWcZe0urkPUI0mnfXJOCP4An4jzKBUAKjiWerg3Wme0MMcpD7u9Xmzl88o/Lp6pX43nsMFmffbnLO2834sDPneAObMRcpwn7nL3DZaATBva99AMcqheKHNMCRYZPAe+m3PQ4dYV/SX55gr33w73dGCrBEKsM6cNUPfhcIG5Q1CJswNAPCkryb47TflD8Ap/aVu3C91PPzQHA5IZkwBci1RA21kLLFSpS8/LFmklozUwRihuKLt0G1z/2ZOuGytxKhz+wE7D+O2dfsfMvazj+TxJ8toX6Bt9Rs9L3/97QKi0ybWM9ehLYzlpi3E7Fmt4SQApgFaCSeBQgZg8t+LJDxxtO7AoX0K/tPPQkULqmKLsrSTeQnNhT7lyZdLLbLt27jnnYbdgBrWPgwp/cGKBSUFiWHKV3RJpLBwwkXc4vwhyMEgA1by/pKPltKQCzB7MHSMj7mg9HnTJa544aUXVQiEPgEAsjezybOxG7MN/SLzIHtz8ZKPeAA2I8oeE+8Hj+/YrauERIRLk6YvP5RgZ8tfWxXEzJU/r5Sr8JRM+GqyJts5dPyoHD5xXIaMHK7jjaYWtyTWuq1rzk1feVXdQYhfc+YcyTgyGRWjAQcPH1VmHwujT8c5qxfKBe6v23e6mJVYNXzz7bcPvQPXQuImMm4IRTzLmNl48ZtxJF6aJX5o1KSxxp3G1Q0LkgcJ0TJxqnNpz5Ynuxw/fVxSvPXOWO3Y6bmhhwbJwkXzJSMDFi1NOnkJowDFETqZE4QaYU6zrqEVN25dU3pr/Alrklhl1Mu6Ndct5i3z164TB5D6jJahyHmyvLN0adConjCfeZ79i7m28AfnFcA4YO3CvHBzIU1SACk1HAcCrGNelWmEccR9Ucs6BRpzFy26eZcMHzXSByu5xx5oYB1JFADwAOH/8GJW2hog1jfXyfRNhl3HaBPGIxOsfG/QQAUv6jWoo/SL/tB/6Co0EiUuY8g1xtPoEbHEKMvhxgfe1Fnwc0YJgDABaI/wQlyoC5cuaDxfxgdFOfQiOZ35Sow6rBBQOsSr5SRlsFYFpGA+IbhzDcGdeH1uHmdoRlDGDpCS/4hLWbt2bQUWyRx/48YN/965c+fUqhLQcfjw4R48KQpaRkdHa9zLkydPKsgZGRmpbt5YZHJ88803Wifu4QCauIYHvtMSbSEcM860jwP+gzPAGO3HwvuPrQgzLvSN0Siito4bP9Z3k8f9HcsHjgfRWF6IxJNgJzVVr924dV16Q2vVNTaLkPGWpGcojck+CoXBYIA5XabcY3Lr/l0hBm58arLEJCdKEt8E2oi1OC6nNy5reCLKE44BsBLeNDaZ5JEuZltccrz0fftNCc8ari7j+4/s98FM5od5U7EWUWBzzfg+zswV2sc+iRwycPB7Pn+FAhGQinvsNSgNmX9YagEksmZj4h74cxSehFiD9B/edfhI5xrMWEO7Aba7eDG+ucZ8NMGd/YD5hos1bn2PP/mEKr9oL+/nzNrnzHtY31hMaQgpj/fC8MJ4C9pbtWYlHetuPTtJagYWjzFy+/5NadC4nraR5HDw8ayDpNRktdpHeYABBu1j7lCaLXwAACAASURBVDt6kS6HjhxRC1z6BojDfcr+vm6tkKGchFoWbgO5CCDS+ETW2oVLF6VWbZdIgoRpzmKSuKd3/LiXWFfOJ96/p5CyeUobtmz903//19OmufZ5ABqAnT1jwBaWWRqzMlc+uXj5itJCYpAq754OX5Qs5y6ckdJlXQIMEoLSJ9urBg4aqpaVALunzuJa68CRlHRCOrF+Mh7i7fmWxMM1BTx7LnsZIJPJyXv2kRAOBWmwJo2zOUD8QOJlw+NN+mqivot5iRtqcnqcnDh9VAoVza8JVPCS0ec8hQO0LDouRmPxGd06ff64ZM8dpTR0yHAXS9NoM88yrtAnez9n+BDigTL3SPjJNTugmU4VIQpIknSTbzVrtmuL3TODHqwFCSFlz5shB39j6MN7mEe4hFsZA8W79+yh1ojVa9YQrCPZj2zvAFRirt68c92BzCFBMnwU1uJ8HQdSo4hzgEyaeo2pkj84SI2T3Dd0CgZ+IwvC68O/tW7b0pePuMc6IpQAvAUu6YwfbYQnA0hnftOulb/+4icmmvTVZL8/eGXSR5RyWCVbPznDg8C7GGhL7GBn4ORoNOB7s1df0fnbrUdvtS5lz7Y6bgfECiY53ocff6LA/KNlHpczZ11SuSQFpBx+gqIDgx/aA72w/nGGTrDn8dv2UX5zGIAU+G5rA2cHYmLh6XhNFM021+fNX6BKTZR7y39Z6cevZd3b/kKmdtzEGWNilXLdlBRbt/0lufNll5Kli8mKVcskLgmahAxPKDWHUJgMwFpELuB5VUSrAjRJQw5Ze/FUeqV5M3WBr9fweZewRiwDOzWlawx5TeIVFCou7wp7Ft5292TYqEGSNUeEPFmhrNy8S04BrETdngadNHrG+xgPxgywEkUS6xoDLPYLo+EqgyXHa5nyKPAAtXt31/3Ixn/y1C8dH104j+zau0OSUpF9WLfe99F9gZbDx7k56eYR/DS5EH7VORSVJYcmDIpPcPI1+zZrC+U07Z07b6FERLlYnfMX/Ki8INfhZTmwrNz61x9SrFgRjcWOotrxRqkKzs+YRcK2EMlXuIhs/HOrJGHh6IGVNv5Y4GJtGx4ZJXXrN1QDCsbIlDnQS5tvBn4zl/7fwEqr+7/PQRp0PdmZyFMJL6FQTDxBqNNUu9X4RWchB/NT87laMnzUMMEiAJc/rAP5IFgqnfEYAAgyAw+T8EjJYir0oj23DTcRf3lvg0aTSaw+CMt4TzvAJs7Hh+nATRiBF2sZmBIWIc/bh2Uh4t6HsAyzMXX6FI0nCbiBJc248Z+qBRIbPoI04Bzxn5hU1IEgS/0wPZa9izp1U0lP1oVOewKFD0ADA5wwv17y02J1JVz4w3zVjhKfBG3Pgh/mqxUqzAf9NeaIZxgzLJoMpDFtibULN2iEfNqGFR5tNWasTn0XPBoLutVrVilwhysMsTD5G8sohHMO2gpjZoQLgQhBCMsRxhyXUO7pgvOsh3gX4KrFZWDsbLwZf8DBajWqqDUEYLRzA3dWn1YOIANLCRZ0y9avKwAAqMOcoG5i7OHiz5mYLjCJ1M2iNeLq5kiqAtpYr2JZyHgwdgQqJ24LTIyLO+ICd0NgTAtixPPHJYt1A8GC6dyFf3WO/752nQbFLlq8hNy+e1+JkCWLgDHB9J0NksUGkSLWGmbOmF5P/mqiLvb4+BhJSERwSZOEhFg1rf5u9rcSHhEiefLmlGvXLgvai5TURLl585oMHPSuhIUTCytITcP5LowHMaAYCzYeNmGCfzOOzBcDjwF/sTTh2ddattA1yuYIM0WfYW7QopL8B2CE66xjYyhgNBknrl24fEldMRE8e/Xt8xBzZkA9jCJm6MTyrFmLzG5Oa0q8JoK1YwlGXRBP03bdvntPx82ACYtNo4kekiC+Ir+uWqvfL3uOLLJp03o3jgTGv3ZZ4uJjJDnFBf+9fv0KDkB6PyU1SS2cdOyCgxSAYq4gjNh8i0uI0XXI3IAOMK/s3jnoUKni+l7CATDWWHTbfeYfaw1tmSlE7B4gMVbA1NuxM664bkPBOgPBhU3LMgryvVjHnG0Od+nWSWkTaxa6w/NGWwD0qJc18suqFSqs0C8Oo6GTp7iA8FgGomTgedtsfvl1ubqllihZTI4ePaTX09NT5MfFC7XegoXyyZ69/3hjmKjnWI2ry8YLA+IYWwQCBAe+D6DRUs+qAiFswQ8uLiD3iGEKM8eBMObHtQoOkqkzpitDQTkONNFbt29Ty2WEnj37iNPltP/MSd7D2uVgHnNN57LXDhhG/j524ri6C2vsKy82GO/n+fETvlSLDKxVLCO0MesKIKoFCd/LtQlwAkGM/7BQwn2TbLzLly/3483pTRGZP3++Aga4XZIIg/8ePCCL3v+1DqFGrD5ol72LM0kwAHHCIyN1XWKBYsIXYw8Dz/d/ulJFda9Thpm+JSX5LoQt27iYp01faabMC/XGJCTIA3UHwn07XR7EeZn6kpKk3wBcbYOldLlysv/IEYlX1z+RuGRovKh29M23+yso+XLzVySWTJQkNElOlGHEciK7fKGCsm3n31qeZDtuFYp8PvFLCY4I08Qe9I22BM4dkgDRHw6sjowGwXRBI+jfsRMnlBaTGGTylCk+faIuGz9cV7Fi50DY4jnqoMyGTZsUMOMdLskZChOEDec6R3sQ2iwrOm6Mazes9wUjE56w2KQOlDBkH7d3c97+99+aaZz7i5cu1fdCY9lvuMbhW817Qg7tg2bSRjsMlEdIUXBAMqR1O2dp89jjZTVmMkov3kn9WL/xLHwXrr3Wvl9W/eqDsVb38pUrhWzglPll1SqdMw7wJaapS35gZTmbZYhZRRmfZ94z9u2avvqKMvho9BEi2YMt2/Cnn4+VyKzham3FumTdwtxS/9Tp01Q4wZUcxR6CLmvQxoBviIU+AkzFZ57x1wFzBCsh+kGiqas3EBigE5kANH8D+nDmAHC137gTwpwjxLFPc8C7XrpyVeskLMPAwe971i9uD+JZC8fQrsMbuhdWqkLsbSe4YrEBCIXw/XrLFv6+SV9pL8mniMt44eplKVayhK6Zeo0b6VpK4FtmpMnZixf0emhUpLz5Tn+fauuzWEKnp8m/ly7qNwTkBSDgGvQJIJjx4Phf4EASiWvi4yXBW9s37tyReKzRlMKLTFchg/AbwbJg8WJ9N3TgzgMsjx0NGKNu+67MHgBRhJCMDInFbR8rNuhcerokp6fL0VOnJHvu3Bq/qkXbtv57oSmxCniIdO/dW0IiI+WJp5+We7Gx2hbaQ7uoj7qsXuhN5erVJDJ7Vg1Fwbu0rCaXELXM5NrrbVpJVI7sGnriyEmUcW7ngwb/8ssvApiLVeuGDRuULhMLFAAZF32SHJEECZd7/uP3h1iZBQVJqdKPCuFtWHPMBbMiJAbopi3ssW5+2RzhbzIpA9zxTdgf7dl+b/fX9VClWjV//fMNuW80BYWcWZYRG/bm3Tu+kohYwQC7Fo6DPnLtQVysPFe3js6hF5o1dd+HJBWpKfLs87UlJDJc3ujSWeJJ+KnfNF0Gjxim5UuVLaPKpUQ8F5IT/XkRHU9ce8Yww+ffSKwCz0i/sHym3dAfgHti8MEjYh1l9Jc1T/8MPMQTx9yHAWcMgIIWAUzoPA4JlpmzZum4srfBX+N1w7iS3Am+GgXX5ClTVbnNdYRg+w4ovfkN4Ljox0x3Yzy+4IeQaeC5+I2MiZISBSbvBqTmuh0aPiAsQsIjswjAC/WaUp3f5vLqlOwoId0c4Z7RSvuuxmscPnrE9TM4SFDIGLAwk2RA6lmWW+MMUwd8OmcOvJUAEbEqhX9y1zOUj2KM1bLU87bgnYw59AgZqGWbFgqomwGC9Z9+IieiGOc3sqcZQXyqOSEAxQF3H1YQAjTTVmgR+6G1EZrEHggvyH1cmwP3Obc3iwJX3MeSlvI2RoBU9NniFaMUgr6anGH8EO+Dp7CwChaOxGQ57rPHM3fxTOBdGCgh79JP+GXDBYh7DF9OGfAJk7FtrD4a6/qK4Qs8OM8zb+w+PLwqwj0PIeRoewc5Hqi3VJnS/p7q2ub2FsaH+6wbXONtrCmDxaFhKV26ddMxdnPFJVNizPjmlOVAOZg9V04pUryYYEBCWfZUfZ+3v5KdnffBT508jaWi2/+tDpP/GDvHH2TyWZShfYuXLtFYpMQ55JoBTYBMAMQGft25GyN/79zrK4EJ62I8ngHbyJgTJ0/WeU2bANXpF3SDujF2MUtsEscYGMh8B8BC3ra2X7vhwmgkJKbJgxg3Zx9EJ0g88odH985duiDde/dSulenQX25dB0PIvYTl0zs9v170rvfmxr2CN523eaNep99mnLzFi3QZ7PkzCGLli4RIjY7Gun2Gujwb+vXyorVv8p9klmlw1/ESYfOnfQbw7uvXY+yLJMnQZlIYqCcuV3oGkIEcN/m8p9/bZNqNWoq3WvbvoOPud29nxkuypVPVk8kwGKrH/5m3YZN+mxIWIT8vpZcB87DxMoYCI13U70GjbRs1+495c49lJvOMh5aggfJS82aaj+Qr/DeMlCZcidPn5IGjRvp/Hr1tdfUil6f9wBIfuMpWbBwUY2hOXHyFKXfBlZCQ8EUrT1OQeGy0HONg29OOegsfeO3gZvUb0pUfgeheVc3IdyFvOQYVICLGRNo8X+WKuMOEcL1hI3XCCObBCAZWgxAKyxqWNR2H0sWs3hE80p5E8KNgABqEc+NBQcoZwTDAVdpsmy5c0fgPvHTqJ8DgM3eg8UQE7Hxi43URdtAUcoBwgWW5dptz/WC32ZFwfOBoJwBg0b0HXDm3g3Yh4UggCVu59RDuw2g4O/Ag+v0nYM24xIN0IF1F5ZjLvC3a2u858585dolifBirWHmbOMBaGpabkAUc1sBuFHA0QOBeb+ND+Ai/bA+AIQynhzEs7O2ct+ewfURt3kATUBe910sJkOaAJQCEGMhGTjejDV/M8a4M7OxYtlo77Dvb+2z99lzVo4z42YgMX/TJixMyHRL2xu/0ESOnzypDBaLD4HGhDGIMxMcAg0RJ1gyGwgCJ4vkjY6ddRGP/OBDL6uYIzYwUbbAWAdaR1KKnD3/rzxS8lG1LB4xYqiyfNEx99SkOoYMowkOtPz0U5d46fk6teTcudMSGwvAkaagUZiXzRTLSBeL6OF5YhakMCI2LrYert24IlWqPaNzDm0V7Qo82MgI6My4oCFdGSDgsmHZZsFmt+XPP5X5wEJpzvfzdJ1Tl2aMFGdBwtq3+okhZxZeufPllSX/Icud09BbGRXk0H6mOktKCM796DjVHrLZxCc4MGzrtn8ka9ZICY8Ila+/nqzm6IC+ykJnpEpqapJcv3FV/+ZavDeu386aIaGexTJAJGvJgH3mNuM0+etJqtQoWbqEF98Uwpfs3LxCiEGWUy3vAtcpcxV3Cp7BIo1QBMxR1hvrAVATq1/GFZcSm79YSAEysgZQllDe2sNchX5gddXVi8dGHQDPsRo31H13XNmUkQwJ8gFPnuW9gK/8RuESGh6s9MIsK22s/vPTEm1X4SIFZfeenT64u237n1K0WGEd56VLf9SxRItGfBKehSFCKIHRBEwwhtO+pWZ/DCcgdaSClbaWADwChZHBHqCCVZZjpjLnDGAoYCXjBpjIxsgmzvrknbh0ENNL61Sh0a012sBaNkUDf5N8Btc76iIY/cUrl5VJwsqOa8TWwoWMsrQvcO6SARfgLJAJxFKpR48eKrjWqlVLBVuVaD1rqfv37/tJLrCY2rVrl9xh3yNBjhcnh33QACBjIHk/TBtCjDHh0CQyxkZlzSpPVSivYRYox/F6K+fGznqFAWINBwq5aKiJcQTgQsxF+sFzAAQxJNXxhPw4En54wEDHbt00Zm7xRx+VIyeIxUibRAA4OCjbtZezgiJ2JYwf9cQkJkiz110snddat5J/r1x2z6WnqksnAMxnX47XfRYQ8Z/du5VxZu7QZ+gs4Cv3AAOId4hAYiC49fnCpUvqckxcXwLX23VLZMfY4cbKd+XAksbKAPBu3bbNF5zgTbgHM8z7eZcx5Aa+YennlDSZ84tnPvz4I/8dgEZcMyGMeWXui/Pmf+9bq0AHATeJ30UyCBjtwLlGHbSfb2iCLHTX6sWdDms9BMKvpn7tM+o8Z+1GIcDfgNP0H3APoNeYeupiDS38wSk6KEP8SBMaLCQJoB+AjLl+Uqf7Hs6Fx+KMOmYx2R+PJ556Sv7ZgxU0GTYzlS7nL56Vl5q9oN+fMSB2qH1b5RMRaL3swUs9i1feacdva9coKE+ZOvXqabJCp+TK0Oy7ufPmUUvAn1cs9+t1bSZxUCZwwTV4VmOA+RvwEquCQCb35OkzOs68r0LFp4XY5JQlVIMp146dPCGPPf64thvhgzVIGQ6sDHgWQfGPrX/612HmbU0tXvaTBIWHSmhkhMxZ8L1eNyHp6s0beo84jghLgEbJHthE/az1I8eO6drmPV9OmugLtrTr2edqaSZmQGvLUu6AHgdO6ZpOT5fLN27oe1n/rO3bDx7I5xMnSlBoqIRnzSoLFy/W9Q0QmZBKmBEHDH4xebKEAr6Fh8v2Xbu0TKJ3H0UIQKQpOs5cuCA58uZVsPKNLl20jmis7DxQ8/Dx41K5Rg0FR1u1ayd3o6OVHqVkZGgdAJ68H/rj3p8h75EdOzRYLbj3EDYAKxLiKXpC6NwF8yVPwfw63wDmLl7DhVHk2u2bCjz+/vvvSr8BH5cuXWrkW5MfQavtP2g2/wFkfvbZZ5phnThzp86ecbQ6NdWPt8e6JFmRKWJsLrDmevVx+w/P4iHDPa6TaIPvx0GyJnuGfcgEeCzazJNl2ozp2o97xB9LTZHjZ4jF6Wg0Z6xSOZ+5cF5q16srIZERMnTUCL2GoHzz3h15tk5ticiWRdp27KC0mbnFM7/8tloKFy+mYzZhymS/XkJ92Ds2/LFF1m/a6IMeuIFb+6HHttfTD2JRZsmWVQoVKawuxOzf3DfFAcl5hgwbps8TYuPseTwX3PqBRpF0TuloaIjSO7sXeN64eYvy4QCW479ElnLPG5jJ34HC+t79Bx0QGerCJaHsZwcyvgyjB1NMI3sSjov7JqNgIPDY40/oO19v2VpdyXkHPL+9G0tKAMzzF4iRn0nDACuRiy1RDUAP9J1YtwAz8Ev933lbn2GtooBgbPEiWLOOuKqZdbGXDx0+XO/zHDTTaDw0hsMAPZ4zHoOwFNSJ8hpDm//FyxKGDDkJHhne2IA35EXAPeP3FERKSVbrayx+qZfYkvBmfGMDujZu3iQ58+RWeopLrfUD+k856L/F/iVswKIfHS9G/fBy0Nuxn36q9f83Pb1x65YqzXkXB+APAC6xSa3fzCXWmgEpGDAV8JLYgRnAZ/ON2a9w5ydmJSGQ+P6WAIX7JkuNHD3CxyXw/ps3n8ROjienLoxpkG8ZD5IwgVFwH54eWRx+88kK5YUwAbTJvhvWyNVqVPdjn2LhzviY7AUP2rBxI1VuMM7wj8Q9h9eFX6Sftkczf7BcpA1h7C/z5vr7oinmGR8UqxWJD4nn11tv6j6HkoVvAx/C2CMjQ6eICXvn3j2fV0Bxi+cKIcvyFSigyXMI2UO9rAeshxMSUyUuPsV5ZKSKACB27tZV5wLePihKSTzMnMIFnoSI+Qrk12RNzAUsSS0sgc0beHWLh4uBDQoTx9dAW5Lk2o1bsuznlfLuwMFy6vR5QX60Zzmj2LkfhxeFo5tfTJ6oCq3CjxSTqTO/kSs3byiouPfQAenYrYsq38F32KeXLv9Zn7uvXhgiJ8+dkaavvao086lKT+vzF65c1pBIV25cl08IbxMWKs83qCdXb7m9FvAdIx6UmfBzJOHbtWe3Jm9ct3GDxi4l1FH+ggWVV6zXsIHyYXwP2g/P9fHYTyUqKxm0w2XMJ5/K3//slguXLsv1m7fk8NHj8tuaddK6bXt5snwFuXWHGOzI0w5M3rptu2TLkVMTgK1dv9FbJwb0ufiOvAeFD9nbATVRBg0eOlzWb9ysbUWRAn6i1tTBQRr2jfljXhs8z5wkvA9rn/mFF+aPS5YI3lEbNm2Rj8d+oiGhoN0dO3eVC5fIXeJ4Mwd4/1+wEnzgId7Ny4vjgE0XbiCQj3sIrEQzzcMU4DCNOwg3i7C354ZG7K1Ms2fc9hi4dLXmoyO4OTowEXNqUPR0dQ82YRxTWIgnMSgMCKQMQBqgGIK/i7vgsvC5zSVdLf8gOoACJHCwbLnUAcBFHWSLpg3Uc/goSU2cK6EDfFyCDtoLmGDttjK4d1h8C2KvUS/3YuJIPJDqbXIumQf1cWBJWK9BXX0nFqMOSMzMKsvzt+/e8okjf/OPZymLSypAJ1myL17GvNv9s7bRdyxAAYHREKEJIiGNlSO2Df0lxo4FF7e+GtFmk7IxdISYccVaKV6tHMM8C0XcXh3I4jLqUQ9/M47mwk17LTsx9wBdACmpo3iJYprFl2u0j/dyph4ysdHOajWr+clFLG4i48BGa2PHM2aVxjjYHOJ6YBn+tthXEEWINQsE4mybK8TffhtogFszbWndto1s/mOrLt6ChYvI8ZOnFNU3jQ5MEpaBEG1+2/V7D2Kkc9duyuRUrlxRrl8HUOPN6RIXF63nGzevSfXqVZSJfvzxMnLmzEm9DlC0Zs1qCQ0N1jhoJMKhH3wPzvwjORWAP/Mcy0oXy8jNO+7jiqWAWnCQvD1ggG5yME0KcmQQEPieuplCJOnn51+M9zdRNz6O4MNYTJg0UZnIsuXKyeFjR33mJdClBGE1EDDCtYPsbNS9bgPZN52FJkwU2dpIaMA1iJHb6NLl/gMn/BFLI84zVT9z7pKUJ6FWUJC0b9/GA3Nxf0uVm7eue2OaJrFx0Wpt6QC2dPn222/UijBrtigPYHdzjOREjA/zzuIP4tZLXFlAP+YOGnjaTTIo4t1Q/va9297Ip6tFJvSHMg68p4T7B32CoWGuo3DhPWTuJUs4SaawhCV+jlM4YKFurpzpauFsjDNWsxYgn3UJCM83550cxKcLpDe8/ZdVK3V9hYQFa0bw5St/1jps3v20bKmEh4fIo4+WlP379/hjd+HieWnevJmOcb9+fb3r6XL37m0F1WEi3cwVDVVgv43BMSYJbTpgjQEpBswATMPoEHgcYeTpZyopAMl1QBqYMBgv3G2wqsyRK6cAvNl73DlDy/BO+5s1a9ZlMIHG5HEfC7scuXJprFXmPXGCzp53mngSYYwc/YEHSDpQKvBZnr98DfdScQHU4+PlnXfeEYDI5557TnDZRJjF+gbhFnfOOnXq6PhRZufOnSb7Ci6c1AMTzpmDdYIrJdZmdo3+8xtQoluPHirIAEAYMMY9zRAbEqLMLdZz9NnAYMC+QYPfV2aI+YFFBUwo/YJJA3h4EIdVTqrEJmYCGD1UqA6RyOzZZcfu3RKXlOyssMjI64ERBlZ269VTHsSzLzqmr2vPHhqrEsYMJs6AF+4jCD9e/ill6gCncfVVZtgDeOjn2M+cQEJ7SVJiYwGNAkzjAEx77vnaOucJMwGIbeU4E4dSXSs94OujMR8rcMbYcB8AnPmEuxoCEtcQGjMtVjIU3CKpDu3AAgLwhzkPQw3gufr336RK9WoqYOYrWECt7amH+3w3TbASGqL3UQDZeoHpfr2lA5ixDoAfChT8qANgDWsjrIoAKxgXriOUEQsYdySYPv7mOgcMogHRro446d3Xuf+zftDcGxjJfRRRz1R1mcTxdsEN3MB41irg/ohRo9TCHssvS6yAQGDvBAAwXg8BCdAAYJQxGzpiuM61OC/ZHsIavBF7U1Q2rJIiBNdAm+Pssbjdo8ji+feHDFbG3Sz5ATYB3bnHs7gCoqjgu9EelGSvtXhd79MvABSucc+sv/mN1Rv0KCYuWeITsaKE3qKZ/7+eQecvXPSFON4L+EtsR+s/c3eElxWWdmMNBC3iWyPgERKIucGzuP4BztuzcUmJsu2fv6VarZq6Htp2fEOu3Lyu6yg6AaWVyPnLF9UKGSHp3cGDFIgjjiMWmdALhFjAb4Qd3vHFhAm+goP3YMnHdYDhiV9NVsDS6G9SWrpcunZdfl+/QT6fMFHuo/yJiREDGydNxWo4RMHIJT874QzLxvjkFJ8GfDKe+KO4robI7v0HtM33Y+OUXmANCU0BkKQvN+7elWrPknAsRIqUKCHLseT1aMn6LVvk1RYt/Lpq1n5ebhN/1wMoKQeQymFgJYoRLFUAKxmfwSOGy7XbJNihTKos+2WFlCHZBwlnyIqaM4fsPXhAwT3KQKPXrVun9BnLd4BL/iN5EZnTO3XqJLNnz5bbt2/rdcDL1atXy4svvqjPNGrSRBUYAG/ML4RnU04AmmPVBcDIfoQgjgV3ydKP6vdAHnLJiljrcSr8E2aCb1W23OMaIoj1xzdkTS9fuUJebtZU71Pu/IV/XT/TU3XOMHf69H9Llvy8TIFaAMlT58/KuAlfSFSObNr/qTNnCBbu9B1LISwrGZemr+GCiPD+QK15z1+6KK+2eF3CskRKvsIFNYwHlkeXb1yXo6dOyuRpX6vg/sJLLymwCO3C00jnYEiIn8RNFS5pqbLq99+03fStTv16uv7Mowbah9u40Qz2evoMD8C6pw6SQ1jyHBJPQiegTwim0B+ACYRtstrmL1hIpkyd5ocMMvAQ2TTQuhGwkEQiyIS0i5BQgEuEwUFOQeFfpBjgi6NFhPoBIocXRA5CZpww6SvJmTuv8vKDBg9ReWD73zs1DjNAAVmYO3ftLk9XqixHjp3wk9fRP9rF2uW3HYBW7Ee0h4QiXGcOAGICNHGdkDAkDCEe85x586RBo0YKZkC/uU9yPuRtW+PMvUCab3sQfDbeQTwD+Igym9A3eK3B55pcOvZT4kGjxEuQVb+vkoJFCuozJJECoEIhxwEY8WR55zlUoVLFh0LVWFvYk3kfx6rffnP75H8plOmblSGmLmNAfzizzlDUAehSBq+4tkahRAAAIABJREFUb2d/J19OnCAop+BpKMu8KVC4kJZhHE22oQ48EGzcr9+6riAkddEfjAWWLluqQCJ8NjIpYZO4T3zkTFmK9qTL0BHOawFson7Deip3vfr6qxpyafrM6fJs7Wf1WZK94a3IM/DmHJv/3Kxx/Kmb8AfffjdLpn/zjbRs3Upjj5OoLks218/MpFJurtCfqjWqa92qGAgI4QEPwPc2vhW5im9NhnbeRXJAki0Swxyg8+JlAFRXL2sLJT7l4HcwZiEJEOUByoixiRIZIN34FXsWpatZzY4b70KecA8Z2HkrgIUkSaLnGcc99mcUgLwPl/cXm76siVrxFuEaycZQYhD+6JXmzXWfZ79FvoQ/Im9D+44ddJwwIMLalv25VZu2Ur9hIyleopRkz5lbY3UCVlpbr16/o0Yv8KV4BEH7OLbu2C4NXmji7xf1mzSS6s89K5VrVJMKlSspfc2ZN4/g5fD9DwvVkh3lO89i1b5q7e8KRrIf5S6QTxq+0ERatm0jz1Svqus6d/588sn4cWrxj0Um7WGuDnwfF/Ls2mcS2lV/tqY8UqqkJtf86uuv5YMPR+u9xi+84PeBOcDzx06ckrf6Iz+FqQFUkWLFpfRjZaVIsUckT74CavmdI1ceadCosdJLnjFcYtGPS/S5oOBQWbDIKQZsjMDw7DdnPEK79egllAVULFSkmILT8JWEQfhuzmz1POG7gY3wDLTbcBOU3YQGQmlFGXhvvg2W6UEhxLzOr0DlvgN4Mjr80OGJzkoWHpO/DWM0PMVASK5zDbpqZQ2s5J71hd9BgJUcBlSykRA8k0Isnjc6dVQUnAmJhpdrBhKyiBGy6QRx3fbsJ3MwzzqhHas/GFzukwzBgECEdQOjiEcE6IbQT2IIpyGjBgdaoiHiecC9//yM+4UDQl0J/u/czS12A+0JLIMrEyCplefdtBEwjQ0M8M6yUZKVfN8B3BUf/gfg8df2rfLvpX8VgKSNAKu0i6zgzkzcPWMZRa0GADgbLwAKnjX3T6wrAQtpC9fdhupAO0vOwzuGDB/iE8u4xDjZtuMvebSMi6NHnDgDCHmn1eHen6aupw4kyRwDLLQAQsloiss6WXgpz7gBttBeLMfMlH7qdJIAuH/UD4BT6/lamkUPAA1Gwe4HnnExz5nbmeMTK88AHRsPK0sMCGch6q4AVuKqy7haWfrAXWei30ddctj0LM4UxN0WGBs9xN8IA8AbFjkwpBDGl5oC5IRIuzc6KijJQsAEGXCS32g+MJm+cw9wwMAUkRkzZ+lzNWpU9VyY032w7f79O/Luu29L4cIFJCIyTKpVqyynz5yU1DSiNaXLli0bFWwLCQlSpupOAFhGQF+C1LN5kpnwlddwxUPIdZmXAXXJjA2TgqUrWYSxGLOFbGcS57z4sksCARHFTdfWsZUhgy7xNGEccAHX9ewBRjBSc7//XhnYzLEjDkasxpfDXYX5iAbRNPDEO0MrS/bzPm/1811lIDzRsY5ZwXLbLCtj45Plo49HS2hYsOTPn0d++GGBxMTc1zHCQjU5JVFW//artGjRXFatWunFi0uXbdu3SsmSxVXYYL2iQbf5g6tLs+ZOIMiVJ6cmhsIVRMfvwV0NJUG7Ad9x8zY6xJr7ecUyTVqBVaVZSjPHWBPcJx4rFpk837N3D5/h5Z7RgGIliqmFdRqWoV68EUJAEEuS53BJIlHU0ROZbaYNxGcDWKVMpSoVNQ4ebYZO4JpOP/neAKnMDefy4r4k4QW+mTldxyNHzmzy17Y/ffY5IyNNJqNtDAuWCM+C9d69255lJe4WaQowL1i0UJkMgESADAMGNIun58pCLCIDFAHoKGOgBwwnbUdgYd5YdmyABsBFd88JFRs99zqeh3GBaYIBVwY9PV2FQjKQ4nK26rfVvjYWCzGYa2XaQoJVq2vuFIAlZJTmPVi8DBsxXHbt2aNMEW0xAB9hH8tgQHVGj/+WLVumboQkuPj000/1Wnx8vMaIa9++vY4rmXwLFCggf/31l3uIEU5nTTp3CgPQWB+4muJKimv6+QsXVCjj/dNnfqPto41Ya/F+mAEEXsCT/AULaIiF5+vV1SzK1InFSrPmr6qgg3YWd05CPxggBZOF4H8nOlotlrBcwn6I61169pTg8AjJnjuP7D98WK8BPAAWRMfj8i1qWZk9Ty55vU1rua1BygET0mXmnNkq6CIIfz1juhw4eljQTi9c/KNj5kKCBHcZwJ09HvCjweU9K2xANPrJAdgCwIOwDnBnoB39x+XNynXq2kXWrF+nLia4hTOGWEPCBMNg4+bEHGHMeBbgzp5l/tp42tgwJ5hjjLu5N2LxSXuxEJk1Z7ZYrGLqATyzJCTURX/MYpf7lsgAJhvwkT6agImLzEdjxsivq1fL72vXqsDZs09vdZ8EkHWxGx3DFWgJyXMIDrgM9uzdW+c8NH3Q4MG+NRagbJFijn6gVMIygnUw5hO02S55AO1jjCwWGQAoa5X1iYUY9wG7ANEZP9pvCij4vZg4smu69hHPDsGCZziwPEUROu2baRpTPH+hfH4CK+4D5rGvAjgCsLP34tpmQjsuYig98MbBvRuLGerHlRbBCpc4xpsDxQexww3ERin2UtOXFZjE5RYXc8YHC5DadepIdGyiWntgcYEQRXwvl5zAKcqo8+r1G1LGy+ZK/CxAUNoACDzyg1HSpn07Nz9CQwRAF1CK56BN1i6suZlD8A0kmsOVccKkSZqgqhDJF0KCBJfbv3buUAtlBCDA/8S0VDl07Khav1Fm9JiPdR2yPgEzjU7u2bfPF+Bxk2VP5fvwnciCaiAX6x8hiCzUKGX6v/uulCuPN1KIlChdWs78e0HpgFlaz11AGJAQCYmIlF/XrNF3Y3WJe7ZzB48WBSvDwiQqRw75Y/t2tZIknARthEZwBrzEgpvfX3/zjVSsWlXrfbpKFRk9ZoxgZRkUFiaFiheX+k2auPaUKSO37t2TxFTn+p2QkmnNCc0yOnX7wT1p28HLgB0SpAAcFi6vtHCJMxq99KL0wlAiJEhy5ssjx06fUosagDn+W7VqldJoXMEBIu0/rCxRhIaFwYNVk2bNmknNmjXVXZzruI1jxcb+48CYDJmPR4qnnGjVto2uGRKB4NoNrbAYuVhFERrH5gdn+E4AFxLt2NqBxwSYJIGHhc+p+EwlpRM8YwoiBGUUQ/QRl/gKlZ9R128EZsJtYNFTsWpl2b1/n/suGelqWfp0lcr6TOOXXlQLIr6PHVu2bZXKACIe0FugSGGp9mxNTZpm17BmAjRkH929b6/fbpSPtM/2e/ZnEgcR2oG+ASyUe/JJtcgpXqKEXmNfxmqOPUv75oUa4rdawXv05LPPM+MTW/xIyvz083LlqeHHPxrzidZhNAkh1lncuLN5OiFvECub0D20Cx4JQxV4JGRJ5Cu8YLiHFZ3JEPBmyILEuhz4/mD/vRFRTvAGHAgODVerJc6PPV5Orly7ofIAbYVecuYIVFbCUwNQAfpC/20vwoOEJG958uVVV2/ao+BtSIgqkkjGY1Zx7CPUa/QZnoLffAv2TuiSKYeQixq/0Ej5VerkALwlYRa/Udq75JXOcAj5kNjnALk2Znnz5/MBCNoObfltzRrda+H9UTijxGJ+o7BjPwawYK7TTvZYA9YAEbGmBMjAYs6yurPGrM3wTOx1KJxpI9a6nKG9NqYoFbmP++xb/fsr4GvgGnMVPoB38j2JL06CUusPdfHtCSmHMQ/GUYQxI/6/GdJgcAMFIlY75atUryJ4acFn58qbS8cQvAI5AE+oOd/P9mUMZAJ480QMT7y9iv2IemzP69y1q6xdv16eqVJZeSS+PXsjMhbrDQU0oCbPEBYCxTy0nj4y1jYOnLnOuOKiTRgu5hCgItZ83Xv29MMEUZbQOijxGjZu7PPJKJa0bQCYpUur1wvhcLTuDJIZ3dH3ovAFVKQPm//cKnfuP1DQCKs8S4TEHovclpzicCLq+HnFCgVEUe7wHr49SiA8F7FanzB5kiatG/vpJ5n8speMj+ehFyTdwvISYwPmV3hUFgmLiJQq1WpI+w6dZNJXLoYt5Qkldj/ajRGKG5RaKA3ZcwEvd+3fK+8Mek+eqFBeaR8W6a+1bik//rRUlUJtOrRX8BH6GO+FG0ExhFU61vwAnv3fG6BW69DJ7LlzqWKnXuOG8sN/lqhCyGisw8DS1EsDwLJAoUL6bQAA4eNJZMW6nTTlK01shXEQfUCRA29mYdKgLTNnfadenihGACoLFSkqT5Z/WmrVrqN5Ys6ev6DhL4wmgkcQL77f2wP02H/QeYxwn8MMhSycBe+9ePmqzJw1W9q0e0Oee76u1Hi2plp9s96Yd9t2bNekffAcpoxivvKse/6yGgaQEJM4+y1atda6Br4/RH5e8Ytawtq7wQ75DX8JvXbnTLDSaLjVzd+0FTr/v8BK6xfnIHWhwaKSuD/qO54qxJ6zymggkxFTUIRJt8mnys07N+XDMR/6GpviJYrLmvVrJDaBbM4wXGly4fIFyVcwn4RGhEqX7l28zF5YymHxlKBBdbGMIu181hxZZfio4V6QYwdDUGbr9q0K4NCGUR+O8okHmdYoxfsAHD8b/5m2k3q+nPilXLqCCT8WVw+0rcdPHZcFPyyQEaNGyKkzpzTTGPfTMtJkJRZMACHBQdKhcwdNeX/3wV15EPNArl6/qnUXLlpYJk+Z7FvD/bPnHyHjKs+0atNKNmzeoO8iSDNjQ7+W/7Jcho0cptoYrOioj3fee3BPXmzqkuxUr1ldtUIx8THa5lW/rZLmLZpLiUdLSJ78jhCM/GCkPgeoxUEdH439SCKzRGpw5qnTp8r+g/u1rbzjyLEjsnb9Wvn8i8+lc7fOcvHKRW0bbeDbbNqySYI9l+QZ386Q1HRXZ3RctAZ0JdjxvoP7VGtF/6ZMm6JleLcLZp2u3557HFNnTFUgd9vf22T/of3+d8Z6rVvPblqmQOECMmDgANm+c7ucu3BOLl+9LFu2bpFZc2bJS81ekl59e/nfhP598NEHkjtfbp0Tp8+dFr7f3v17ZYznZk2MBTQXCEzK5HsuBxB55m4g2MZGyebfxIu9CmOUNXtOmTMPKw1HAAEqDazkeQgKriCmCWCx7Ni5SypVrqrMcNWqlWXOnO9k166dsnHTBukA4x0UJI+XK6vnbNmzyoED+yQlhZDy6XLu3Blp0oT4Ec5agLnEd5q3YJ683vJ1yZMvjwYJZjxr1Krhvnc6IQzYYFnMSdJ/QH8dS7S1aETXb9ygMfF2elZMCKRsIgULu00UokQmYrShWEaOGDVSM8nyDrSCliSB/sKYohFlM8RN75PPPhUAJhgY6iCgNGAlQp5LiuKUGQAupjGF6Ttx2iws2eAc+JucKhIbl2nNx1i89NILbiyCgqRrty4ye853MmnSRGnduqVkIVB3UJD8tOw/kp5BIOBEPd5/f6B7RjOmN5DZc2frmixfsbxky5lN6jeq741PmKzdgNuN+3foyCF5ro6z7GFNTfxqohDQvNmrzSRLNhjcgnpmXL79Dq1w5j/WDtpb7nXs3FHXAd+EEmfPn5XK1ZzgwP0evXrIhx9/KF26dRHme7Ua1aRSlUpKv6CD5y+e9+kHz0O3vp7+tWTP6bRzzz73rAx8f6AMeG+APP0MG1Yt6dvPWVhRPzSGDJGpqcmSlp4qs2d/p9a65cqVlX37nGVlSooDx48dPyrdu2MJHKTHM89UlPbt20rvPr2EuFm4JAN0oAlmczXgjbkw9/t52l/eiSuTMVIwrqZtp5zTsFbUsmzUWP81b/G6uoHALDV95RW9FwhuwYDDcMLEAZAADlEXjJm6CoWGqHBIIios0QAJcKGmLVgnADgFtgGXGKyyYL4pgzsLFnsvN2umcWPoI4wYWk8SXvEurCgPHz6s1pNYTjJGdevWlYoVK0qePHmkVKlSMnr0aAknlldQkGzcuFEtKhGIeRammXoAOBBMaA8ZNHk/jB8CHcALgggxh7hO7EmCr/McjD5nrC8AdXHzpgw0DdcM+sB3IQENa5Z7gE9Xr19XZieWzNqpuHQ7axuYqISUNLkXGyfdeuGuGCL5ChX2LaZSYGQY42RXvlX7dmrV1KJNawUAUtSVW+ToqRPSipiKnqCLGyaZwcOzRqnm2sAD6MA6j/HV/nhAIlY6bdq10/YitNBuDoBcY4Jg1phruMZDa6yMnQErsXyE4ecaDB/vsAMXRsAjLBR/WPyjMvXcM0UVdJ6/ofnDRoxwjGRwkArcAJPU2b5DBx1XxhkBE2EzsA6EESw8+JZYLXDP9hMA6ClTv/aBNW13SLCb8x54iDspLjXmgs18wUVUrWw8CxyeUxccLxYYfwNOkrACwRRlG1YbxUo84o+RWeHhhgVNN0EBcB9GmHZyoCwg6yj1E08OSwa7x3eIS3C0mGQqBGS3eyS7AETFbVH7pS6MUfJ83dpKT1E42nXbc2z9UgcWRgB8FtsP4Yo2Y00CAMza5flatWsHxD8iW71rAwAoa9nWAzTF3scZoQv3paQUwALn/s2+jAu4hjNKM+YYZeN9nSM8hwUPY1S/UUMHvHhjDg0EDIeOwUfQB2idzSFcuz4eO1aBKEJZWFuCI8J1Xbw98F2Zt2ihc1/2BCADorBMLv9MRcmWK6cMHDpYLt+4poIV69DGmyzugFwIvQhu0EaAWwP2oRe0D6CLd7Om8JzImTe/hGfJKk8+XVGGjRqt6556k9NFEtPSZdyEiZI1V24pUeYxWb12nSSnZ2g2z2SPDlB28rTpkhXrlcfKyoEjR5U+PIhPkJv37vt0BeXGvRhneX3jzl2ZNXee1GmAVZezyORct2EjWf7rKvn197VSsUo1qVm7jty+/0DpE22JJymBB6ZBs2iL/U2oieGjPxAsV7AGhM7kLVhA3hn4npw4e1o2//WnlCn3uNRpWF8tVe05LCuhydDrBg0ayPr16/1s60eOHJERI0YoQJk3b17B8pLzE088Ie3atZM5c+aoxaSB0sgzqlAKCVYABYF+xrczpW79+jreADkod7FUyuSXAJVJ+ERiiLt6JrYo1kT1GtTXOY/wDcjMvoOlEQoRU/AiHFvMta1/b1eX+LqNGmhctSw5s2s8SqyDiBH8x/a/VJGEQE7MyZgEEg/1kxq1a8mojz6U67dv+cJ3bGKCWhwt//UXGTZqpG9tRMI0XByx4py7cL5aPdscvHbjuvTs3UtjsEFTTEi1OQhdRWGJZxIAE+uZdQk/+OLLL2sMQ+MPrE7qAMxDWQUdqtugvtJq9niUGyasU37nrt3yestW8uprLVTw5ZoJrQjmZmHJb+PVkUGOnTym8gQ8Fkls8JoZOnyoynLIUsh08GvIOvBMJKqA5+Ie7yAMBhZKfd/qr9ZcuFsCEFSvWUutKj/5bJyQOIey5oYOraEd7PfwywbE4S0x+qOPlE/G+tsANp7lNwk5iQlJvgesbzEAwmUWmg3PjWs3oLHKMh4don7ew1gav5E5zuly6uwpQXZDpmr8YmNp37G9/v5hyQ8qiyEzINsaJ4uRC/wjWcdbtWkjtevWURmgc9cual0FwER7Aw9TEBKihYRuhIwypQ59xyiENjNXMBpBkYMyEFDOwFzmj/E7hIBBwY3CqXXbttKjdy+VL3gnNJf5gacFyZjMMwPQB36BsdI1p8ok1yvk7GXLlynP3K1HN+Wlke25e+L0CVm0eJHKm/xtciu/x30xTiKiIuSRko/InXt3dE4sW7FMevXppXIoPPnfu/72nwGHwLiKs3uzS8LGnjZu/HiZv3ChkNXeQOr9Bw8IWcOxjITO0G4bV8KRoIg8dYb4kg+PN2Opyt90wPnMcEa4FgNawiviZm0erswNA7epC6tt4n2zjuGhAJaxjj5+yoVKo0zmHHLvRsEPrYK/jI7NDIOCyzHyG8+wt2JsgicDwCXflD4R9gHjgB07/9ZQKUdPHPfjMsK/0B74JlzPqYc5zdkO5AnoAcAlBhJ/bd8hl69dV3CNbN9Wjv3dPPO4ZvF9CasS6A7O3nv4xDFZtnKFEFoELwbbM7Au33/kkO8tBNAZm+QUcZQBwLxx945giY6ikb3n9L/n/L2dsgCjlGOesk/TFr4B/SbkBcoZt4cTfsyUYS5GJLKOPQMdsb5xJmcGCSkPHz2myayPnTipRlQAfdwH0IMGWexerl2/efuhuL73o2MU9OOe1Q+tCrRKJyfHpSvXPPkpMyySKQJ41r0PHgTjNXJ3uGRsdo91CE5if9uZdxqtpt38bUcgYMk1+9uASotXCdby389klg2IWUkgVQMrDZWFWMKU1qjlzKIJ6I4lBEDSy81eloKFC0rtus6liw0D8IlPaFaTh48dlizZHcPZo3cPiY6NVtAFIZ209AAwN27fkNJlSyszhmDuiIEDIZ1VZJIK/zBrAAs9e/eUTl07SYNGDRQsoHxiSqIcOHRA+rzVRwX/4NBgJeC9+/aW3m/2VgDyiaee0OfLliurxNxAPwA63jNpyiQflChUpJC0attK2rRrI3Xq15EcuZx14Nz5c/320YcJkybIE+WfkLCIMCn2SDEFmQCeACABHoy5nTYDDQETwIGC/P5xyY+6yVqZpq80lao1quqmC7g7cvRIwTQdSztAWnN3tfH5Z/c/aoFnz0dli5IChQrou9m4IcbhkeFS7slyCp6yWbFRM+4rfl3ht81loXO1xsSxkbt/gMTZcEMJDpLxE3Ap9qwv0yA46WpFa98eC82nnn5KsDCD4PP9ra87d++UTl06+WAQ7QI4KvdUOQXncubJqWA235R62VTYZL+c5CyzqJsxZnwBtbW/ISGCFgs3CxYLlgqBRJtrFieDDcQ2ex+ECQqRis9Ukd17M93CcC/hObS+LBoYJmOacAlnbbBI581fKJUqPS0RaL6DgqRIkcL6O2vWKOnbt7csWrRAoqIi9N6xY0d0+d8nO2ZCnAJKDRo4QC1XHqdhZK6ydvq93U/e6PiG9q9eg3py9z7xDV2oBfsmP/38k46zWTjCDPMbZseszYz5RtMFU6kaOc0MGuEL1IBKljiCPhszQbZiGHPGGMHehE7AASwEWrZurUKnMd0wKSTrAWRBkHqjI9/QMZswpAjF5kpA3JMEz5UAkrhixXJ54412EpUlUgE3xjInCSOCgqT4I8Vk0KD35PRpc6N3YOWhQwdkxIhh/rzEGhL68sJLL8j8hfMV/AUkxNoZZYKNG6D5pj826Xqy9cKZdT142GAVxKETaFe/mPCFzj+YW5gTmOI69eroN4L2AF4yv40R3Lh5o855A/9RluTInUOVMzBMb7/7to5nqdKldB3y3K07tzymGff9OzJq9Cgp+khRLRcaHqrr4pXmryijdenqJSlVppRkz5Vd/viLQN+McLqCld/NniVFixWRWs89K39t2+qzAbjUA2gCCn/xxedSvvyTEk5stbAQHV/mDdZNuCdgCWgAP0whv4lDg5CFCwnMjjFbMBb27VlXMKwIcD169ZLiJUv4AaWrVq+mmji0t1jkY9VE/DxjVkwQ0vXmAX/8hskDGAewIsSDfSvcRgcPHaJuVDAHlAWMsjWPxT/xCwHSLVQB87FAoYKChQwWUYD4PIf7hv1Hpt2PP/5YKlSooOOSP39+dQvHrRAry65du0rDhg1l3759+ghu4klJ7v2MQyBAhPUazGSbdm194JT2oxQA3LJ4Xm4M7Su6tYf1iilSsF6AmTcwEI05gBMWaiYEJaVlOGCCJGAeAAkIgHvo4mU/S+v2HaRPv7fl1DnnchiDxbgHGHCe/+Mieb5Bffl27mwXMJzvigCXmCDHT5+SKdOnSZWaNaT4oyWlVt3nZdDQIXqdhA0Dhw5RoRxtPuPJAf2gbRwwrqNGj9bA3IBUCKvMIWu7eyZDwwKgdUdwqlu/ntSpV1fjQBqIgHsSICfJWngGBpEz8YexlAWAQhigXvgUAxNh8s1yDWYYJQ1uvA0aNVQgDdCQrODUhTseYCQgMH2w5xAGiBFF7Exz/2W+Wdt4Fgb1s88/V8ETl3IUQ1hMYlG65c8//BhjzHXWD1prXG6wEgQcQcD5fsF8Bam+X7BAf1sylcD1gSsliimsJrCoIGMuMVtpA8pj4gefOXfOn4tYxNB+LPGYf4Bd1m7L4vsgxgGbMIImFBhTS+xZLCKxGECBOG78OE3sBY9EfG5zr4Q5pw22t+LWzd8IHliBDnjvXbV6njV7tm9hyrfB2h/QkpAG1k/bq3keYQ7rWcaIdYE7O/s2giE0hPVvQKV5BfE3/KtZFcDw3rx9x7fecUpNUYEaK1iEaixm8SQwl17WJe9nDtAuozNcwwIBIBZLGSy5Z82dI2s3bRAL0g/YjwBl7mnRCU5I2n1gv/y9Z5euK9YX9xGICFlgNJf4iFjr2fy2cAbMa+glcwcBnsQNALXQgfGTJsvajZt8IJG648iO7oGRWC/u2LVbdh846F+LTUoW6MC9GNe2Ow+i5e/de2Tnnr2SSBB8VXg4YBGQEmvs+BSsV1yCLawtbz+IloNHj8v6zVtk2sxZsvzX1XL5xk21lkSBsvfgIbXyvBsTq7QoITVNeK9ZfGJlCYCJRcv1O87tGwGTOIqr162RX3//zY0ryji+RWyMxnQkXiXPIDAy5vxH3OGjR4/KxYsX/b/5QYIdwMzTp0/Ljh071AITl/FDhw7J1auE7nE0i3XCt4VvIiEEyjX2RKPTBw8f1vAKWC0fOX7MT8jEWuJbsfdAc2xvpC6AAGgJIDSgFbFOUZBBn7jPAcBD3yxcgPt2iSp0b/tnp9icsfHhvsbyTCFOcYKOJXONmJZmIUQZDoBM/3divCZ52vDHZrX8vXTt6kNgOZ45RpNZi3hX0E4N4ZKWqooW/jbekL2OsYG2sTedOH1KPRfos4EORgsMaKO/KKcAdE0ZCvjE+nRgCEJ/hhBiCfCQ64G8N8I216iHM27j0Czj6zAogT87eOSgglPIl3aaZKnmAAAgAElEQVQPEAr5EzkPuSfFUzAjt/E++x604/LV6woWcIZu6HeKzzRiCAQJkAnsWc72bZkH0BDjSRyQ50KUUA5Lcta2haNx73CKTvsOmd5Sme+AxzLlCe9grE0Ww+gFGcH+DpQRodcY8jAe96IBi9gnzdjFuVVTl/UF2uz/9gA26LL1g28KaIliiTXAvDCaac8F8kOavdkDXvltCikrS18A5mxvAqhjfALbRFkAU54FIGPucPANkVWtf/QN+ZbxsO8feAa45b6NwUdjPlIeG/wCAwIrazIr5e0a+AA4BX/z211nPvK3U4za3DZwV9utlqfJ2ifoBGOlwKsquxPVHRpAF1rCfVtntifa2cYr8KxgofftAsecMjxnwC/t4Z3sZYHf1+YTSlqNL1n2MQU3LV4l9WBZGR2DQRm4UGaSHbf+3JqkHqvX1j7PoqQ1sJr5ayFdLMSTffNA2gl/BZiG/M0+7ismElNVGWnGLvcfkFjO7Q94MABIchCDksRkRv/Ya2/du6vKm0BaS5nkjHQtTxnK41IOb2vPcr4TfT8zzjT7MPE/E+OV/hrPYDwPfbY+8Zu+Mye4Bm2Fptr8J5yBK0PSSUdj+DvwMM9mrgFkcmZMACzBIbgPbbRnuGZGVXaNM2X4jvB2royjK6xl47n4bow9dMzWHhbhPG+0jb+ZnzzHdeq099AWaDjz4r/BSivDPcoYLXflnZs4z4O90EbrA+V4xjAYOwdhUcmE5LCL9hIWApMR1JsYEhqfxLN8IYYCQgmuLA2bNFahEEaQj8PzfDA2bQRVLL0IlA/azj1/YWakqxaGYPglSpVUDaQNiJ0pj4YZoceEV85YPvBuayuDziJBU4X7T7YcDmCkzbjEkhW0xrPPqqUGjCITibNpQzgjVL7UtKmau2OOjsVYzty51AUJLYURJSMQECC0JFhRINzzDoAd2kc8ADIo4e9vwd1NwGeRQ0iW/GepCmRYEhBXgsQEmNmiSWHiwFTjTjJvwXwVCiBsIPRGINBgoXEhODyB8QGTiZ3A2GAdB5O+zDPbR0g3QItYSV26dZW+b70l2//eoQRNv5kXX4vfxN1q27691k1waCOetBtiSRksUAg8jiURbiGM+8efjNVJDZE04k1dGtejTWshrgUuw7ny5NE5g1sWAs25f8nOjIbNLRSsQb6bO0c6du6k2kisVQAfCORNbJsjxzLjw924dduf6NTBxDctUSABRlNKQFtcPAYPHeYTAuY9C8gRhCTVarDQYVJYOGgtKEPdMDq7du/WuFxYZhBQmbWx8tdfNHMVrqa4e86c9a0KPnxz4jOkpKaqJdWx48dVy4oFCW5FBNkmJhJMDpnSsCRCuOddzGnmmAlOACTE6CSmTrPmr0nd+g1k0JChcuoMWaZdv23BE4PniwkTpVefvtLs1ebSoVNnGT5y1P9D293FbNdtd0F/LRAIRiIeIXKo4okhEmM8MdEo4LeeGD0xJp5gCRTRAwNRQQ4UESQakRAPiAcEEr5EbMXaEqiFCKV0l5bNbgvFlna3e+/3fZ/v57mfz8v8xpj/Nce1nuu+310T72Tec635Meb4mmOOOdZc67r8sT/xJ+s7nQnO4g8nUH/pL3zvX6w2/9lv/x2Xf+vf/ncu//K/+q9dfvt/8Tsvf/SP/fF6tS7tLECevghs0XfB0T/9v317wWJUBStfve7X82ozOV4Fx4/Xb97Ud1e+/Tu+4/Jbf9tvq9cBnMrx5PC7vvu7l+H8ULzTtsbzy+9PHldg6jd+22+q1wrZFbpiTtmM+76OE0LsB97F0YH33/o7P37x6qhTcF6FMnecEsV7r9DbYOT11tAJxp//nu+pDfz8vh64WYA4+n/4j/6RsnH/5X/9u+r7bWRnDtDfX/ALf2HNjwkbXGOY0zbIfrHe02snGX1D6yd/qgMq5vr/9Rf/4hG00Y+Th4deTfUEmt64f/8hDl8vlMrufE/xS1+6+DC600WCN3/qT/+vl//7r3xfOQcHnS99a3MvgH/5+/7qxXdIHq+nreaBD89zJsyVnhNcNwGPZwXvz/2F77l853f/ucsP/82vVDnHX3La1gOw6Fl0T1+/3DvnKNhO9n/pr/9Q/VKokxd/5yd+svra0ATfLHh5pQwMc94PYfm1Pd/gg7/x4T77vqnvqr67PH/x8vL1Tz+7fOVHfuzy7d/xv1/+xpe/Uu3w7c3b91XvhNaTpz2HP3/k6Wg7OMZ7vZ4ETnq8YuYhyF/9az9Qp0ay+Qnt8HetPAs0Gvx6MXw9VZ1vNuCbOQ1/7dVxpgQmBAF+9tPPj4CE8qcvX1++9tnjy6eP9wfIlSVgkICGXwrPr4gLTggkeK28YNcPWXzj8uUf/dHLj//d/qEd374Ew3fswkt4cTYmbXgt4QN5xA7jET1J3+iN13WVh4foc40naZu++kRHjetejkf0yH1SdCr2ED70l/zwUZ87/dYH5UMD3LUJnOT65tqY2qSvcvhGF5NPurRPv8CRvxljGZu+yTnudDNtP3v85Eovfvwn9mnJqS/ae2PAd+D+mX/2n7v82N/ubz4Z56e+2r+0LbAXuC9e+vVf6+4+YRmfiF1M8Ez7//EP5pMG33L5P/7P7yo8yQO+Ewf8DfzIMPez3cvVDm9nH/DSHs8kZSl3wsNpfeuK5IGY18Re3W0nHt38IA8tnODZ8PYGXRnYxo4sM4b5Wfbu1V3JJP3l5sj8wRqvV3tl2jxSl/TaJyPovFcYvdLpAUe92umbyY9Kv42PR/Q0eodHdCdjBr8DxzHGkxd+uGfh5Eftnr+83L1z0vp95epcC0gqf+Z73C97sxc85U9e3F1++mufXr722aOC9/lTm8Lu841HTy6P+UJj3Mc+IbDu5+nJbzx6WrDYGae9jQUH9y/4A286MMr25BXzwJHHTvmlcwFS/fJDPnj3+dOnpWvmK36Zx+YbWT17/rLWQfxiw6V35umzF2XPX9RGuNehR4u/4Pz+P+DXhb/l8kt+6T9QfiV7Awb4EvlY72IjjKlcGzIiK3oDD3lsjjrX5jI5v116jY6DTptAPzqweKncNdpd0xn32rDR9El/+qf8yYsXFz+IVN8YZccFke7u6tuj4Zvvh6rPGPDKnIvdnboW3fv8Se/XkhcN68dX0x4flBet69d88QWMOffTN23TX46fc/MdHsbn1kZZb3rx1JzpDbM9RvaK+XGyCdt1fK0ea9umczs+azbcruf4Pgt1litarG+Th+hmw8Ge+uI+/Zvejcff/emvHnNdO7TKtZNHHq7xNvsB9xJ7XQGpOnVoXRJE2naugytt8xNUgQv8I5fAYmOCJzyCg3rXaE195gf8tEV3zYFFe+iPH5B7Y75Yh0MK7voF6MAN/e6NYVx93Mv1qf3l+mSHfbz70MCnzh4dHxJcUq/t7/19/Q17+zexiBkHcArQvib7UHlgh6dTr8GMfOANx8yX4JMc/fgX+lKuDMz0T72c7dAuciD/8Em5tSJrFV6Fx65jnzKOfvHHBKG9+v/L/qFfXm99WOun7O3hfBfa96B9bsU6C44867b2GaNk+uqufCrt2Bo+WeqVsaGdr88o+fXz9Z175RL8zTsBseYHne8TnWljbWDjnrx4cbHGGotN5L/mG8m+4yypYyt9d/lnPv20TvazobG5+utb7d77zMY3yna6l4zBjjoI8FNf+1qVhSa8pO/hK3zZ1ehD0bP0fJZHluyZNmA07fwtvweweSXIyCbFPkb3jIn/UvhifPXaSu5TZ0zjJNAYGmYbvM8apV/0AT2Rb+DBK7qmjL0UL1FO99JOjh4yzVhySZn2+oKvXa3ZI1iJdknbClYKWFJCjQGJsbVRTsDJhtpHcj1dFhDIsXFBLE8YnBzIa08i5jny6jU9rxkKrEHcxI8hCUGe2AkEzF8EZUDU/8zX+hdQPaH0ioZj5vDoY/Pw7XZZqMD2FMsrPJ4A/pnv+PYKqv31H/6h+khvDE5OURgjT7SMCYcf/KEfuvzxP/Un65tif+1LX+onPqLkjzy5oQAfjqcq7gWoPDUQSPJ9ru//0g/U+L7n1+0vFegUMHTPMMhF3PFFMBN+frXLQtNtBM2e1VOXBEm9soF/eSKTJ3JOigjYCFo44ePa62oxssFBngALvpIdGMFLfT3hWAHn/FJb+gvAWAhyT+5wEqxxygX+6kJfnjylvUi9kxteu3KqAX8EtyPr/JKp+zx1EZj5ma9/rU7w+dUw5ZkkdJWhj0E3ASl9Aiwp184E+kt/+a/0K0yffMvlO7/ruwtXdSYMHL/6s61rykwQDoo54QmI+0wqE+qnv/rVeiXiJ37yJ+tpujJyEVjDV3iaP8rBlufa/f6Fz+ZngsH0l9wz77Sls3ki457hQds2cv0r3NVWcGMZC7xQxlDiU9ozSHhl8WgjcXthsyjhifHwBKwsONFTP/bjVVuvk8RulNF6zWj1QqNf4fa65ypa8eLps2elozbEHbR71IHwDx2kFHz7/JFN3Ytqz7EQcO+nze2g4Vf0R3n4GPwydjbg5m6cW3nsB3ulv/Z17fWTFfBsGAzr62P+mJPazz4ZM460+eeVTQ8wvNbrl2jhag7SFXRnDgdPTqeywICjsYKzxR3c6NPzFxY3zsTb9Up1fxbBAwU8ffcexdG9fmWnaWxZkCuHJ7phsSPvLGYWRWX0JPMui5E8i2UWttARPcm9HMzAoFu5VmdMZcZz/3wE0DOeNupTB17q6Hf66u9ae8m9lHkgx5OXr14vvWp9VFZ0f9iLpjIwlKc+cyFjg301v9b8Mw+Vqw+t+roWKFPOEQjeE546colzKWCrTBJYyGmozzl16K1vzHUAIQGBV37NsQIVvbFt5+vu8tWvrx+zeP/+8vVH7O+lfhDD5tiPdAgi+L7cU0GA9Rro1z9/dJzijK6ghV5E1tEFOIbuOFfBnQNLzrHNRc9wuNyXDFYe3sjDQ/IIr8hSH/VwgZt2cNNGmjqAVu3hIJ8BQX3B0R4sNIBjDLn25KGN5F5yLejqOmOmTg4e2PKCya/5en8jUXtjnXkXGy4gPmFp+2w5t8onf+EoSP5L/v5fevlFv/jvvfyZb+9fbjVfwgO8Eej7/LE3Dt7WicTAJ5PyAZfvlYeS1vPnL19e/tD//IfWA+NvufzZ7+xfoQQ3sJ+MB1/osh6ET37pMrwIrcnRlDr9gs+8Thv58Rr4cnrh3D4sebfzLwDwy355n1b3yiHbHRuazQTekkfRcNKv4BC8cm/emmtOMgvcC+LTKcmmRrJhklJus5RgkcAlWLGpgUt2dARP5obBRjS6xx7UOA4XoPPuTT2sUObU5KNnPf8FJZUJDrIV7s3tDj5+qGsBRoFEwcsn4+Q1m6HvZ0+eV52+nz62uXtfYz571Sc4X9pA8YlW8NHDEXzRVxvjvXhjfLYk+L6tACYe1Bh+Xdr8+eA7jh10c2/z6MfD5M/KFvWG9P/56f5F8Lbdd/Wt/WdL55Th3ysnQQUYy2fzQOrVRZDy7VrH6CN5a0s/Xf/hP+KX7DtY+X1/7QcO+0PXpp1yTWfMIXaAXPSPXZq6Eh0zXvTYmNrY+NIPuUAimgW75e7py9c++7xssE05XvrRIoFL+sUm+/YonukjaS/HLz+25PonvvrVA76+FQBeAZDgHNsNx9iw1Mlja/KgI/qK/rRThk40g1Np+Zj4Q6fl2uFB+9Hxtdo+90Z3b7DDMzzOiaIeZ9sHJ5ty+if7hfKX1idmBOYSjLLCe5jNtwMbzMaHLHvDn7IEBpTz+7XLCfS0jQ+ijp54aIMfYMfmsS3mrzboV5e1Df/cT/3KehPbr42+HlRp6zq2ILZMWT8Yb35mf6dMnT2IPEFKgVuBwuCqTjJ2cIOr65QVfctfI7/gkr6x47mPngfvwLWOGtf91B3jGUsyVnRFO3psrWYv5fiMhuwx+d+RvfHj52efig8H7eu7kA46eIjlc0GJWWSvmn2X/TN4fHEw+Niu7UeVkxu6Iw9r30H/8l3RgRehVVu6oR9esD94qSxw8CBrujy6BE7KjVO8GP5ybBX7FHmB7ZoeRQZ1//zZ8V1un20S88h+Q73A0Ax2CVbeve7TlU+eth+DJjhHVuEJfNEGV7CUGz+6PNtHRto4hAVe60YfdrGWq3v6rNfM5y/fXozPPxVktI6wga7ZN/cdxOx10LpS68eysXRJQJNf2w/PXtdDROX6J2jp/id/pn8wjy3+qfX2gHJrPvlFFujKg3J0wxcd1mrX+DTnS+Y7u5KTldEP7aX4MHTBfU5XugY78Yq0l3eAcj8ASZ1xHLBic5XBBc7guDafyIxcIpvM3/jIwaP6LVsWu0hXvHEqDx65Dg7oUWbMlDUu9Kf1NfCs441bz5XgBcdPKKKfpw8ggDWgaBy8MvbjNQYTdiaLxTnZHm+kTEaM6MAn4yJA0KlhHf1rIWl4xriGY1HufsrT/7pNb8Zt3Nu4bDy0z6YeDq5r4Qo9hbP23U57jJPQAqZAieBIBaLedlDqenxtPzQ/1reHMtakpxdUvLU5hyuHZeN6VY6/78mjP9QrWCF4UcGSeqVi94Nn8WXQAp9JO3kmGFMyWTiAJ1BiU3LI44Zs1aGp0rvOi9cDf/K20bFwWDz1KeX0apOnykOfCuf1ZCz4CPowZFk4QlfheGezZXJR8o7KmyxxaOhvgov6STEK3/obflOdqvxV/8Svvnz2qA0Lw0PX6T9HxKR3b3IznK7BBkOuXWiHH5zIM06Se7JUh5/oz1NPZZMmuEXHZq6NMVpnmgYww3v93rzdcm+c3118f/blKz9e0vX4g0/Xc7v5xnjEiLyuX1Pttr4Pojx9gpcxlalzLZDtgYCPIztZ+T3f6wdtuo12xvWB5hev3tR3TnycuTaUvl+5fukQrzIH0Rteuqan7iX3pbOrTc+PtiPGlPAG39gsuqcNvVTmnl6bv8rxNTxOf+V0M7DNy07vPtJXuBxj+W4MO3maix2I/HD51//Nf6Nep/+Hf+U/Wj9cpF2N/e5avnCFJ6dJTv/pDpyCR8bEj+LROlVAv+CgDD14pi2elM1culP9y4HvJ3X02dzJ/KFH5AYGGdIfKTIvPi/5K1MX3dNPuq8PfVOfhUx/19FDr3QaMyn1dDoyqrK3Q2/XmODSW32Lfq9FrHazb/BD96sbdClTpw9YxhM44KS4hyv6wA7e1aZec1j01FsKPef0MabkOvf6Bp7xypEYuJc8XtpQvK7TYnevWw7hbU5LPXsl4PDm8sKvIpu3C1cBh5xm4pSpe/nGZvXD5ZVvU6PjgeSVUg6dJBjjVc4ndf3m4rt34UPbyNYZNLq36TyXwzt1bKz+5xTZoPWA/8qGab3CMt78IOvJ15LXeg3FWPgXOcnZt8iJvpYeRR8FZ5a9S7k+MxkLTmnnOvjKA9t1zYclL/cSfZGDmTk26a86p85e+XRG467d5COaM642xny2TkNmffNK42/+Lf9x/XDEf/47fuexxmkPlj70zsbj5SubMPpuI/K+Pp7fb9igoXmOr3wdtsm17yr6kY1P/p6ff/mz3/ldV/PSGNrAJXiGhkOGa80JD4rfXjNb/NKvx2THez2afKprvBzfrGwY9KF1qufYu3rb4B/8Ff0DRX7YB1w22TqQ9Q5eSXDKmOQcGuThm5ysBI96Dr6rIKRAodegBQC9+myOVLJZtCF4twJ7NuX1wOVaH+bYxoOTuY+nZQMWbvBT9/zO92p9AsIDHgHDntc9txs3cz42QH3sBFumnTJ2Q+oHGrt9yo2h3+Pnd5cnL17XmPq+wQf239sSr99fnt/xdTqYCb6x2aCGzdZ0QJItKpxqc9g8Cn/wxclBr547ken6SPYjNlQ29sOm3plva05Fji8W7/DtvkSG6ugE3ftdv/v31JzxAwff+5d8PqZ/dJQsyCZwjBHdVSeBFXlpFzzSjs5Eb5RVPftS9AweoEWgob7zyaY/kDywEEh0UmvplMC1BAb7XbqIhwJPq034Gtxnjg6pdOzVsrlL96v89V7rM0+y5ppzEjrBDM2BP2Hr26lPNG9+ta+tLvDuz62nguor2dtlXzL9Nn5j9jD1QLcf6gaf3udOfPbJbDowaQpvQrv7sx+Q9aH0ZwUdwoPwRh8wwqeMoa9+2W8GxsQjMOJ/8g35ivy/9mt7z1p8qX1j7x3Zb334vbWPWKfkMkbgwkWZdQiOytOmfoR3rbtTLvkUx9GuAqTNUzwKTPXggRse4sGElTUucyf18Q2D55Zp01f+8JJ7+9bx3XsfhXb74Oxl8ivNfgDrh7/cb+jxseFozwpeeFY+dMUIWtfAOfAafqE1JXrFDpR+sB9sowc8yx9FQ9rNHEwpPEp/96FbWXQnfd3Hrkw7lWv1+k/50IMf+MEv1edWHMyyZ0p95kSP32OTi1fBxYp8zktbcoMv+JL2ZQ/e+77l8l3XfqLGH4EqcxcfMyZ88L/33XnVmd+GJ6GfL+KHiN7WGpI11nogWZOT2D9rR79N0Gsve2qd9l1mdrPb9HqcdYbtBPfpqZ4tZVvLJtcD8bvyIcg8a3RkRxbReXnkEBnIm7et+9HJ8FOd64dS+mz+bVslAHm2IWdYpWvLJ41e1jzOXpqfONYtNPDrkwIPLcYDD96d+uGdPvEj1esTfCf+6qJD4Kkr/Go+BKb83eWT/mBqfxcAwGZkV2bTS5lKQSuQ19cZWB1jUAFJG/EKhnFutzKmb8raEAyDsD5GehihZRzS/hirAm8rWJZN/wrqlMKvYEYMjbJa1Co42niq28Zo4JBFbdGj3zVTGYX+Lgl6txHrRaDgCsquIEG1GWM1D5snFpZKZWAbhwPXy4cONrzdBreCDIIw62PLnizVEzLfzqkflmmjjPcJnJBH+FDyqcW6AyUVBHJiawWjG9cYjA7ydN/AOOXFox0wORaIZeTdow/80qGidwWfMi7aVzDJolvBmVf9bRInLPu0nQ8b7xNsgZmJQck5OzEY7mMUtLExzv0Pf/krl3/yn/qnL5988vMuv/5bf8PxxMqEykRiaMCQm2xg57qDlf2UBE74XHgLhC15JKcbeFDyWgGn4kN0djhUWxd30L/5iZalW4vfysExH+B54H3XeLuHM5rRH3pMfmUxDDFQ2qe85/0OoigP/Jq/oy36LOr/wq/7tfXLuF559/QRLz0B0Q88wUoPQo7X9mx0BEuWPpSeLJ4omym8kwvUq8Nz963bPbdjI8yf0vMVsLT4lRze9jdvyKYCf8tpBdP4sS2li2zXCKwbU8BQX06hPuCyAzv1PNI2czowwBasFMz16YOcRg+dxjfP4A6uYGp93+bliwroVlDXyZJxuhIepTPorX6chR3U5Yyqr7TsUe617z69uNCPvVnooBMdOeS9AiTKok/mBflGl+hhdEee+eM6zmfKb7U9ykYwqhbKNTY9jIxcgzXhRceVwUkbNIGb+0PPK9Cx5sUKMlUgMo70mjNHe4vxCgBqZ5Nug1xwR1A/7Q96nTZaC345sef7BQOOHAD2q/C3wV/fpYndURf7FloFBgQqBRCeVhCB3bdudKBAkCCBiwQqE9yoOsGTL0gcMw6ddja82QBz5rLhgk/4jifun79YtIyAZMmrPgnxphxZMpKKR8OuaCe1c7xf602ZPpEpHKp82Smw1CmL7F1Hv9Mv9XBVFxoO2a3+YCTpk/7R/cCRh56UpZ98bmLUS2AFXmjSFj7kHzhwU562cvfFOw/XnvbJDuucQKUHcH/gD/5Pl2/7zf/R5Xu+t3/MSVs6Fjhgv7qziZLMBcE/fDO3XDd++uRBm/nH9v6+//6/65OVn3xL/RgGfDI3tXctP8vC2KEbPq7lEhjoPOSwNrTV/sZDgeIBnN/uH9aBv9fVAhcePqeQHydysjJ4yrWDkzGjH+G1uom/8eCZOV5jrGClzVA2MjU/VnBIAO5I9VDger6BERzgkTTLg1v4Ao+ivQJ5/eBBwHGnDjqyDQlGmvsJrJr3krK+FvAU9Or0wi+qr1PYrtNeGwFLiQ1hZxJ0LFh37y7PXr4pOHCpIOYKViaQqt3sU9crcFl8qmDuDlYK2NWpzRXA7M1kbyxrA4pnApiVfCO/+Rn+vSTXB1LmS3Qhwcpf9st/xeXPf8/3Fp/xOjIiA/OSHa55kYdI8BDE4+dYc163np/1PXoeeOxpgq/FL/oy7PGhO1OPxrWArg23lGBkBSuXvT4CvitQ2a+Q+3GIt7Xhjq7HDwx+c07AVXnVrQBb6EqOR7Hh8sCJroaHoVs/qesjMzyLfWjbY649nPipM1i5fL+1x+FLHfuf5fNkf9Z1PZf6RNHHc5FeZPzQhIarQM7wV8Kn8EJ/60no7r7b5hQPVvAqfANDP3vOwLsvr4BjHu6vH1mx9+NH6v+FwcrhU4XWjO8+8lWGDxUsHOvrlO+ta2tIwVhryeRl8WLZan0/ovHkV82+2lafyFSeQ0HL18UHsm8572AlnmQ/7wejfs2/+Osuv/E3f9vx/Wc+cvNi+8/ZP8+9efN+6wf5nWliCwpPdnCtMdoEf2U1B8dDaPXhR/if+/TTRp3g5611KzC0ybiu9T/L2YEgb4pa19Fk/+3knFN0hVut2eYJnqORXvSDzuAVfScjZcGPjYzPWnZxrf/mBFyan71/c519W8+v5g1766CLPWT9Crm+Cxf2zDrAN2U368G7N2hWqvXiZPusz+ylh+4evrOFgcOGlk1eD8Pmg0fl1debiZJAqODzWo8jy6ar5074LW86/HDelgE+CfLhW3TStTJ10fn7crKc6b52xuwUeyd/f6xTaNB3wjLX8Tkw9Y9c5emjfsJP0FK9a3WBcQV/HNBSrj0djZ5e27+Nt7E/ETF/dWex2B0NUoZ8Gf1SrpzseteTOgg00phsQIq2AxbnNmD2ArEWqHXfxDXjQqA8/ZPXWAduvXiAN8vhUPfrdYSMOcdwzD7lt3JtwYgiGV87tDlCH/jKeqFtegIrY8mNFXihI+0qH23SDw1JjulW4ois5KUcXHwAACAASURBVAhyktcRciScoXGEtw1OP6nMGIEtD5zIKnjJQ9tsf75OG7Aj9+ArV6aPdtoU39b3OtTP8eF60LKOzE8awAJj4tAnQHqDUqf3nC5ar7SZJBUk42Q/640Tuv6H3/8HL5988vMvP+8X/KLLn/hT/0vpVuPWG+5MSMYFfm1s88pCn6yEF3y8TiP5DpVj546a90mkl/XdKkbT65Rd/7raeq0yCc2RmbHCO7BDb2iOriqPHhSNr95W4A+P0Wuz5tpcrsXFBs7mpByDPsJvU+c7kuq1PeS9FgFwGas+pZKFJTpBll0niOYTBv/Bb/jW+vGHCoKtxR7eYOMnXAq39QqBQCU7I/DTmyibkn2CwuKBR13W/MXDfkqmnQ2TzfyyH/fkwaHxyJMeQZS2XcXL9d266H70K/f6kpGTtz4rIHdcnwzoa8279epM5EKu2mhLbsr/pX/FL2J/y+Uf+ZX/2OWHvtw/SjLnQOZL5Mu+0LMkMG3K1Gvrvl972E8Se3Nn8fVq2bu1McTb3gDK9cHzCs4lQEQeNpjrA9pZYEo/xuJKh/xYkvn0eHx0O7qln6SfspSXvJfO0Tt6FYejAyM9h6t9BUxaTwNL/6uFk/4F3tKtnuucM+Nah5xMYmPYph6vNgSH09UnfV67hzMbJVmU4W+Mca08AU3t1MOpeDUW5GPTsb6hV23WtXk47/GpeFVPitspC984aO0AcyDfFM996Pzpc6esrAGCDIKVTj3ZtDpdtU5WvaGzAhh96il0vHojQOGkU9cJSjyUOH9ObXmNszfT+nu67KRO87XkRz6LB3I0FP7ZbA69MO8jc3NLqqe56/pK5uRSznHLtPRRuwVPX/wMvKrPWAMnY9Jbid5kjHxLt/Wk7aG6Xc+hu9bjKfOMHb01vrKN8+oPRp1abL2sdsZZ+jPHRAt4cEOnts3j1uHCbfEEXe4/f9TfCjPG54+fFdy/9eM/cfnbP/6TVc+WPRfM9o3CZddLh+5sOsylHie4g5s5JBBqDWRLYxN9hsfDl3/33/v3Lz/0w18pekPLk2cdrIR3bW4jr6XrZQsqwLwcWXqz5Ixma0Xxaj3QAqf4Nefa6uNkKFybR2hpvnF4O4j97vKVH/2x+jHIf/7X/prLf/N7f0890PGAzdqlL31ofq++w35M/pcNWuOilUwq2MZG0HnB1rfSnlN970RlTjC33WA77tY8MX7BWvSWrBdOkbU2x/iLn2guOBUQFER2SrLnN7sguU8em6/PtAG5rj5OzKy+ytkUOdixHeqVgR36PRxR/vTFm0quy/Ys3FwLnMbWFr/cL94lh1vzr0+Lbr4a02axbQ/747qCqiuwiv+BDy8Pl16peyDR5/hJrr//B/765T/5rf/p5b/6Xb/n8o3PHg9d3H4TW2EuWQOfPON/ZzPdPg4dJsPM6Ydy+lEb7Kw1pUdbl8KX+3InJL1qL9Wm/e2Hss14s/Wxx6CD4W3z0el3uL+teZM5Vnq11lbzid6ZB3MulL7Sv+jumJsHvcNulY4vnTbXwJXwPGtA+uV+1qXso3z0VxffTc5eJc3yWZcxO8+G2LrWaeKgjQ01mKnHq6TYP+0Ofg37Ep5pjx/bzm1dCSy02HOWL3Nj3Sj4qw0cG6f2C73+S/evcTfGTgcfl2+n7dF++f7uD5rWuuY+OJY9mve3rtc6VXZ9zYv0L35Mm1drQsMPD4NXBU7Wepn+jdumCc2RLR9Zyp5p6gHawcVf+d/4yo/Ud8IzFt/aNb87/bJ3B//g3bLDdb/W6dLtCsy2XruPLpBlvv2IdxVvEaQ8+xfRH+t05tda44p2OlUPE9svtI6D61vNma/Fv9pz7/UNLDyDT+lywbl+XViwUPAS7ejagdT29SJz/SU6DJfwTg4+PHwD+6At61fsBN6VvPhckr13f6rBwY3w3RjW8vbtO1ipX8Y71teyo70eTluZer4qW1lriAdz3vzx9oqHwgK6tW63fSybTJ7oFxQettl9+cN84nrovn3G6GXTBe+2nWjAo/Ix73bAGA3ojE6Fpu7fdsb1zyUFRvK2V9c2q/ePHRSEEz2EY/rIG+dFw9KZ0FVtlwxcS7dwnPC+mWt86HmLJz0/z3B7vA+XT9pBbQYXkUsJGQFPG/rkTz/FSgR8ItHEhDFtOCGQNuohYxNvk28jbxOfTfoUnLb6JQ+MlMUwZcxbAgevgiFr4WpGUK6lIEtZ3EuMfNrIBQbAB8O4MW7GUpfgUgIUuc+4+mibFIM3aSr4Y5E9cFnGdsKuwNYKiuBZcEhgpIIZi59wqfIVDNMe7PApdBWc1Ufd5HN4HRzvy/Ur/i2cDx4OZyH1xoNbUtqiBb7nwIwxA//ct2jKYrcWf4bbCT7GgdEMDXIb/a/+7Dcuv/5bf+PlF/3iv+/yj/+qX30sUv0EzGbFN8N8l6S/MQfPjVM/xeqnRV7L7SCkIJrTRztwuYNrAkYdWOsPnQu2JVBZgbgRrIwsiieLd+E5fA4+jGAlOjnODKOJjHbXFncLxeFcrAXOYlMbtNoQk1sbm2wqsxjWorZgWOTSzhiulfVC5APqT+r0Kx5bcPItl+J9GereBJYTvzbFwcOC4BshAmj9ZGwHcvFJsFeOVwnAdUCu+cqWJJFTrukS2eFfdABf1aujj8rldC/3KdMWv/VXV3qwvtsEhnkZeIEJblK+BZTxwfVjSN/2H/6Wy+/+vf9t2T5lYICVgLV740lVd5or7B6YcKv6t16F6G+PJeibQK7g+S2+4nc2rmCV8zIczTg06moehYcr+P/suSCsVwEE8NnB5SSNp3B0hB7qT9aS+9kW/caeOGif4IO60rXlmEUHqxy8+th2Bzc4TROX2kTF0YujHSetNlGtw6V/2TArX45Jgpe9ee4gBCcofCMHbXvxXOsUPh3y6brMQTyt+XIKVhYPFp8P3qw5qn3xsZxcwfK72iDjP0eQo5FAQwUU9MOzteFNsKA27sdDgQ5elgNWr4SbR/cnzlmcunLi1g9z+P6d79xFxviAlsiUHMkk9B06NpxuPNHv0IGTLpbuDR3AC7pS46y20R36Vfx7szcT1X7hZSy20fpQOhn9HBtoMEJD8tarFShduAfvyB68km2c0zWXaqMR+Gtzjl/GKbpDw9LLgpe+NQ96Pc48iP5rV/NpbQjg+viJwFvTTj+Cv7au6cqjx37JsWGaH71W9qvUaCrdXbDLvq/5g69ggMXmuPYJHN8m/xt/80fr3pxlE2Izav3JRi1yjSzX2oG3aKq01qfSpzlvw5sxh0sHlh7EVhRPxrokmMCHDR9++md/5vLlH/lKnahPWZ84b17iy5bXvg7v1R9yg1PZkD49WHPOOmE9sWbaxK1vxNaDAA/rzIcKWI4AXW0GvXa/YUe2ymxu0WosY5c+x8YsXprHAoUCgX2KsgOWHlSwCeoEHCV48mXZB7ZBvbIJQ3klwcjXH+ohyIs7a+R6gFOvjXdf9Wxg+oOXsWrsVRe8KlgJ72Gf2qZY4xPwbd5lU9kBtw7+pkygzQMT90cg0qZyBf7Khi94R/09AcvYZL6hwB3+s7PmCj3ped3B5OiI+VC25KUfb9SvHx6ZY5J6bcEqu7f0Jboe+6HuOqC4dQM/HnqINOsqWOlk+NpwhzclF2MkVSD4Q23O+yRtByufrwf8bT+t2WtOLh2H72FnVxla0Fc8uccuqmdnzOmP0rKH2VPhdY0R+772Wym7L89cVh8feebxpWaZ65Sf4cK567VZ9pf9KvhN8w4AtIy7T9fN67Iday2vuTvWyPAmuhLdaH6uoBJbkge+y0aE72DDCf8k1/EZ5WiYtJ3pT93UxQP3sS5HLtrRi7KR8elOr5DH9wns6L4+5ausB6yxd7FptZatNQG9h5092brMv6pfAZRbtNpnW6fsp0J35B2+oGvqXvQo+1LtXKdf5WMvf9AY3cCfBPjXXgxMuAY22mp/toLPNd/W9RXNy4/SL/qgfqaUGxNcsOIDu1dfOrfWj5rT/I4lW7C082aXdVCA0Ntc3hJzujI40/UOzMcGbhh4YExjpb287NryTQrnrPFjDY+uGT9vyeUzBv2mW+tw4Fb7JfNDz+K3r7z3kr0GW4t7PxQbux52edA0EtvJXtZDr/GQkV2uN4fIF00rWS9jZytf9MPv0InlQ9Xc5stERiuYrG3owt/0TRk4ytQdMJeene9bv/fYgRG7MG0VHW5ZdiC/TjHSv7VW4av+xqA7ysmXDY99Sq6NtvAM/ilTnvGVpU3niWO0fVWffurzEMh1aJl52tcP7BTApdBp1APavOd7iuu7IPWttc2oGKdG6lqpwVIuwOMpvYCQVAw7vRoU5DO+PMS7bnyWMBezIvT0MRbCj7YVnOlocl55UOe6n8BHkNd54TIWUAIFu/rUQmKTzEHpVE/0x5HayYvgWDCzsYuxG3REYDlCH9j5hct810k7MLVLG+Mrl8+yjB2FnHxSJ0281MM97e7Lixer/wFnTdzAgEufUhQw7XHgqOyglUO/XrHJd1K0VV/lTnM9f1mvc3t1x7WgYQw4Y+xVtjxhco8eZY+f9AemnR6B05d+8MuX7/v+H7x847P+kG9kpM6EBj/0GjvBStcWQMEpOizA6bsX8zh5v4rTx9LrSLnvpjl2LhAroCk4tV7zcR15oRO9cJlyyIKq7OB1bWRbTxkSTrbcQuRbIqFTWcGKoaNjY+Eog5QTNatOX/3wT9t6spvN1FpseqHrzVTLuAN/XsuWlOFR1/VcqYUxjsjCwVh4UsfwGdK14ZPnldN5fcW7xVdyONKL/Zos2ZBX5CjHY+USXlZdGebme9qSiTZ5lUs/ZRKYgRH9TXv3UvVd8xDMyNOrmY+fPK/XNJWDBY+CP77VlvbyGnfVaTflSV/wD6/CO9fKfGuFXoZnXierxZyO40VtqltnagE6OUPKoitxjOkE/Xrxkq3rQJq8dMSJ2Wxq1mJHj/r10m7jye8xP9+sjdzqE7vqpFSdlnrT+m5McHKCCk4S3cm4pa9v8PHaoaOnkSn4eFdzqJxuG9F9MsrG7tVK2Tjjl7KXAg+1EZ6/zNqb9MLHnD05K8ZRB7e6PjZu1/fww7eD7oUbWsLv/pZ08w7/iof1fWlPdwUOnKJsfAQC2qHyA2odrFBWD/dWgDWBjW9mQ6xNb2w9LGjYXgv1KqhXz4uH6+RN8To8Xpub8gky3wdthxM7N7qndmDrH/3ER2OUTVzjVJnrZfvoRGQeHpK75L7kYZylyymjT8ZJ3+T1y9K1oej6yFte+r4c0ym/wnfRXzjQzaRBb+kM2SxdSb+Zw+PgwfLLtC8b/NoHzftkBJ149rzXAXnmqLUBDfUxeh+nX7wwL+H28hX/YZ9sRZf7oscczPwsPf1QPy7B3h78edXBS+MZJ+X4DI/i17AlxW+BsGULtJs2RH2Nmfl04k/q0EEPIv/i07I7vVHreZYf2FPvVXa5DZl1yibpjB++RmZwC++VqTOeMv2KFjl50EH44JO5XsGm/Wr2nHPaJ+FzwZ6yDeyh/6U/c7O55GTeJ8BYpx/puLQCheY9O/D0hQcSI+D4uk9Kpl314UMdpzP1u1yePHf6pO0InLWvNsvmgBnaUi6vBzmCfdqvQKprvJGUte0SiDwHK9U5Gdrf4cxr6IKTrrXXv2AP+GWnBeGd6rZZ/ibSo8fL16tfT+15U2vRsic11yKPrEPoW/PY/GOfo8P0WnKvDT2p+Ry9WnqkrHRo4R+asuFG2zeDv1fxe/PtgW7zJP0qaDt17Rirefvcaay1nqMjtNA1Om6ulM6vIAFeoCm0s6nqr9KiK/PEHJqp9Di2cPnjmbv6VL+x34rtvi8//OPDhvZeJuPX/u7GK8Z8J3XGzvgZI3gksJVy+a7btgCvZpptil9LX5RnLPI390tPrD2Lj+FVdGfap4IbO7Hyg/61BhZdg97gfvRd/VJu3Mi05Drk6b74s2DXulDBl60X4V/aFdzYbPSudbfs/Voj0DjHch1exB6iG0+r3CntzKu1bqkHmwyrLZ0ZPh5fmX8NRuRx7K/W2gJnPnn8+fpszQo0aosWcKTwNTAC84C/7DF5ok89+IXn0jH8M9+K/uW/ois004mzHkUv8GimlJf81npddseDpRVcggP9QEfZoMzNZc/gGvn5LFZ9I3/t35TnwaT+YBWM6Mewawfe4f/iBbriu1a+ZBhZVm4tru/yj8/Z1e8F9KGNjH2WsTFLN8Zax2aebd6xZvF1aj14d6lPm6zvPPcnTTz4er/r6/Mpe006Diis9Yyt7odFPX/hQQ6RHTnhLR+LLI5ra/2a64d+DJuH1iT1Uu7vy78oWDn7BaY+0ecqG7KE+6FbS46Rr7bRgcgjMDNO9IneSZk/PYfMo+u5lHmW/sHLPViBE7hydZ8YOAt1Gqvk8NTJyvUNNwB8EaNf+dzGIBN35pnc4IE/kW/i1+IyjCgcJnJBuMdtZDELbPASSGiGNDzXFQxY7Sq4GMNTTx3ayE18wqgIIPyYuJRBXIqkfWgNLoH30SK58ABz8tZ1eHPwYwSjAm/moVeur7r6Xs76rpXyBFXglTFr3NOEmGNX/TKs+oB7Rfuqm2XhWXL9Zj2YcMn3fVKvfQJ+6gv/+hGW64CPhUQAyEKSAKX7BJJq8gzjyygyEiZc9OjRkxd1rY68PDmHo82UPJsvkxjv8mt/6twnOOnaZPPELUGpz54+uzx6/qJ/dGIF3uq4+fpAvMCRQKXgkesEjwSVBOnweMrImFPfr3S+jMX1fGFcOJmMIN5aAJQ17h8OHriXat4wSGu+1cI5nGr3tXiuzfu8Bl/StxyX13SrdeTzx4+PX5EzTk4pd/t+ulRPcNa4gZFAL74k4JYAZYKYcjxMwPcqGCcoWacZBJJ38Dfzj7xDOz7HMXFd5bWQN0+LP3U6tX8cxMehtUsiK7pKX/KtK/qtXjmdiF5oGxtlTHyY8yv94Ke/9tLEt+bO+gYWGOjbMuiHFHjh9BuehW/ROfyKvs3NdNoVz09OEN2ZaY/XgZ4swMpLzpyFtSHR72i/ys0x+llBtpden/Otwrc1R0uHhmPlXp025mrhsRyxOIFZSI1Zup7FP+sHPi89xf/IGC/hpn/Gpdt16sQmbmx6XXN8jjqOToKV5H2cntoLu7FC+zHHFi+NLYWv814fdNRGcTmueIxe7SswafO7yuL4lKPnlc1XHy7PX/lVdCepVmAAHwUoXnLM+nVNwYgECKrPnV+i38GUdsA+vueoccwEDvDEPQdQGQfv7Ki1zredIYfQfDPPpn/Zo7LlQz5onbzEK/JkE/Ew7ZUZC0/gUzI/XqFbG4e0XxsCfat9nMm5ycjGp2xB857OwCW6lbELj+Gcald11vslf7m+lZb9jB6WTo62+uMVGBnPdcoDR39zIB+5dy0wqRyO9MYvZ5pPxtAfP9XJlePTy1eNZ/k19XAEXzxkaMe69awfxLLfNjDsnzWxHuw99amZDqSXvBbPglf4hKayE2uDXvq8dLrHWOv22oRGhsXv8Ceb/tWm1sZxukif4mfxb79Z4QGjOt8b9hkjp0IbfrcxRs3JrG/RwRksBHPZt+BUNKELfuzLSnODZM4llU2JbVl5yXrIm3wnz0IP3pVurbaRZx5UJGiYE5BwEBR0IkRAk42QCyQKPpr78Orr/cCjAoh3bIpTku8vj595XU6AcAUHa9PXMMGLfQErNib8MHbRvOpsJPEJbsGDXWFH9FdedevHenxDM3amNpP1yYq9iQQrdvsIVK4g57N61a83ofrel4rXWSeWf2Qescc1/8h0+DvT3tGhrIfkWDJZgZWU05mH0qQXD0qPFt9sqq9O8ayTk9dlZNg/shT96u+D9o8cKTs28Evn9A9f4WmtzfpsLqKFjqOvdH7ZItc1h9earc3U1ehy8W3NKTypNGxheC43RtZDui7lftal7JzHP655sgKQ/KnAiR8Y2MnLp1vBygkz9dnQz7pb17XHGHuqsiXxP9YDSnax9GE9mDjmrm+4J7i0+EO/ZtnG59q/wOPoJ7y0K5qWv5p+wbnuxxqUcjKAj3HJtnRV2ZJ19rtpF1nW+JFV6F22K3MBvNIhvpVgUIL4y47PdjX+wmHqkXVEsl7RUXDUR8f4zOhGj7EktOYAT9E58DvzhU/dOO71wj1/Oz558lv8Db/gA6+y02udKFyGbcG7ml+Lfm3L71sPO4q3ZLF8Em1rrizdSH34o670BW/Xw2v8UW5sKWtkyYv8Fy8K19q/7QeMXsf2AK9fx7aXGoc9Rpxi4lRr4YJZ5XRg2LzS/eUnRsfQV3wqn6QfHNZBlzrZ6YFrf96Lf5FvXjqR6oQi/I0Jf/PEGrFPSq5A5LD3sYly9pWf22tB28x8fzn+b60zYz1yX2sbXudH5IxZ47atRBfZhBfuya7KjbmCtJFb0b7iE/QzMjnnmaM/lzxyT07+sZEpm/CUwZvs0BAZBVdt0y9tM/fcB+cJM9dd3zJLO3nq5ebWLOt2ez7fh/snOhugJ2AbGmVtuPcv4W4G7I1BEKjBymj1Jh8jGkYbU0aE05ux0i+BJePPlLGSNwMWrBXUY3D6yO2O2jrJ5eh5G5oEHFoojE473gl0Nk4EBv/gcmaUsYNvM/WGsI6J22Mc7ZYhdx/aQ8u5zTSKrlOfyQD3ovmujQl46FTWR8D7WgAl+CYHywIentX9kpfr2S6KlPEfyifOaRdYhe96XbT5LrjDQeIU9gnFwr2+AdFBH4sF/Kv9OMGKPnKKjGKE6WyMBCOWNoylk5UMxNQr106bwJtBdC+Hh6Ao3G3MGMwOQvXmLOXwkwTbZiBSAMg3MGbASP1u49Slk1odrDSeOUEm4T9cou/FwxiT0vfW5bSVW6gmvXgBRhnQk7EpPmXTt4y+vqVba8HVTzuwfUiZ4YqBmu3U+UVVDzKMl+RbYK7xDgw8JseMA4Zr4/h2SL3W5TSjk4+V+gPwFYhbQd36xsg6neoaP51qbT2xaGyjZ8weF+7NV/goo1P6aI+3cKOL5BBcybsXydelZ9pVnXkzfhxEAD196CXYSaXPyxEyttPCXhfT3tjaBafmT9suvDnGW0HQwKQn+qceHLrm1KQApBOTrvtUap/urVcTyYI+0Ona4KXNCgjGuVg2iuzJvORe9qJlVXoRh0fbtamJTmURLtmW49YPBDia5YCPQEUWcnn0AnzOW50MK+dkO27pH7xqrq9TxNFVfCnnOg5AFuDlAOpTiU4vvS4nZZ2crA3vvOZU0Znl6NTGDw+VLcel5seCBQ+pcKwxW8/JWUKndL4PzS+dGlhBJXhmrhVM5bURtq715odtE1wQcKhg5d0KIqxg5bOXnLluI9ggaVvlLwU42xFDy31JwIHDxqlziqceXApqrY0vmRf/l+1o/vaDQHS6x49qY14uHiirvmMDRberHg/Dv/BzbADA7XlkPi+7Xg/Fmn/hr80NOAU3toxTuRxvOIW30d3Mr9io2iDlNEfWx9iv5XCSKVmQy+SHcnSiKeuVXDm+xG43L5ajOJ6+pz+Y4F/BXvMLfTZz6tES2sNLv/AdfhlTG86zgAy8Kli5HO2qE/x2Cm/RXLpZ3+frX84Gi72yRrKTxqGX5GCsZy/e1LqaB4HqDx7P+Yf3iz+l13nIuHgVG5f++aB/eEA+ResMVi7eto/R9lQb3xSuH0OoD/jzFddDygpeXsvGuIXXctyjB1OHMy+VHRsZtLDtUubGPfmca5GTMfGp0pgTE5/CIfNn2YkJy2bqKsFp2S7t4MYGOGX59IVA3qVswdl2dBAS3z5cHj17vR56dN8OZq7g5rIzYAaPusY7eMZOwGvxh/0IHmyTzWYH5Tb/wGJz1GkbW5MxAqvg0Ocj9Qn4bDwftO3LzuO/N2w+e/S87C19Maek6EHuK196a+7oe9i3JT/6WWXLhyJPbUtfsz4NO1cB10Uv+irgvYKVeUAU+m/l+lTAdz1M0ib044/69Jt6qVw7c7bsVux0dG/l0Xt0mIM911fAKHSseTz5E3pv6TS+qafbNYfHvkrZQ+WpT549Gphz3rsvW5uDKXAdiQ3jcwfOrsteUd4+Ytqcc7hn/KIjQcsxTuF1rN194patxEe8l9MZfA5/2Wf2HD/pUnyMj2xD2damo/zrRSvaQk9wrvvINuvY0sfoOfiRW+G9dP3KNi19Vp+2NUZ0Ya3XZa/XnqtgLVqmPrku+keQUtmR1trGfzyCP8vX2m2W37zWAXIwXvb/V/QvHIO7Oicr4+vz2fVXjmbXHa+g74kRRD96Xmc9KnswbLgxstaXbiy7gl64F88H/SlTHj3ge4BLLqULI8inrOrMvejX0iew0GDc0k/+8JJ9zbvlvxjHj+kITgZHAUuvg9N9ZcWrMU+Vga0crvIjrTFKT5ccU3ee7xmvAqPzR7DyI0nrUw2993bi3aGU3q9Muv2oJN80yZqRJKB4y/6xe2xmrT38NnzNWj3XKr6DQCP/a5WXzVzBUNfoKF2MX8nmrn1O8GRfJfyS6ICEN3gZfoZXszz19+XhY/Jzu8QRpp26ajPkV/iVHeJvto1Cg/YFf+yrau4Pu71xZ3syRz6OuYDVbbtNx1h2PDBwjjHX3mnirM0nIdhEN3Eh1ANjdP867iR+MkDfQqQWrg6G2dgHpgESoOrXfFtYZ3hnmOd68MDKBj/XM9hz4LHoYGimAU/fCigcr1juYNEcM/gnn0xzLZCAX4R6bEhG4AZ+lZaiutYv8KLAMwfrSKf2bQAT7NtGhqzQBU7zpBfvjFM8WQs6nBkBgcIs8OFR6CsYKzjWbTrgdL4OXOOCEd3pYM2ekBtvJ9OM7RSaV0/6F8dqsV0nzOhJB2hWAKmCqzsYRK+MY7zwiYG0sGehhw/aW4f7pEkm2OePX+xN7tp8aWsDJo+hDk8Et/ALf7se/9frwAJP8F6BILmAm0Db01dOVPapyvuClRVs85Hb+s7RWnhHwLz0YtHfPF2BueEAc2zIC254gBd13+jk3wAAIABJREFUvU4DuZbIKgth2oFffInRHHpKZhbCWhhPhlWZusCWf/r5Z/WKnesnzztg2bq4AhbL8MGj9MUiOwK3CUj2Kcr+BeIE1xIETt78vasTt/lsgLGS2AOOBp6FN3L3eF7lFWR4W79K3AFMeHZwWiCSfoY+fXt+7eCnupbJdmboJf2Nzsi1a33eTyr9CIa62KIKWA8nEx76dH07pKEjOOFjXgF34k2aQUnXKW8+dnATD/XDe3Iki5pH4d/SgZL7cobojXZl45YePV+ns5qvaNyOtwW8nSFzteWib+xFdM4YBXPZdfNXgCSLOT11bbG3gNI5sF1z9tW7hz+Y4MvdwzdP5vN0XoAofap+OB7Hpnc9fX1uw4BWa9dyZmrzXJv+dnjgUfCmE70cc3VTZq7P93DllMIPbe7D98hZrgzuBx02OWinwwKR63XQBCtS5lVO1ynXroKbTletV8cPRy0O28htnv3C76Nnr8q5S1vOWzlwY1MOHzhGdq33Sz6xaUs+6OHoHzJbuhH9IBttSt6Lt2Qa/XOtjr6ET5Fr7vEKnPAUbvTIfdrI3ZPLrfIE2kvHhn6Bq0x/13Q/G6rIr3Ckm6fxtIeHwB4Y6KAr+CaFDu1ct/6vDWw2KcP+ehiHNrwpPVnBSH0//exp1aFDANF4+N4PBHx7r/ugHR4Clc+e8w/8QM32Q7JWs0fxHcJDsIwP3/CzTnV6k2E5pzXu2pSCG15n3KJ9nQpRFvmGh+FDNvHF06VLsR8Fqx4otd1nQ43vl02Dq5MjXgN337+a2zoVnw+sjE0mYKIL/sWPpSfBK/Og5gLeSmP+sBdJytPeRkcKf8COrh/j8BMX/5RV+bLV4afTkwU/Y5qX68FEbIIxBcXqpOPby+Xxc/P59eXZyz6ZfdgIdJ7gVLDyxW43bYdx2JAjWFnBy7YvysvugLd4AtcjWLkCpTnZAsfwyXWClXCudS2BzwEPP18sPrLdsdHsdcGq9bHL64ET/p8SPSo7tOyPeZn5SqetcTWv8wbAWlcyj6KPdKT0ZNkq19EdefQveeoSrMymGK05kaos+vJQnl9sj95Ft/DAtb7qyFZZ2pFLzd11giu40Tn0mZOlk2Tjftl3PFKOT+ZB5kfahnbwXEvaaY9uOp85e8y7sWfSL+XaPpS00x5s811io8JzfqD7wnXZedfKsmfcddlkx5/7OFh58GiNGzyrPLiOcZTDP/O1bLv1OD5C7H2V2b/0KblaB9bJ+QrWWVdPvg4etv+590NnesO7onHKYeEa/EpGJz2NHYR72Z/Zf8nyih8LZsYCs+Avn6bgLBjg0RdzrP3GrSupwytzr+he/ieYxcu1ZvK3S94fBSvbBw99h4yXHrpvuVy/PUh/am+weFH7zLXXLN06AsKNb82RtcbTucyHwEdLeARvtCpTH57DI23k6tI27fAKP6I/6Vv91roPl+Lnmp/a0E/wa/6N/VfJduDmjYPg4I3ZXONF+Juy5OiNTGu+Rf5ktORT9fRnyT3tAsNY8xuZKS+c129olJzqIVDbncBCQwKT8px2ZDclawj7x86xe2ytvD+d4UcpvZXWdlHdTGwwXKo/G7bqYz8L3tKRkvniJVxrbq+9MfmVXKwriwdkJKFD+6aV3NmptlUp/6L8yv4sWU94sY+TrxMm+cBLGXtSMl3zkv/MHlkfI8ey8WsuTjjoTJAydjifEZhj0yXlvR/uffjUr+Be+Ax6MlbGOYKVAS4PsemszDUl7h+qiIHPohCGd57TaQaZAzbSXibfC1PGmuNnPO0xI3iA90VPvuZ4ITIwAkeuDJ6OPc/JeR8+E7/Auy6DW8MEN8ILDZMX6mZf914zhkt4dB7DPTy1m7BC04SX62tebJmpD/3GzljN3+Y5PjcdJlgv5MYW7OxXUtoJ71dL9ms9Jrgyuckv9SkdT0P8KE2frqS4gU+nPOkSOKxfUq5Xd32vsn+BGU/Qok++XSno4x4+HYDdPEVH62qfhHStLHwxLprQHX5Hr8jfWNpkjLQFx6YtcLTr/j0RtZfgXb8Yffz4S78qrK+EVnnwmnICL/BdayNdl/dirWzqQvop2yly16flmI0AGTHAZYSXYVZXTi4Ya9Mg14YRJz/BHH2VR8bytFf3YFpttRFAe/769eWZH7K5u6sfLVIueOl1+0+fPKlfWPdjRlK95rz43DoUXvQc8q3R8Gvz1bzsdvgCTr2K/uquTyi+/1Bwn756tX553IbB0zWvpPkF5L73Iz9+2Ca0Fh8WD9COFviFDxX0emfx9CumXq3r07bwjt1pvFoXIzPzwfWUZ3Q2NJ1z7elD6HR9XwqsqT8Z25zIvKAvO21dg1fGT9vuN/Xu/mv8w8fw0n30xXX4i48dOHQa0CncJY/6UaO2l5uWjas52DrQG4/wEc7o9AoJPWan5ut19FvZtmn9hDXzgZOj7tj4ZZN/yjOnznn6odV1Xs0LHsrURX92ux4Xzu2Qbdx7TjbO6W/chr/nsjLj1fyt64aJpvBen1mf4EH/2E4+SL5/YATM9A3OJbNlU8ALHk1r8zf4pV4eWOmf9nJ1E37kGT2M7se+Rc59by2OvZ96276Euq7f+h04sb29Ru75aNyea9d22bjKze30yTxJubnNOazytfnjOHIMOYi9iTOP92aRg1ubudWGXKILV69DXX3fT8Binx7AwySOfAW8yPuuT9PRA0lgSiAqwSbBrz4N1ydyySHzgy7WhqFOIuxf0Lw1bmStzg810SlwDpzqdJhPD7y9knX0a7ZL2X157If69EuuDA3wkNIGP93rm3muLPNdfzS4r830cRJqnyiOXsaHpJfk6FW22qSw6Qun8MP40+YZh3zhos01Lrss/btNz6voRGhLm4ax22inLrww5m7TNkKb+9KG2zCLJ8OWnnkdHoeW1F/jvnX6LD/04AndoG+tP3ndu38ZWx1baCwJbPrJ55R8a1e/x8+dKlpyuSevk9V1ys2DMvO5UwIOrSONE1qMZQwPd+T40TK41r/wrfQDnqdPwPAvnr18VX4En+P5mzeXZ69fX57yj968uTx/9+7y4v32Y9ru2Vjmkw1tj7KPuLY9e6/TD1gEAbbNSyDxsKlst/WwHqrxWTv5YUe2jc3c9jH2dcNrvyB7iI1zcJJnviRPnfv2J7YvbEzjKce/mYJz2+QdbAzc5IEfXyX3yfEz47pOefLUZ+yM2+W7vfvGt/0813ALfsmbh/PNnN6L9o9G9o9Fxo95CK/gd85Dd/LU16fcnDi/JwkkVfpg37XarR/brU/DXfmIW+bGwRt7GzRmXHnkhx77yJ2a/qlL+JK9F17qL4f/hOle+fV6nR+V7baRlbZwMk748FC+4cY/6Aca+gS3lg36mwf6SGccQ5t26uALF0mZHH+iD9oYR5m9QvOqfQptA/+dH8388P74IWQ/hpxPdKWNaEvL0ryILMEOj/uNM+3Dq/Q98+dcnvvkad98aLqaxmvZzXGaz9riSaeP4TV/2s45Ufl6+fCxs3t9UNfrVup6rWeT46/Y/73yQ650Yu0x6vrwDfpgR/Z79in1A68Oe9SPsF7Tg264wy97D/zNvCfj8AZt13UNK7qj7eSPfuFR68j7y9u3by/v3r27fPigZf+5Vpa69+/fX9WnnXzCL/3IPF8nXPuTAG/rB5icui29EmCu1PoXnEIbupoPO14XOcq1gz8ezXLXwSc5Xk642oB9M1iZysngRqQnDwU8J8CTzgqqb4iD8BnZW/dpP5FuHLbgg999ub4TTzClxifMizFquBh2C59Zdmu84JsJl3GbJz3muV/wSV9GjWE6C2vj20Gx0BB4E7d5nfoeZxtG5fCLEY28ml9tlOGwJ5XrBIPuytlvBzfOajvRymwEOIQMRhy5bHrlHDYbtg40tcODZgtcl/dCJgAp4Kfc2I3v/uEbSg//fFtSm9Ab2sCTtIseaYOuprn1Q9/0J3/XLYvpbHQb486+rnd7wcr+sZUEpMJDefN7f8szsIJ39JUMlbkPbsE/demTfMp96lVgRi8L3nKwyeK8sYnMIstsHNwfmw36swz7DCK47o1CfuX7dp6+FgqLgO9TPr/rX1e3GCgX3Hv07Pnl86fPLk8FfVfgUPl5Ac/8UU4fmq+tx+paPq0vTT+99brAu2NjXMEwOuWV6hWctGG4ClR+6M0QnhTuaxGzmKFJyqInVy6AKchmgRSURWd0gz7AJ/oEV/I8O3tkiCY6lDZT3tGJyFqbh9J0toofS/+jo617bSOiN3AMntG55D3Wti8Pja0uOoWHuS7+j185V9f89Fp2nIUOGn/Mv56bTUvPs/B14wh/7XqjHr3nxLBVHJkEftTNDTjdh0vZLhvXU3DyoXt9b6X0CR651zbX9+XZDKvfuDZe5mBgmK/aZHxt0Zp5nKAI2tIP7ElreNP9eozg3Pk1vsYquQ26Q4dx9Wm8P8Y9fdM/uE8bo01kmnzrW3yQtp2ts3GCd51+0dmt33seRtdbX3Z56e7aRJiP1i1zGLzMx41Lxug8uNDLq4DkevJe/db1DFTmyfwMWE7+hLfhlTpyjf4K4JzlRA5HsLK+Qbj0pIJxfQ1OvZ6K3qHv+B/YxslYkSs8MubEzbU26qTgG9lOmlImV546Y38ziU1JmrBcx94EN7BdZ16o37juhwApQ28Cxwl6kU10I0EfOqG8Al0r8JV2aMj4roOj656bmz8ZN3O+23R9YHSb5rt22kjhXWg8w0r/6Ic+cEn5F+WZz3JtM66goBMssRlnXIJX2uu7daPtz6w714PfwcmWT9vufrCkHxmG5qbNHGjeysnvoURmVS+gO2SYcjzCZ/QFN5tkfq98j9njapMEv2zK6Mrcb8CZX2Lt4z+8+vDh8ur9+8vL9+/r+o5s0DZODbJRbYvaP1DXfkJvKtvWddnhb6D/ZHfcz8C6a7+KLrApeCslSL99ht479VrbG8zMA3nj0mtzcIZPUmxm8lle9nAEfmKLtUn78E5Zj9fre+rvy/lJwTNjBkbXPVx/HjfwJszIBc9dxzfDq8Z17xu0adk0P3svlIex13yd+H7R9Zn+tBegeCgd+rn2wjNwWQGv8i/33hptYGc89OVaTh/js6G//c/48QnW9kEP+yf9w4/Abf3ZOh1awsvoh7FaH/d+PvJqGex9YmCcczAjL3A7bf8h8EO3/td9Gs/wQP/Qg45ODRes8kmXDminH3jq8K15lz2r+UMn3KP1Tf26t1/YTpAp43b+cbASvnAKbNfKrvvteRr+pP58fy5PffMkvNnwol/aaTP54Tr9k3eb8Mm+rdc/9jJr57T3WStjc2Oj2WvrRgUr7QPWgQl7UNeBl3L3M1XQ8mQ70A7PlvH2CaceTj3RfuvP5smkNfoa2JNH+t4XiBSwVCdo+WCbI8bVdmDPb7ynC0tnruzEtX4Ep9AWXMnP9UybPx3fmnW3rrW/VX4VrNQIEsknIjqrwyzlSa1omYCd639O2hMoIerT/Xe7IEdQGT/t3KuXKzvDvu/eGPBtxdkLq/YbH/VNk/KpKMHpVp4xm45NDx7NlHbyCUebNmDbUMBTkA6fznSGFn30vQ/uHGO2mTi5RjMnp4MgPZ4xmxfN5+Zd17lm3ASD4tCb+E5IcOCnc/no2cvj5ATDkkBAHOne5HXwKJs+sDN2/xK3V3J34K8Naxa0Dujik8UNTnjXNDYNjWufZDRG69LW4dyH5oyNf41LL3rKwye8N6b6XLcedeDXIpxTnvpFjhlDH7C0yROY4BHc3ZPbWV65nzL9uN0tPczcbHzgRSa9aezNZjac2WSSZQx3Nnfu2+hvA56FQq5+Buj6leP+huL5uhYAfSqw0sFBQcF6krUWIE77kxcvL4+dUs2PxggeriB187LlEd4oa75Gl5r2lLeT1Cd3LDyvyyj3gudJW3AwxpHevu2ncGMxK3on7nDikK7NcC1+9cp1P4nrQFzj3vgncLodKzREtnSa7mQuu24dbNuZ8iz6sVnRBzr0UAof8IU+7NROM/gT1q5vHQquwUOuzJjaRh735dlMkkF0B1/6iWefXi35LGfio+uFc8+v4N9zK3MTHvDJ/HSPh2jPmDauHBg2zCYzKc7N2SkyL/SJrbsv16/T9Sa+9N4mdG3ujRMYrjO/4JQ5GRy00x/us2ziqo16eWDJM4Z+YLPDScoCWx7Ycm0SwGXDu0/bDvU79XjGkkKnPGMnT5vAb1r7VFvwSH/36IkNcg+Hvea23mXeJI/co6fR5ejC1Muu6/nSOtJ6lLmhT+Amt37RI0k78OZcyLX2cx4e/etD7H2yKQGsidMMJNQpzPgUK3gSfoRPycOr8HTq0bXsVrASP9crvXld95CfMU+n/tT1K8D71IIycolc5T1W2mw9SXnwnTkYSeiQ7qufY926xp+kwDrnwTk53MDSz7hNR3S954U25gP5kiWZHUGecUqv6lbwR8DnHJzOmMZwHTp7zMYj5Wkbm6Ftz7vGUf1MgZky7QNDXeZd5z3H6Qn4eBT6g9OtHJyZwNcu/RO0wys+xbk+sgjsid+Ee9/1Dlb2pjU0xX/Rr3nU9JFb3zfeeQBwbz7WYjKu05X1gxHWmobBPuNb/Chrh9ObTn5m/NRFt8KHuW7PtRs/4keUbyQ4Sd4rSClQ+Zp+fmGwstfg6Kn2ew/UwXZ6O1PRtU5251pwlu4e+ptXA2sft9fdvdZuH6bt2bUfoizzJrZw2srUBW/3qY/tnnWB0fOwfQ/2OOXpmzzlvX5sXHe5Ob196JQnD03BIePGxk+4yuAi8VPSFq82PPwJH/d+Yfow+mkfGjJ2YPx/yc/690X3e+wObjQfmleti3uN3G0bZ3rXBzj2oRE8UT79NzRrZ2+EJnyavJr3e/y2wVtmrW8Nf8+B4ARu+PkQ3xqvrQc9XnR5yw+MyGO24RegL/Xwc8//RKd7Y8DTPX9iy7z7RX+6PPuZHq9OxB7BSnXGy0m488m1j4OV5A3fxqn3FJMfk18Pladd8tk2182XyKnzafPUZ/7sfPvuu3/zv/TgtN5Ys6wp7Ccbm7Uy9jbrCzvcPpEfve3DKjmkIp/7kaxnWasCv8pPAUu0Xsur9Ruuysk7/MCrXX7bBp35uXnUNmKeqJwnJuvU5DpheStYqV+dwExAcgUl94OLazsTPFJfQc0KYLYcJ23ahg+7X5fBH82t72+uYmzhS8u5Zaxswsj1EazMQICGOX3dkdIoWAON8u3NYCtaMxOs3W4rGWRNWJOkBWasFiSEYjS7f0/oWR+48ocSWOrhtJnUhqKNBfwar8YbHZtBD8FWF+Y1n5rmFtzHeKXtOTf+5kHjgz99qipKvuE1vm3AjTtxPMN2P+vP1/obuw1lG8LIL0Y2vIvhlmsPP8bBxPfaSwKTcRh3ALM3oMoZCOXtFPci3jrQkfZezPbGT7AyBj88Ob8agSZ0MPRwAi8yzaToYGcvki2fyLz1ruXXcsAP/fFOf9fG0K/H6ACjcdxr0zDTpk99ek09gSVtGpcOksDHYtwL0HZizvIJXOWRbehNHdxDL9zhlfG6rvmTNi3H1p+W1d6otNMtgNEbyxj5s6FWnro6+WaBOBYJG4cOzgkCflHSLwvA3XtPtvanA5QLHjqF6NXpHNuvdutJZ/Rn8iM6rU5586z1rR2CdgosSoUrh2Hh7MSm8SrlFOR69bwCjJzKdbJS/+APp5z6tJD13FjBzrEgCtgaq9LSC/iSCxmRWfSA/iiL7NGy2247GXsZ25z+4c1DeeZ1xt06068hxIZk7AkrPA9+u20vSBtWdPA6x78Eg3MSlbMg4evBJzxfAUu8TWp+Nc9av7MQ9jxjO8yx1oO2pfiXuZgNuXnALiVImdede7PZTg99zzwwvrrgcV8+A40cp2POrA29ccGZ5a6zyd3z0Xzq8rSFy+yrXJuMo37D2m27XU5W7gASWD0uGOo7kNk2uwO5+BLe4Ff6gJl0Hy/uKwdjO48dLNGWbAJTriw0ae/EFln2fNjzJrpoLqijF+ZDymMLUhe9z5yh060f/cAp6492gZE8djb6FVipl/d420b3nIHvwtl8z5ynY/RqBbwqiJK64evUvFp6gzeRQ/LwDZ8+TuZcJ98V3G37O4N4XPNiBSnzXVSwI0Ovh/vm4Tejv9GjjNmy7s0CeOCC0+X9ynHjvE+pZ9xzHnrvy9Giz308mvXaBA/w1EkpV5dkTpgHJWdyqY0WfeuAlqCWFNmXPNcrxFW3TvTN8eF5HtPY53K4Kde28dlz+8yf8DF4y8Nn83f2T50cfDrQ9ZvuL7qHW/DVP3IB71YK/cE7bW71C90zZ6/JIjjrrz7BwWvdywY1nyrq1/bvDVSuE4exC2R8yHedSAw/otse5MQ+4jN82GN4qJu4Fu1rjxU9YZNerTc9yh9ZDzpfeoDq1e96/btfAXfKMusve2AdTxCk7RFf4do3zbqXvVedkBzfmj4ejpDjsEOT7rrOidR6GNo2uO3wxung27JbZbOOAGDs37bbs33aTvsZm9p1bYtjQ1PWPkDTjVb0T7zwC5+UqUv/OXZk0XUP45dxJ9ztT+19Q+OxZdF47ofQPWb2JOFNr1/gGSf0T1/vjPd998EzedoF5n35HGu3SdCr6Wvce32b/Nzt2+cjj+2PNU3w0T9tXeNV9lnk1H36++7aR6Y97ubVmTb10XPymePM8ZTfl4wV/qeNcVqHui5zMPXyxqV/26BhtB61nux9prZgwdPet/ep2VM2j/TZ87Z1CP7x9QWQBI/yKn9Ow4XGnUdugqz9GnhgNF7tK4WPytJ30ub6XJ775GmPNnDoRcpmnvGVNV97DkSPeg4HxpZTcDz7xNaRrAHxg7O2ZK2xPrDbbLL9ZO0/1mel6n681ZU9ib4z1TgrJgCXSRN6W4dvHUTZfMCr2KjWsdaRpq35cObnrDPOFwUrBSofClbmcwE5RdnByL2vjG7lMwN1ireC4x0Qhx+cpoyV4UeXZS7sXHnPH9C3HrcO7LrMm8Bu2sH5cDl+DbwHijGfE7MZPRUsQrpmYhaDVrIgZnDCMTGTlGUxiUIjNkSEEd3m/vGDxzmfjAMjkz7BucmAXIOhn9STJgbx43y3az7tydkCS/3MJ47oN6565fCLcXYdeNeCb0VO2YQ3xwnM1J/r3Dd/21gaD4/QDLZrffs+BqPrYlw5pJwyT9AlT5NjCDhtnDP1yuJA5p5RafpaX9AtgJdgZMYIHnBizH3P0rceGXf9Q+ds33TFyDv50t99CX2hcfKwaW4Hx3XTPnWhX1vvX4/r8XtC9aKiPXzQAcdHT57Vohtdk6tLoBKcHr/Hinyi+/LgC3bqIxN1oT24brqap9HpzqM3ZNn1DHeMdxxvecrJqOSEtlspQcpjU+h1ZzLv03EJMD2Ug5uFJO3coy0Bq8CTg38czx8PIcKrrdPR5z2/8JueR9cTDBMcs1AdQcq7/mEkJzmT1GVxq4CjwOo4RQlnuKWNOte5r9fI4T4Cb7F/cG9d2Asf+tFylr37lE1dyfXUCTAfStHfOfbWmf//g5XFI7riwdUKRuZ1e3pRgcvFs5L5ChInQBxeyFvuc877BXbfhPVQoANb5kfTt/iygiVsks37/O5eHCF5HJ84LHAzR27OiTFP2L9smDOv5nzKGJkDmQc9J3vczMVb+YTlunHd33ZUFlhy992ug5WzzDUbDefwou32Dlo2Pb3pdq1PUmAn/yLehGY5GOGF/vgwgx3qlact/B4/71P0PXd63TrPi6nX5kXmRnSl69v+RpeUmRex2z1Hto2eupbxJuzAkWd+GS/l4LM/dLL6D9se/ARGjiDK6BsYpcOH7ca7rK8JLG25RD7hcetI9/koWHk6VUcGgpUv/KCVH/tZAXe5+ymX89yA09T/BHTMtd4o7FdnteMvCEAn2KPsi3QounZfrn/qQv/kh/rgrfzKN1l1+qNlpuBLHpFFAsx5bZj8vN5bMlvynCfYSr5r3Qwe+C25n7xVBs/QkvaN03VbdUno6RT96IBd3nDRH8y0Dw92v/S/nUeOZxsX/IK3e+OE9+Fl6Jl1aSOPbNI/7VqH+00dY0cv0w58MgIjuMhT3nLmrz2c6nVveJBf+avd3rW5Gv7Bi35Hdxt+z4+MyWZJ6oLXse5bpxOodMJqvV1SDz99OqZSByufv3t7ef62U+xb4/ZxsJJPbAyJzYn/yfa0DVLO3i26VoCWblbgctFd9CtbwfictDR+p/Ypg0/ZtRuvAGa+7H69HtccyVwZazkeN207cJI1XF2PlzV9t22a4+ftPWb8XnYZ/YF1a/yuux+/1If+luX246Ij2kUGricP+Gyx+cXjI5jbduPMz/h4yc9433dv3PA8OHTbDlx1sOLj6w5eJMgF93zrEO/2r2ffwr3pzLitH8butmR1ve4qJx/rbu+RXtV+MPs98mr5dR7dCLxbtOvTctly1E/Cw1t9Ztmt9Tt4qoNn5tJZVlOu6m7hYSx18DQ3JfT3uM2f7rt1Gd+Cf2iZr+8m4JS6nUeOHwcrm4dbHsaAb/pOnrg+l+c+edqjhw0it9kv7eRpa8zm4ZZV26+WNxzTVu6ebe0015ZdzubH/ltLXLO928/1XeH9WwS5ttfo9db6uB6a6r9gZK+CLjhf49W8I9PWv6mDuy3a6Q55bz3tedL2Yp8MD/yWU88d/MoJyQQlk6c8+Tx1qSztvjhYueyTgPj6LuoOWO7PFERu8IxMo7d0uenZtjHtYsfSp3Wg16vMAXA6NW9cV7ASkChuFGwP+rHCXTOxgYbRE8kWXAvlWjAUcytniIA8Qiby8Eh5iMv4X5SDc41XM3ALf08EsJMat+D4cT7xuG7bfAycid8ck6K6Dxz3eTW4hbUFhP49RuS08Z68O4+b++RTSZo34UdPJjgZD8xc9/gtEzJkiDij7ai1E8xwMAZnB62fKnfQUnuGoJzyNdnpGtoFFjoY2K9+Gwd+8IZH+JNFIjqhPjhNvPFQHymwIovQk/vfMyddAAAgAElEQVTwQbvofvgl155xIZ8ELGOs4NZ86mClgOs8WbnnAgPW+BT/hoM25Rf5gA+vWedambqJ363r4NX59aSv+bCCF2Q2ExlJs8x1yuVZBA4D/oHsbWr8iEyfhCzjP1+lPl1nITgWEicd0bb0Qz2YnPfAiiNffUdgIXIjJ7Thc5c1/ybfInuw0QGWoGJ9B3Od7EugMeX1nUnBx1rcekOhX3Q5ixs80ycwCndw14lK/SodJ8NazuQ0ZX1LprfKoi9y9U3rtmO3+iiLc4RPbR/3QqFswgpf065182N8ex60DK71r+fILGv70TIuRyJyqNf9Bab3KdTwTLtKw9EJvcGx51g/NOgTzP25CO3CXzmdZqs6kEJ3235Fv1Mfu2bclrN+1/Nhzo1c701/O1WZT6lPftC0aEv5zBuX7YjBVX36BtdshtM3/eQpi32Wp0yubwcqBe4FkHcf/ZMSLBAQ6IDFDmaAmTTHDKzge1+e+ZS1JWMGlrGN61TV1sXtQ9DZzIfMp8g8+uy+9TQOVPdv3dx2UvskfVq/ek3xACx1yRvuxsW6w/aDq03DyFr3ur4F56SdwIC6wEleAYMVLKnTlwkerGACnoY/LZN9H37PNtdtyWm8Br5+RZpcvPatbWQgqPlyBCsju4yRe3nGAzv6H31InnJjpB2Z5vQZ3dY28OVzDDoizbJb1/CfbQNvttVGMh4cMi7ctJO3fWh+qc88SVBnBiorCBk7TqZzjR/y0y68yljBBc4T19CQ9vBSBhf80z/tkytLneukxh+t7Y+BlXH1DW15jTn9buXaZv7L3YOvbXDNeOo6tWxvwTuXwSu0w3PD3LQ3Dz62hRlPHzD0J98ZUMwpwfvyV3fv6oRsgppHUG8EK4Mf2PMbndFheKhL6vKmJfaCXRGsfL38YWvdG28dLJ/B9yrru5UfPtR3K/24jlOW+rXNYps+DlZuv7PrcnordqlsztBPsNCYYGRgJ0+w0uvgTmW2Hxp72bm2t2xZbJr6rNON/7aXzY/4t+33oys2tPv24QDw7uuv/FYd+HMM+Aff1P3c6jeue8xr+sHPOjXHMnZ4kjEnztqmvXZZ02Y+cb51rZ9ycIODa2XqchrvvnwHwRKkxPt39UMufmAn8MGLLoSncG8f/HoNTB9ybZ61fOlk62cfWLHH8lsFT549r8MfYLUutK8cOLfoTtke41rO+v5c+k+aQifYHz8Mv5Z9xuk+W29TvvlmfnZwK7443miHj8bq8p7zyumBH9E55MEe+GGderXX3nDrV493f7Ay/ApexqQvuU998nN57pOnHXm23LbOpY087YzXPL6W06RZm+v2e007rxu5zzoZG+1eHZvM1/C2nr2ZfSCbK6+0ApTHoZjsOQ7/vPepeEROZ9xaT7+ZYKU9au9TG1bHezJXQ6+8eXSdJ/Do25Qz5TTlQ8HKav9zfg38Yx8VXs2DLWP4Kps6Hb0Or8ifDkcfQmvT2fb7Yx1pHfgkzEgnucbKwzzXE/gZGAS7bQvKfQuuN8GuA2MiGpjnfMJzrT7Geo49cb51vQ1MFrEIfSvaeexv5v72WC0otM765m+PP/niOvhZlAXEBBEkMK7TxhdsMOcYZ5xTl/LwbubaND7XyhY5yYNjj7mfBMUJjCO5nck49AxCf8/y/FS5DMd68pvxTdzQ3gHGfjLchqzxiC6GL6GtebeDv8rPuqgsetfy2PwzBhhzUmnf5XuxCI6CINobo3GJrjeM4B94oVHb0NB0bZ0InZHb+X6XN165l4cPMw+NnWecYRDN7bHhjZFXJmUjMHNtUj8XAcZeIFGAziLgx3ASYLwvr2P2eExWtZD4tuX+ZkgWjzqtmYBlfTuyFxe8xN8OuvVpAbxVFufHdetv9LydHTwDX2DU2PX6txN4a6FCSxawj8ZfAc3COwHVnACsV7f26dK8Gj5PVmYRnLpDRpHnlKHrlJ/lfL5PW3qD5tnv1nXzbS+W0cvMA33g1bo79bxt1hlm9Czj933DuHVtM4r3+Nw68KGCwQka92cBlmOQAG99WqD7BWbw7HHb+SV3Dz/Q6FqdduGR6+j71Gl2Kak32nsTTu/Lbq0Axux/63rOm+vrDiRknMyn5OfyCXvCmXi77sAB3TsHDJrWwAcjG3eOW+DHiUsgI+Uz17eDN+dN+HUwYuO5+Zzx5eFjrmNL5KGffrhOv1zDB66xu2RLF6KPD82f6IA2W9/jn2w4E4Y+5kC3Z/M7GXO2c595p7znzYaZenBaP99eBERygktAMj/M0vitHwA5nXhKcAxfIhuBqRmcmnXadP2WHf4pqx/YWb88TSe0dZqSjEsPKnDYvwr+al2DHTlFNj1GB6KCRwdmWheDZ9qlrvXpWnfSNrDl0YmpJ7P+1nWCXdGbtAksuTYSfPgocNcuNEz8gpcyvCHPBCwrkDVPqK1gQ7UZ1xX4MsYKuieIBSZ8Jl+NB5eUZXxl2uqTsuTwRkvL91Z91x2yXrBCs37pO/l063qPGbnLt60J77Zdug5mGvOcbo1zqyw8gINxjJt2TcuH+nYkWjIGmp3ebTnzYx9OgnIJUJpzaZ8y8DImuJ89eX58DklQNLJF/+Rr49tvLtSJynXChr3woABMvsnxBoc1zwN5AerLh8vLD++/qV8Dn7rH5vCJJNfqpu1y3XauddM3ViuNk5d0F+3Xwcz4ldsnmHDnXmOP0Wv0tt/XPkLbzd4/sZPBOf6eerBC37TprqVZd3/9ts3pt/s2PeDMulm/r423YcFt7jOazuZ5YIX/gRGaO78eO/wML3MfWPfl4VH4hpeuj7HzC9H35BlH4OujwOWH62BW+16tC+EFWrJmRmbBCS593fsufppDKAJcOXHmOgHB6Cw4wf8WP9R1an9v3uf6Pn6dywOnZfKxvxFcm6/bv9x8u/Y3U24cMDNexpk8VL916JqP+jXvduA4v9Zcp2Q/ClRqHxmaV/s1cLCMLw8/XRt/4qss6Vye++Rpdx9fjHcf/cEFDDLvudMybz71XNOfXc8adM6zPrCl8RmyLrDL4hJPX/Ue1R4kvkL2I9kHzv6BE5vPD8x8Cs2hDe7o3zGCntNph1fXdZu/m87o8s7TX55vUwpOJliZQGXqutX+PwOckVcHtqMf9FLa83u3+3jNCL10F07ayskndeFF84NM9xx+CHZgBU76fdIGZg+oIX4Y2GBSEFIWxM4AJ2LN9L2Y6ZMJcSs/I14KWWNfP1HQN+MGl/vyxqEVfOKvf9N8TcvE4RaOsyzwZp8wliIGp8mH8DL17i3GBAkemt17qtQTtXmvXYQFbuPfuGeciYfrc/nEPdeBA0fXytM3+eSTdnCvQMfpNSJOGEPAGZQYEE6a6zzR3g5cwwALTLgaJ/xBu0VLcLDbXOsm3LSV5xoPwxtlW396gZ40hzfJe+zrYKUyMHtR6id7V/SPU5tn+YDbwaDQEMPbeejsPOMm+LkNm/FuJfDzVGYbgehIG4PrfpmHY/xh7ONAx+gz7HGwz862Nuqn8WbcBfgEmiwCfhQnwcb78jL65ESWq7+gXgUR8xrwOl2gXOBPqtOVS1fMFfKJjPBC6jnUr+uHP+E5vSj50K11IlSAVcoiZYwsYPBUfqZDvTKviD+7uyu8joXMKYhxkhS8wjtP71bQei7GcIo+z3kI3zn3tSNb+Tkpj96HF/fl5tV5/K0zrYM99tTd1q3gmvHNlcbxlu7d1mG8Cl/oAH0Kj13j+UPJmBvfHiO0o40ONI0t742rttencaYut7xb/2OvBACi9x0Q2EG+zJlzrl3mVfIOJHTAgP5krPSNk9W6db8zNttPJ4ytNW+Np1y7GUCYbfPpDjiFJn31gVfseHjQT6PbljvZGJoCXz/wk9p+gN3wzzizK8Fz8r9x3IEkuEhpI6/7kv/Wgcg3eeaS+9aV6zVk2t7YCPqUfnSn584O6IOVenXgulfec+V6jHNdz5FuX4HK8c04gYBKI4hSgZEVBJuBrgoYLP1KcOrM7y2fBKh2gJksI2f87nWbjWp9Uf/Zkxd1gnXrR796Gx2JHMDRpteJlrcy459lnnt1rV85dbaDZMFb2+jSLR0IrPtyffRXH5jJlak3zyQ0wUd569+eE3gTmgPPfWRbNjeyW7ngVqV1Cnaezqug12vfXd0/5mWM4JQxgss1HU2PsjnvtEUbvCJLeXDv8j5Rgk7+WODLW35Np/HJVv5QgsPEDZzADIzUt15tG5q+c06fr8/w9NEmMpMbJzLNmF12OWhMe/3BDIz8aMx9ec299aCALHOi0KlCgTw8DH1s6dc/f1IBy3wWCZ9bBm3ngmfmK5vx6u7N5dn6tBF74kRlfIr68Yd37y6vlGlLTz98uLx4/+7idfDYktK/enCbYOTeL8VWaRP/JzZOXvZs2LRqv/yK5y/fXF76oaAZtKXPS8f177TX/mkfwYrPnbztZG/kt++xbTh72na0g5Xt380H0U032Af+44RO6M04zaPb8HtNuO1DZb3IGOAlhebr+8XLQTNcrvHotUPZhNs0z31e/PjdLnQlz9gP5doah9x7Hev9hbLAeSiPzJLvth3YUK4s9LTc8LqTuh5/j6utduQaeMqy1sI1+LlO4FKbhteydB28buNxbZ+DU+dbluA+lOBCT+HXvmTjF5zVgRn8Jk25Pufot1+Z42rj3njggRv6moeNQ4/XbRsu/6PlcR7n+j7BqB2snGMaO+Mph0P6Tzxdn8tznzztI8eUy5sWvnl/Bif0tlxathkDrffN39KNL/B/ssYkty6wvVn/cqAm64F1wnX2erM8NGQtUWdORV8nzXBW3vXdJnSkXfPimt7J//Cq+dN8S9/kCUHmBGXylN/KZ7Dyejw6LNFniW8rdWBbXQc1t/yD46RNGfyUuZaaH70fM+8Tt0h98uCTHO3p2316P1c/sBMmyHdDTLcIer9+Bl4amSBGMBCZyBCY+iDTA/dkT5mcEdAOfPdOrclvGYLGrSfzVJbAg3cURduZpuBdz7pb12Ea2Kl3PcvRFDy0CR5p32N+bMyU5wdk9ImB0g+8jCngpa378EU/fJ54ZNyUyVOWPDjJb9EPh/AO/FvGAr2Ro8mfFMdyOmTTUd7lvSlRZyxjBh/jKQM/NPv2I/y9DkAPoxP9Kng7Lvrrhz94E/61AdyyC/1gNw17M3rW2+AC3uOnz2p8+tkwI/PZv7+N6TRX8KDXFqV+bbx/UGfyDz7Bw/iNQzuaXbf5E9y7fc/Jh+hT1wvshhE9SB6ZkB2DzgDLlTPonXoDo0y7Ke9aBJaBr76rf4y9kwG5duJS8M6TqzjjeYrlpGEFqVZwKnAFPhOcBEsCo16zrlcMmr/4TTfwCG34+PT5i7InCWTSic3DFQgHc53YlMPV2ME5py6d8HO6Uq4+C5Z2gqhPXr68fP70WZ0mBQfOj56/WEHM/BDV2+r76ZOn1d+vm9Nh+gJn+maux5ZERg/l2tKH0K2teQBOnkjjC13QRlt9omvaPpTa3vcY0TvtM6Yc3p1fL7xwyZithw3H3Mv8I3Mbsgr2rmAx3inH53qN3py3SXv7rn4RnhzwXztjND29bhiPLqA3zqCxHj99Xm21Dy/k0f+p23Tcxt6T12yw0y42zhyAH8en6/YmXbm5IJk/Da/nDrz18bpg5pKNbdrrC7YghrYZ7758Bivg0RvjHVhBh75ggY0mbdxnow2Ge/3hZXz4qHedMfTvNn7t9q5om+OpC19Cj7G1ASu8CI3gotMv5wpywUEKDNeBk7rcBwbZkmnLtfUt962nH9s+OkL2vY5cr4P6zvWz9XRvegI7uTHMpdyD7Rpsufro254Le43LK8I9jvadEuSqV7+XD3NuW21KJq2v9Cq8w3eyj+zcq5NcK4+82GDyCe/l3eZDBV7wmryVa/eznz6qa7KLLtFh91/77HHV6R8d0sZYygK3daKD6mTvfuLrmr7o12nPhdARWgJ35k3f7T6zv3HQhUa5MXPtpByYjUsH/a7p+NivIOOZSi9WGRnXK+J4w/ccp1nz9knmZ9uVjf+kbV5/+vj5wW80o2Hii56f+OmfrfLwiwy1zf2Ed77WBkxJHfrDP+Mowy957md711/77En119fJQ2V+jFFOR/QPzOTKZt0tvNIPHNfhIRjujSefSV3TAV/fQG+f4dGTFyU39zVvbWhf9GcaEqB84UTmCw9FrWM9z9FsnII1HtKHT2catKfr5EIO1s23y592wvJuPWB7sX7gz9rI56hf/mZPRrImZu0tfTrpXuyNNtbf+BVZu9EZWzf1lF6WrtrY3/Gv3tXpb3zIScucMN3+ePeZfkDBvLEHUQ5++y7x9dt36HF7fwHv7GHQwo7Glgb3jBE6kqccfmgPzZmbsf/aBXbzaftD7sOH3W/zRtmmd/s+yjN+8vRPnnK5MawT+BEZKVMXepLPfufrwIF3cAj+4d3k37n/rfs6TZkTebfyoXN4gQ7J+HC+Ra9xzuXwIqvEF8L7PuxxLcOJJzgZM+WhdY6T8eRpl3o8atyzl9s52JGF9mk7+Qhm9OAM+3yvLRh0sveSGx+yz/4y/ZqWza/QAUbhcEsmoyxw7svhHfqiYw/JLXBCc/BJefKHyievm47mya1r/NcevMDWrvnXnymKPWdzXbPx7K51IeuJ8mmj2d7yX970m3TaZj3KHhAMvlFgpU3BXXvYiVt40vO4H27b37kPj0MDuviNsU3nerAi+1t8Sdk3E5y8FbBMWfC5L586ces6/aZ8lOGLudt7sZYdPiiLfdIGHfomBV7ylCdvuj9cbgYrMQzwnkgzmNJOOAIA1o4AWlD9BCL3EaiBCKcXkG1QQ1wQlOf1vUlQ6iEOlroo8yT6XKfdfSlMuC835hzvjI+68Aft7oMnPHL9zeboIWAfFdbHeODabBsn5fg9YU78lUexZhvXs92ZZ5NvkbfcuMYLbXJtS+ZkuhKD0IYjG4zrzTNj0Wmf7jjDRT8dkaszvvvQoVxZaAl+4VMHf9pAwBPuO7UegNup+au+9fJ6kTKWcdSBa6JNmYLR+Ebve7EVJEkQSt9MWjrd+DYe+jYv99zRHi3hdfBsfl/rvbap136myKdp/9go9LgdSMhGkezi2Ldx7w1j6rMYRM5He/N/pR3c6+Cj04YVWHztBMmr+pZlApMCVBUUTKAyJw455ytoWScTT7+kXcHF9ett+GmBx2PX6MY/ZU4mR1+mzdFG21pIviBYKWgWXIo3J1rhIqHl6fr+iZOa8H707Hn9OI+gJDiPX7woPqmrBW/MYXISXIQ7nYMjfWk5Zr59nE+ZR6ZgNV/aXuMBOOrBj85GN5Tdl6Y+gtHtGl7m4C0cgjc7lHH1da1f+gpAJoWXeFVp6QD9KQdiBSzjPPiGaOP0vngVPSDXjGHMzx8//X+ZewswvYqk/XsyUaIEC+7uLLA4y6KL2+KwuLsFCe7uLAuLQ3AJwRa3xYIFQkKEBOKeybglU//rV3Xuc3oeZsLu+77fdX2Tq9Pnaa2urq7uvk91H/+tlx7EMUbRqWwew8VChz72RUpmrcPvUv2Wyn9YklFG6DziSK9xpE2rxg79ThzptfjRM/WyiIKeOVW1/gGZtK62nimLcMpvDfoEPTrySDri2SSrPYxrnrGgw6cMnPgLfdAW4z9ACuJZ5OGgU3lKwSHRSrmko17VR7nUQRrCZOEnfpCHOKVL6eGZtpAGl8pT6MLiBWrog0L3SSbIE/IZcZJVwksdeYgnnPGpBSbPhKtMyZRePqKPCGOMkZdnfOSRMRWuAEEpS5Z38gG2HKwsWdAprQObWb9FXxRyF7yVbLeWT+Jy/nkfo8Pi5QC8BXAEfFR/0MeAS/Q5z4QLAON5wpQZeVryq980NshDfcThqB966XvieA76fwtoEo9skSelW/T/X/i+acnAcuQLWRWN8qFV9FKn6CmVl9LffkQ8A6BlTSmgh7tKNWYDvIqXg9QT+qTop/baKX6nLxnoK/hGWzR2KJMy6BvKps0ad2pLWz5p1W/RF61/k6c0XnWKNtpGXfSx4qBj1txq/0260vYRRlrFldJGeuJUP7/FQ8L4TX1pPtGf+lgOMt6qASbpj7omv6MSYK66piH0QTY2AeocsMTaMLu6oShLeq61nIReDL0KL1NHXoDK1HFnJXqrTh/my8BKjn/72gq9mTjN4dJRv5E/p535PUAkfOkt7d1ch0n3CajMrEmx/HaHBXxmAQ6f/Iv2fjw81umql7LRw/xOy1e815XpVNYhsZ4o1uPKr3CVQf6IK3S+4iiT59SpHngZ65+gSXRAI3WQTmWrTvlqh2jS79IyCA8XZRGv+uUrj3yF41M+/QKtuLSP0nRtPas8yqCdzE+sddW2KDPWgcRp/hLv2yozDftPwEqlVzuoG7roD9GnNPJLw0W/eNAefVGH1rCx3yYtTmWrP/Q79VWvfPUb5bblSvtC9eNTBmVThuZzwgkjTnxI85TSovSEUwb9Q3lKJ/pEr3zyEfd7/aNy2vMpR+1QGn6LZoWV+qJDfnvxhGtc8lyUHX2m/O358ER9oLz0NXxiDa/5QfOH5g3NM2k8cwE6l3mB+TDmpPiwJ+lxbkiTGawwR/m+g77M9G/MOWFgwb4kbTf0QRvjL1z0J2FpP5MH2SCctvGsfmiPD+2FC6zEb+tP8aVxCk/pb+tZfdeerzzQp2d82gMP2IspTv3mcluiz9W+tIzSZ6Wh7DbBShJQeHRCKNNgfqGQKFTpYHxrFx2liiKumOCUNyWMtPr9e4M1rSvStq4fWhfkRFd7PoyhDgaNhDAGULHRSXlDWvKEKybDtE1qGz6dCQA5a85cH3yKC2CsUFoMTsXhE08Y5aqulFekQcDSPDyn7SRfGq84lUdbNHmW0q96pSRaLwqLjS8KAcWgjUsoikJZUJfKxmfwwk8pKIBb6AB44hlfvHBllaWHTsIBLOgnyiiVW+JJF3GlvAgZp28LV2wmVV7KL+iSIz5kpKBDABo+tOIXshN5xUfKoQx88UP9VfSHlFukI23a5+STU57wi/CoL+qmPsARHAt9FDn9GQo5NjWEx+aptZWO+pu07hJl7seqsy9lcxxcR6QrM7CSCYE8gFQCpmQ1idVc6vzOwsyishTMYiLRpBC8C9khDF4jL2pvyieekYP/BKwEWIRG6GXywvmklgGsrdrAxJqlI49bTmbWpOSDDwC1fF0cHjDZMfaRCWST/pR8QR+0E7Ygp/SRttB1IRuRX2NM4wFe8Ry8kf5o3yed6iFflB3507hCXjVfhOW3wpVWEx/hspoVj+FfLBjCijbnG6CPNmwZiMk1AwEahRzAy+BjLPwpHxmg/TxLJqQ34LH0kTa2WuTgQ4sc40Iyrw0qG89Ut0V4a1BF+ZW3tHzG3rRZYY1GHFaGtFNO+drzSUecNupqB5tknqFJAKh/PTsHLAI4IB/1UkZKK3qbcHxZe5GGNgN0RJmFlZXoS3lD/ZRJWCwMi3FE2SlPSVfaZtK05UireQdZpG9xyHXIdsgyegCZk9wpHb7CpR/D/+1YozzkBRASWVMZhPGMTClM9csnXLKnuRh6Q2fFXOR0ZOsFBymT495uhUd/ZXNknpa+ygCwFAyR7g6eFy+i4D39jAuZCP7B21rmRMa0W7vV5n1AGXFEiqPg1R5eWVvvOpt+cr03v8V+mTjF3v/40zxf1BMgJP0umtJ+JIw40RIATsiq+pX4mHcC6EG+FCe/NAyaS53StudLjmkTVn+MRcYJvwFsJfMa5/BbZREnOWrP937KjvQD9rQCftyitHhxG3XIwrR4eVLapvQ3dMJzxiTPxMFXnnETpwaQPHXmnNxqWrynT2jDghxlk540WsNRh/ISxjN1kYa64Y/CACRJL3ooLwXCSUe8eCpfdSiulEbSEUc4Pi7aFTInWiRb8DZkk/VMyJqnycA4WS0zZgElOfqMFaXGIOOYlwOAlFhf4tzqMLs+I+rTfBBgM2FFnbEOhh7CRX/+MiIb5xwBB7BkrcPaw+dHTnS0xBjVvZV+Z6V/YCfWgtDXngwSLv2mdLQTnaT6I76w/NULE5fZEotKByoz/YM+o3zpQNWl8hWu+pU20mn9mu6ZUloL3U761Klclaf6pGf5TVzpel/h0APtSk/anAcJL0lPODo9nWtIT1hbeVKayK86CZdTuOIoW/NGylOeWXNRT2le77+kTPZMmlt4Jn3siWJfxN4o9kfa4xQAX0pP+vyfgGHQIT6KH5SR0peWyXPaFj3T1pQPrIvbyhd7xMAiyCu+KW3wK2QnpS2tV3Rqn0k5yp/6aV+Qplj/Fv1KGuQMF+UV7UjbQ960bJ7TMNpBf0Gb0rXV7+KXxyVWlG31lcppz1dZqS+aaY/CxS/Ro/IUr9/yFS7+yyeeOMoRb5W2LR+ekE59Cn+hK9ZkcQoI3a/5RvMMvzW3EK95Bd2LY66IeS0zRvE06OYwlCAPZTlISRy6JNnzhW4u1n5qV2AAsbaD1nDF+C3lT8HXoo3ig9IuyBfoKL8UlNRXv3WPJenSsAWVHXHI7IJc67Gs8mgD/SYZIpzf8IM4fuNLntprs+QGPy17AWBlVCSlEMITlakwVS4C1AmqoD2fdMRRNpYuAAjppkDlqDHyFR6+NhmpcISAiOYQ+hD8YFoIh8przycteWG6FD/PUV6hlEJIYxKQgKoe0ZAqJuojHXGEY/UjFBqf8mibNkNsugkjX1joBbjRmg9tC07K+7Sd5E3j2nqmDeQpjSOv8+V3F7tapKVWHgVYSZtUB2WKZ6qTOqibdKKBOMLD2jQGBHzCMVkX/I/+djqzL3BHfNEmDQLKpG7SUpcc4fQP4aJT9VMfcaJZ/UleZCRc8VZTckMe9RttijqKtlMe8YQrPmgTXUFLlFGkJb2c4vRbPuHQCS3IsxbT+Gw0UmWuzVNsUlpbuITCR4kXlhYo+JgYQukDOgrMQ7kD1uFrYgFsFACZg5WytMsW6q3KA9Tzo9hRJ+Wov4OnrWVB/UOc2ld+WV4AACAASURBVI/Pb/qT9jM5aWOArzdpDoRmICmTlAOs6eSVTVwC2XwyS0BNJjks/2i/2ks5eoZvTIaSaWjRM6CbwJCU7raeJR+0KeRPuimVEcl29Dl9T3rlbavcNEx0ESY5pC7KSOVU6QhjDNAmja+Qx2ivwigPeYBH8N4XCoDcCW/hEXwkjmfSYcFKGEfvZ1dU+riHLo79Uw90VFbHEXvRNHnqdA9HXtAbhEMjMo98I+ssXrSJRO7SRY0WN/jaAJM3DdfY0cJIPuE8K94XQS3m1pNvv/+RvfjKa/brpKmxOMoWVpQLkKI87fmURRxgBU5gAWHRprDW5DdjXOmffXGQPfLEU/b10GEeJrkkHW1XWZQH2AWPiOM3Vlw4yidMTrwI/gQYRbvJI8CT39RV8Dd4o/rxSUO8+ERY6ogTP9l8SQ6l0/gtWcWXDJT6xIVcSocL7Jfuxo+FJ7IcMm82asxYu/b6G939NGpMm+VTLnlUv2SeMgiPjSNlFsBjanHnd+U1Z+ABc0HmKJc8blVZ8hEV+CLe0BcCZfDpe+QJX32Z8vip5563o4473q654UabUxVHdbnWghcqs+YW11bMnFvp44+8F156mZV16GTb77ybfTdshPdzWPLGNQPqP9ElH3mBPuRCPrLEb8kSz9Aa9MbYVFyRP4AfhSMTpY46S8OUXj50jvllgh1+1LF28OFH2qDX3szHCXnFS9Gn8sivfmnPV3+loGUK9lBmaxebKEBRyldd7fm0j/waP9BKe+jjwW+8ZR99+oX3O2FyjM/ge/Gyob3y4T9poYc+olylpRz6m9+UTbrSca46STOzosq++f5H+/yrb23KjNmeB7rb6iPC0jj1lXzKUz7pBn7LER90xzigHZJ/9SNp0QmAkvRJZVWdW05W1XCNT2xEeQaYBLQjDWNUFoaMwZBb8VPjrHjBKxmGLyHLIePU7X0GDYmTTtL6o7apya9JqcuOggus5EvgVU2N+VoXOSNvqaN9bYVJFzoYiw5qx0kn5daUv7mHNQA71YPu1fpVdVB/rBtizVBKD7SHYz0Rawq1Jy0jzVcart/ylZY5Xno7jVN90stKL19p8aGJuYVyFE46ylb6tnylxS+NV5zCxbfgXbFepY7YexS8Iy90i/a0LPLjKJfwolzWg8WaUPHK257fFgCWhpFPtOCrPQpPf6d1KDzaW+SjXwij3cy90U/RDsmG8sqPPVvRN5Eu1reiTXWTR30fvCnkV2nkR9qCl/wO/hZ5lAbepn0VvE5pinpJrzykpzzVR55Ym0ffRbpIrzTy87j/JVhJeQVN4n2xPxSvon0hP6RP6Uh/l4aL/6mvOilbdbfnp2l4hl+xzouPMTEf5LqUtiQgJXNA6jR3pL7rWb/iK9sHZvsQ9nPpvMLvSMucGY561XZ85ClkoDWmETyU3BV5Uj5IruAz6cXHlG9tPQt4FFiJn/4pXOnk5+HJHlR1pr5/rCn7unzbz637sHXe6K+UR3pWurR/S+NIU9pm5fsfgZXKnPpUKpeGt/WM4BH+87hffROA4lE6rA1VTlsdTlyEF5uNUBLFpKffCENbyq603LZ+kxe6oBUXk0dMqiFk1B/KKuKLNKFIIx9pivZEmWov4Qg6m2822uIBwKSe8UkfIF3wSeXhK13awQqTn6anrQrHT+PS8NJn0kGHb+SSzWqqBPTM4jYW41qEF5t94gBm2bxRnnhZShe/Z86u8HsjRQvptYGEDsAdHM8qBx9ayR/00i8FUENZ8AqfdKQnnRSO0kbfxkY20gQQA+0x4Un+JAeRVjSmMkP+VA5VNzSmMuS8ze7kK2gL+ik3ygkFSV7SpI4w6knDinKCdw7uZtZS6qfYxAR4w+Jem0htWNSv2gi44k4Ay7CqbPG7JQGWUOgAd4BNgJVYCvCbicABSgcgWcAXDvCKTTKAFPl9kshARdJpImFigrfiKT6/AwwoQAb4VcqL6IMMVM2sGNoCK6FVlqKy+HQaWJTTtmxSgyaAN8rwTYiDLsEH2kIe2q7N29Dhw+2Tz7+w0T+Pc/mjv+hz5IE2qN+iH6XnfuuHbLWlbwIQoZ3wJWRRX1uMe0Mke6qrLV9yRhxlMSbgb9RbjAnKkiNt1BntUD7JbZQVafwOUvW37unKrFnhKcAlHz2Cz/AOGcLiywHNDHCFJurmJRe08YwlHOOJ5xdeetluvvU2e/b5F2zO3EpvB2k5Ho48o59iIx6ASToGAOV0lDrVYwIs08WQ5CH1SccmVWHUg3zgA5D0XHgx69ZzYbvkiqvz+9wEVECHxlt7vo8BByvDQpr6qIv01MEmWVZXWnz9MGKUrbfRJta1R2+75Y67PR3lkI/8elbbRA+/4QGWUToWHDz5rY5XHtpA+6EBfcJv6omywhIJWsUfwjV+RAdxol15xQ/6EVmkr+l7vaCQLMovlW2Fa3xojCBLlCf9Gx+5KzYsjMcXXhpkPXr1sbKycnv73fd9DqMcHOVSFrTwApJ6CdM8IzoFVgr8yK3usPTKjlsCjgAipNZdPAusJC/8h9fqK3x4A5/F65AFASkFYEm889jMDjzsMCvrUG4LL7a4jRo71sOxiic+7uKtc53Mb9wLr7xiZZ06WVnHLvbw4wNzuSGOvqKf6G/1k3xopV7o1pyDnAaQU1hkhuzGvVKah9SmyBt5UvlTvOrCl1xJbsQf4qCFsqH5syHfOPAK+Drg8qs8H+WRXvRSV1omcb+nn4l3IIg+ysAufAebM+tnyg3ao+9S+n/vGRrURtIyzvj95jvv2/Irr249+ixqO+26p1vAcrWE+kT9SP4FOfSB4n295i91gif0GfoRPtLnxMc4j2P00AEoqXs1n3ruRVt59bVd7xx13ImeV7KiOuSTN40r5QPpSINPnH4TJhmDp8Sp/5ApaCSedPCAvgGslD6Qr3sa51RwV3m9g5h+X2NiZUgfhtyi/wIUhb/wIJ0zJN8CLCVH0AzInYOV2mwzf2YbYu7sZh1UA2jJi1rWTdZiNfPmWWUjp46KtWCpjpPuUZtSX2ldNjOdkj4LxExl1e/IzdJKJ6EvtUbQnK+1Ab+pkzHA3K+0qlv04cc4anttrHRt0U++9uJVL3SUplGdKpPfqSNcOjstJ02v9YXC5JeWQ3gaxnNp2mi/+FCkh2exbirWsOTVHk/lyI9yivam9RKX1q08C/JTYLLN5+SjLOKX6uC36i+tQ+HpmpA0hMd6MdtfZkYmsebUibnW/AvZKnCDdC4u5ZPqLfhd8Eo0kgaZQY7Fs6CLcMZb7OPT9qZ0F2OyACKVn/JUNmsVaFe9hNPfpBUveNZvpWsV938AVqo88R0aYg0U7SecNpX2lfItiD7xP/XVjrbyKa4tn/TiH7Q4jYnuZ77QnCG9n84b6bwQ822AjuzZ2LuxT5NxDXtO5gj2bbkhTbZHZV+iPSzrRPEl+q+QD/FHNBOP47fal7ZJspXGp3xr61ngI74AyFLAEvCSMKVN40VHe358aAfd07aD/rZcWh7tSdtUGpfmT+N4Lm2z4hcAVsZmVwJM5yDAC6qEOAgMP4SdjlIe4ugcKh8/cZLtsNPOttwKK9nZ555vY8bGBp64NL2UkMolTgIQQhCTXRqWKg7lU4NhRFGmJsrWftAf9dBuCabKivzFIGrNoyg/6IFnrYWUcCksPh5D2WxioI9yHnjwIbvtjrvsmedecKsh0a1NGUpFdBDXXscqH774qXaJh9StDRrlBj8LelVG5CvkQYMeRZAqBhZiOMWncVIkxLHZLADLAOOom3qok/57YuBTdsppZ9hpZ5xpP44Y6eFBr5SqrBfjaHzwpShDbY1+CGWh8vEjPtpE3sJFn8Fj+pn81Bsu6paCkV/ERzr1L/lFh57T/ijKj40yckDeNI/qCF+Kr2iP2pLmKQ2LNgjQa3Llrv6IjV9sJANgiPvzWIjTV+pDKX1fdGeLagA9d5lVnE8AGVjpQF4zgEW9A08of453MznoOUBPZIa6MrAS8DkBMf05m0SYlNhsFPxWv6l/wke2GEviufpSv30yWgBY6RuabNJyK8AMkMwnM+hhvM5viU0F9yui+5DdDLDk+Dttp62UN/LnsbbPXw9wYGC77Xe0oT8Mc5mmr9S3yAYvJaRP2vORkVjIxaIWfpA2dAQW2uIHYQVYiYwXchL6K3jT+pl0yAxx+CobX/IoXrbWEZGeOMoowJnIJzrhP3x1ELK+3q22BO6yWAAwEVgJP0mH7MBH8lLnjFlz3OcZkBKf9uOPHP2z9V64r3Xq0s3KOnR0cIlw9A4+Mo0cI++x8YwNrTaYgHJsyAMwKUAFjQFolNNiKfUpm82ry0NmscgzdX37w3BbfKllrUPnbnbFNdd7m2iXj6vfeQmksUhZ0BIbccCeaBPjFYtIaKOuSBfgFGBll+69HZw54ZQzfGxTL/pa4A3ls7EnnDKIw0cXpGCl6iUtdEvfiw7CKDNA39aWn4ojbcwVMV9AK/WKJvFXPmmhj3yAiSGLcU8t4x05pW9x0n+SX8mywvkdLhaZ6XhBbjnRQPlYO6vMV19/08rKOzlY+fqbb3k4ZZCWNIxJ5B7aqJcw5mZ80mmejbEUR4P9SGlyP5wsmQQgCDzw3wnwJb1c8KTQ1YTBS/EWfkvOw1oWWY/jwwcddpgt1Ku39VtmWZswZYpbsDPu6pqafAzOzj4KRp9Mnj7DVllzTQc3L7zk8ly2oAXrOeSddNSNXJQ66EidZIgw+hQnWouxJyBTccVHm9SWKLNoPzICDaVyE7IT6bh2gfgRo8dZx67dfSxeeMkVLseUJ74GbQHcpeWpX9rzU4vKHJDW/X/JmIEm6kodYf+JgzbGJLwiPbx/6LGBOfi67Iqr+P2QhOPoJ3z6Kq2vrWfKEw+ph74kjDKQJfqaZ/LSD/ymP0U39fAbnl1/821WVt7F6dp97/3+z+6slPxAB/oJugAGoZd6oU304PObcNrF+OS+ylGjx9krr75pg1/7l49Tf4lAe7CsrGOOjY/LcIyfI+LususVJBv44gl8QO+lssxvHHyCTmihfrfKZb2rtWg2p7DGAKzkJMFc1hCc1MAKCJ7On29VTfHSEZ3i5bSzcUTXSXfhx7wvvYdOKo5/U05OE3wqsaQUSKk0xTqA8mIPwVyvTTx1QR+6FN2a0smz9CLPpFNbpDOlp1P61YZoR6HjlUZ5KJM6KZMwlan8pbTwW2FKm4apvjRMey7VLV80lP7+vXDFyw9+tO5flUnd4hfpoUvrKrU7aFVfF/wlvcpZkN8mQJkAZMxz5E/5INoJT5/TehSe0qkwaEaWtPZUm1jTpWtdrTuJx6l8wkWXykx9pcOnLsXxm2d4GnNzcY0M4ZSpuvgt2VV54n8q66qDMtVX0b6og7RF/iifspVPz/xOecxv4n6vf1R2e77aQFlBY6yDRK/XkckWdItfKk/x+i1f4fgKS+lXvOL+E1955Du/S+bMVNdrXpLuj7VFzBHoapz2H+w5fD8KUKs9bGZgw8sij8coKtv/sUfFeIU1n/b42g8hI+pr8VRyQ5qQz+g/8VQyi6/2/Uc8mTcvByEXBFj+j8FKvgy+AFdKo9pBGxQHD9LxSbjiJU/ttVkyIzlV3jbBSiqPSUgAR3EeP+IKRSri8KMTgvEQGpNXAa7RABQCHY1VZb+llvbF/+lnnu1KKi2LhlBedHzr+lLBUIOVNuotQAzyizkqX8xtzy/qDuUZCrSYdClPZZGWNmkC57c6ClqoI00LX/lNGdoMKezzL7+yXn36Ok9WXX1N++iTT32DTTnkibaEEPBMXSobX3SnYQonTvH4QaNAMt4UBECRpiMNtOFoh+JQCHJSCigMOS0OtUDU4lFKRYM9JqGwBtOERJ1YS+65977OByxZXho02NuJ3GB1KmtK9TW/WSyRV20XrdCtdpAeV/yOflP/KZ6+wZEOvsRGMwAXwglr7aJc5Zcigwbxn3z6XdAQE2xBoya3kFnRUdAS8kh6lad24kf6tIwoP9qhRWVxX50W+ih0+ozFNJsALcQVTpzSurLPju062JgBlykASDjKH6tCju2yAc6BPgctiyPW2hSRn/RhiRlfENfxb3+rhczKZVZM0e/F5dTwAFktwMrgOfxWH/pzZrGpSUi0Od3Iu2924g2ct4s7NZmoNFkhbxmgqgnPv97ZElaVAGx+zJlxk4GXnw4ZYiuttrpv9jt27mpvvvVOLqv0j0APXfcQ9KJ3f+tCziS76WIuNgcxZkMOkG0t+MgXPNKYaNsPXSYZJE0xbsivMZbKdoypQjdRBuMAx3NBc1iiuiWtH/svvvwOr+kD7qVEDnhGJpAfNsD8njBlqt1+511uNfnL+AlOC3IALfAK/7vvh9mii/cL/VHe0Qa/9no2NoJ25JkNuDa4yLz0GT5gBhtMbdJTvUZ8LoeSxxKf8skPzaTVfXiUw5HIRZZYyjfv5104wMcbdMyYU9lqc00Z7TnRmsYTxthkUyywgDDdFTdp2iwHSQEsjzvpVE8j+kQrwAdlaExCO8/Uw0aceGhV/egL0ssFQBW8JJ34SHrp/qAxPvhD+fE7PgTCb+oSv/ktp/zezob4yJL6XOOd37hCD4a+jLmtWDCGLLZeoCO/oVeLOUR3SgOGvzToFZen7j1722tvBLhBXRq3yDi/Yxy0vqOHsGK+QBexDmqJr+zKojK7txJgoNSaCWABi648T8Ij+CHgBt7FOAkeSj6cZ0lfNWbAP2Blt169bNmVVrKxEyY4SEl/s1BXGl5GTZ8922676y4r69DB9jngABs+6ue8HvqHOpFx5IMP9dD3hQMcLeaUgqaYU/itPuYZeUDWJGeSBcVFuVEm8kZ62ke80tIGybDkhnjS4aAXHwAfq0rcOf0v9jwaE1FfpKcM0chzeyBlGu6AZdpniYWlaE7LpXzRiv97jjHLSxXohGbcl99870fat/nzjva3Y05wYJB0zOP0DXXAW7WlPR/eKE480+9YIwR4Sd2SPbWFMHSO+Pzuh5/YYUcea3vvf5Dd/9CjTmfaN2k7qSONo6zUqQ7SwMNUb4cFY6FHRG9avp4Zp4CR1994qy2+xNK28CJL2Nff/hAWjz6PtBRjECAdOWt1Z2W0X+VBC3IpK0raDm3wHn6HPIde9DawLtC+BHnK1m7MbzjAyrm1dTa7utoqamutho8NIrMtYV2p+b2tNWCsA4v1IW1VGHoPPZXLaQloStrQYeix1tbdAlcpi3K0BkW3UabW78RpvRDPhT4lL+m1CYX+0JdBL3UTp3bpt9JHO4gv2keYXKr3SUM4eeUoL8r47bonrRNdTTrS42iP860EpEvLVdlpPp5Tp/IUpt/y2wtXvHzoEb3kCX5r7Ze2Teu2or9Ir3La838PDKNfKSdtf/C+7faqHrUPeul39WPRb0E76QmjHtZ0KRBOPsohDqeyo6yQNT2LR6QRrfiiVfWSXnKo8slDPfym79M2p+WSF9mPdW6c8COefOShrWp3hIcsFXRH/5GGMMpTXEozzwr/vf5RuvZ8lUWdanvapvbyqR3yS9MpnLJKy0vjSvOV/lZ+aAtXyBVpmevSeUJ6WD5xaTxzCDoZPR0uLCpjr8n93bHvkMFMDlJmH3mta470fHfADSm4xzv7wjX00c8hA/GRXeRFjjjJgeRevngk3vzH/rx5Nu93AEsBlc3NzYYTqInFZSm/S3/P47qyBbjS9LSHNtIexaFD4QltUpjiS9ut+LZ88YQ8bYKVGmhSFKXKIpgfSkMVUCgFkpcwnpUuTUMYv1nkL7n0sr4BOOGkU/JBqvxRHkokBjxCoYZLeVCHylZ9xMEknNJRpvJTBr8X5NQOGF4IXYB5xIkO6uaZNpFOtEf9xcXGqot0xHFUDGFXObPmVHg7fvhxhHXr3tN5svyKK+UWheShLpVPv0AbvylDjjbCL/FEvuLxS3km2ohTeuiUsImPaT4WrFrEajEpRSFfi8VUcRBGPG1XufhsNpEHfOJ43n7Hna1z127Oi3ff/8Bp46g89BIPD2gvfCcfTvxRe6EZB09IhxwDbBT9KjlJZaVYbJEHekQXfKFswksdZcpRR9oP4rt4rLaTRmHiPT7hqbyShraFnEW7aRfhqYv2FpOk+rbIC90BFNBvAht4Vr8pPPq32Cykyh5QCTBSi+v8rVRmrahwAKmw1CmOQjPREK+NiSYewmRtx6SgN15KG7ITICi8oV+wlIPXKQ/hXQDXxSIh+jGuDHBd9jtgZYCkcfTcLSUTK0s28v4RnaY45k0boVugJhsN8oheymIMzJpbaf0vHmCHH3W0nXr6mTZx8pR8DNDnyDR+yFAo/xiHv30mXch+ehVCvBQK+YnFfMh+yANlIQfwqr1yi/DWuiXkKvSDFjrUE3SEvBZjKvLCc3jt/G4FVga/WBgInEytcwljEcECAd4BXOLgIZZeX3z9jeuEXn0WticGPp3rAGihzpD5+X78++RTT7fHn3wqt8KkHVwtgSzHZjJAFX4j//QZTptgxoLCiI+xUdzfpjEjn3gctLJ5RbbJL8CQ30N//Mn6LLqEAyRXX3+TpyGcjS4+H6dQOe35AnJEG+m0eQesxFEndAFSUO64CZPdggxg5viTT/MwNtPkpf2kSWlWmwjnmTjVqzjlhV/EUZ7K1GadcNJBK/kATgCZNC+QjuOT0EA6fqt8tU+/VR9yKvnjmbGDTqV/QyZjfg+ZDLCfZ2SDcSM5R1cojLzSpcgs5VCm6hk0+DWXO6x1n3vhpTycuYE0lIWvslP9TR0KD/ks7qwEhHRgQOsKZDALI1wuBSvhh/hJv8Nz+pxw+gte6kVTyrvgHxbhwf+DDj/cAchV1ljDJkyN+1OrGxo8npdM3vfZPbtXXHONXTBggIOahM+sqM4t2fjNcWPK5xlZFnADXfS3xlhKu57Jg6NNlIHM0C7iJSfE0aaQc206WrdT8pLmoQy1GxqY8whDzkaPG+/jsEv3XrmVs8qIPL8FKz0+6Rf1T+q7zGRzs+vOBPgB9In1U4wHyoNefNEqGtrz4RVpcTzDX8Y75UyePsvGjp9s02ZVeBz8AizDolL90165ChfvKV/jUn2U0kh5pFW5pOFZY55naOI3jnjkIm2v2oFP/Wkc+VOnNJTDM/KQ0kxa4hQmn7TEhfwwFmOsX3vdTVZWhrV0Jxv7y0Qfv1hc0peuD5A/aCi5s5KyRCv08jvksgDRaS98R//iI2+k8/YxF7O5ywBLlxHvzwKsrKiptZmVlQ5YVjc1OVjJcXA+slPorUJnSXfhS6eVhsWcHHpS7SONH0lPAB1vf8aDNJ3SSrch58Sj2ygbn7p51m/ifTwkabWGIC70YaxXSEdcWj6/lZ76iQv327ZTHnHwR/Uqf1oG8dLHQXOx3oYG9L63NVvjMHew3oRW0VhaLuHkSfPpt3zStJWuNDwtW3QrjfKX/o62R/16LnhV7J3TfO09/x4YBj9S/tK+4Hv0Y2l7VY/C1eepX9CqObyQK2Qp7VPKUf+pbOXnd1t9mvI0rZdn8lKmypJPGPVKlvlNOaJFdLAGYA2CjMAb8sMf0kX5xW+NDdUR6Yp9POkVl9KcysHv9Y/yt+erLOiXrKhtimsrL2mgDx9Xmkbh4illKwxfdZXmK/2tvpUvHqpOdDwunSs0NxCm8pSm0P8BWLK3ZI/h+wz2w5wQZE+Z7VfzPSd9jX7PjCY4Kcfer1hvBi+gEyMT7s/nZBxyoD2+2hC+9KLWogWt0Bw8ijEkXrXlA1TKpce8ASjlCAekbMISv6mpFWAp/rTvI4MLcq3pRuZjjBayC84AH/I+y2SHOkvlopQO8qQueNBiZQokgAoF+oTPQI0FO8ebKNSF1QhjUM63usZaa2hmox2L9QY/ptBsjfMCUKMhpcJGyqkzptrqa61mZR3K7NTTT/HcTfOxRmm26jq+RBnlV9dWWeM8NgTQwn1KMAYmAFjEBr9p/jyra4znmrqgk/pLmVDf1OjmrdCTxqGs9Bvz19qGequsroo6mxuscR5AGh9omGfVdVVWWx/HCZvn07aop6YOIeZjD9Ad5c2umGPVdbVOa5Rn1tAcG6Hq2vjgQ219nUEX9Tc2N9vDjz1qJ558kr3y6qveTuhBORFfVRN5GJA1zcUXZKuqqvx+1drqatemTQ2N7tfX11tjduSrcX6AJuRtaIb++FffVDwTQh/gz66YlafhNzxQHDLDYEQYa+qC9qrqOr97Ezq1gZs+c7bTXYeVkt/1aFZRyQeVgn/wpqKqMtI0oOyjDyljxMif7J8PP2Svv/mmzc3SwFulGT8xFpf0c1VNtTVmfEUWuBSWMqp5K11f57LI/QuEwcu51YDDSFKzVdbM9XbOnDPT48nfkMlJyG4sfFBQsoSlv0jnddTVevqor8brov8ra5Bh3roFfyQT9D/yS5ugE9rVPtJCs2SKMksdPJA81GcyH22nXchs5FG9yBl16vfsigqrrKm0qhr4Pt9qXK55in9zq+dabUOtzamk75hsY+wRPq+l2cM11hiD1AePaUtdQzYuWhirjT4m1S9VtTUmehFWFKgUa21trSGrKOC6ujqXWcL4I5y0NTU1/ru6utrQCdA2e27QiH6oqat2PQR3kFXkuq4RXcBEUuM6Rc/EN7c0e9vhBc+UQXrGt/TN3CrkZL5V5TponjW3xPhlrNJ2dAW++kT9y9j38EwWecbNmBVyhp5q4u0YG5BGvnivD8DQVzEO6GvKQx6QGdIix3NrY2Naw0uZeS3GkXPGNY7JFT8sF+f58XSsE6sYf1lcbT3jpd75RPv4F20OncqYoj3ofhZcop0x3Njcko9ZwkUX/ayxTLjaqbz48ApZkZzyTPukqyVPUW7Ij/Kr7I8//bfPGd26d7dBr4bFtcYZ4xK5Iw9lBe/Q0cHnOZWM9Uw3z62wisrQPaRHPlWXxjZloJ/pH9czeR8Vcwv1VXi5xViV/qE8+tLnnUz/fPPdt7ZYP8DKMrvz7rt8vKu/pd8lU6IHupKyDAAAIABJREFUH17pN/q3oWm+TZsxy3Uw4bWZdSnP8CN4WoyRn38ZY0sstbh16trR5xfNObPm8NGLaGfwrsXnSNFEW4inXGTeZZJ5z1qsoqbK6uY1WW1zo1XW1+byVdMY8lhRW+3pGlti7qlu5N7RZt8c1ze2WE1tyHRVdYyhJkDjzJqC+mgz8x/PrvcyvYKsiX5oZh7x9D7/Rvo5c+fmsqn2MY7IS0/V19a4rkGpVGWAbk1jfAyLFFX1AA/NVt9EyWYvv/yydSgrs66dO9mzLzyf9wVzmeYk5Czte3KqL6WHCauoQjfMsxmz+QBU/GMN5eMuay+ygMUV6Uud6mOOUdzkaVNzPhBGWSlvmFcIh4/4yPhZ557jcrj0csvatJkzPDxkwAz9pbUU6cf+8ouPW8YUv+Vm5Xou5AZ9QB1zq2Iugj8aZ9SJ/pJsMa40Z9CfmldEo8Yk6yrVR7uUX/Ok+KE0+IQhFyorryebj+mrH4b/6O3v0Kmj3Xr77Xkd5EdOkD3aKxmkDLVfOkL6j/rgl9ZrlM+cW6xNkO3gHfJVO99s+twqm1lV00pnE9fUEtblyC31sIFk7E2fOcMqq6pc31RWR9+rfvEY3sBH8Q6fvhfP4Adz3KSpE62qNtYAzJU1dYX+ow3Uy+YreNmUr+34rbJCn4YssL5N5REaiv6pz9c4oeOZ11rPP8g/bZgybZpNnT7NJk+dml/vwTqTenHcOexjZ9Y0n4tZk1TVxHqAePKN/vlnl+eZs2MO1noUvYl+ibJa7JbbbvP+X3nVVWz4yJ88XGtTaGfOgfs41Q8vGSsz58y2iZMneR+LH/S10k2YFOtT/Z4ybaqha+ER6z3JAv7UGfEhuPyEAMCmg38Ab+y5Mgc469a6BVhE+drDqa7Y3MWmkL0N+50ATgKkI53S6Dk2m8Gb2K8VAA7yVwpiUC79wr4QFy/og0/QQxnRhmL/R53aeykNv3kW7fhqT9BY0J9v/HnhRB3ZekbghXw+UMTLUEAH1jwKz8GLzDKUeoKm4Eu0O2ghTvWJPnzRLzrha7QzXo6LV+JXUUfxwgreUS9xqVN70zCeU97wLLra89mbpXuXaKPm1tZWo5SX0iy6S+uEDtFXml55fo9u8sMrOWhUGwTsqQ/wI64AwcWLSBMgI2WW1itaVVZKL+1qXX/Ip8omPs0PjaXp+Z3SDp2EwXdedBLXVnniafR/0A+NpU70Kj1liSbaqz9Zz+H/N3/MAbFOKfSa6sKPeRodw34HucaFHnR9mP3WWjryMo5xMXcwz4eu/638pnWlfFJ4wUvkOMaV4oIPhT7TixbiWarVZS+FpBv4OFlts1lVY4u7miZemHEKJIwgACwBK6Uj0BepEQXPfuIvOzKOYQr9S19rbwRNzDEYU3G1X2t5SV8uSWbV561fqlAOsqC2ype85LxiL7GA+yq1r27P/29kpa20QVfR35IPyYPmzP+x3458lcGIEIBQggw2Jh86IgCp2PxhxYTg0Bn1jbVW28DipvgHwKGFOUKOwFNGY/Z2QYojGD7Pps2cZmuus6Z16NTBTj/zNC+pGbCyhY3gfJs5Z4aDCDxXVFXkQFnUGAOAhSMLhXQxoUUAjNMis+j0WKgz4IswBIRSizCeWTzPrZqbAxekoN0slFjQazHmYGMGLpCP3wKf+F0sImMjzSJIi29tskgH3fotIESKgTzOzwwcZUABVjbM4y11iwM6LlQoNay8uCewsirfjDEQ65oarYYNkS+8govp/wA1AqYAoBUH7wGq9Buft83QjKNfK6uLe7oIq+dNemYpVlvP5sVsyrQAaZQPAU8Xu4RPmjrFeaOFttLis9mDryzO6XeBvwHyFANcQIh4Cd8kH3PmhgUrfVjfBDBVbU3zA4wL0NZ8MUleaOD4H4uwxqYShWktvsCkXG2wAmiscWWdAgvQTv+xeZ4xGwA4wAQBKMgZcko7tFCGN5SBTJBXG0+NL8k9ZaWyxm9kk0W2ZIgwHDJHuTxPmzHV+5MNgkBpgL85GfiX9jWbGv0WiEcZyDmbM21uCeNZbUAHEIYTsKA+Q1ZnzpzpoKSUIW+B9AdoOWfOHP1s5fubJJsfLzRaeLHBV2upi5cMIbcC1Qmra+BtV6E/0FvIN2nRN6RB5yAHAJfIhWQC+SAesHJWBt4zRqRj0D1srOArcqdNB22G//BDGxnyRD82WSGH5vlSPTV7boVvcH+dOMFmzg6wX3yk/+l7QEq4NaOiMgeIJk2facNHj7Gps+Y4mKnJmuPqpGXCxZ/FPXQOuAaoy/imbePGjzPqVNuok3lAVt/8TvWm6GRBwiYeOaXP2VCP+nmMDR32g/340wgf49NnzXQZl2xQFnnISz5+T5k+zV9Q/PDjjzZs+I8eL1kWiEe6N/71pm8wl19xBXvmuWed94zV8RPjSLgvkqzFps2YbpOnTjFAHPLhBHiKrwAqjB/6j7B/vf22ffTvT+zHESO8HeTROJU8I8uAk9RHW0mjOHinMTZm3Fj7+Zdxrkfodza3pP11wnhbeJG+VlbewTfLhOHQOaTD8fvLr7+yp5991tvLMy9vkBvimYvRsVq8sHhSORMmT7LvfvjeXnjpRfvw4w/t14m/ugzzUqZ3315WVl5mp595ZgYYh/5KN9nMmwBQb771lj31zDP2/Isv2hdfDXHwCl1KPTUAsD73mIOUc6qrMhlrsG+GfW8PPfGY3fH3e+zhJx6zXydPtCp0RWO9zaysCHn1TQs6KUAI+aw31A7mZOTlvQ8+sMcHPmn/eOB+e/q5Zw1ZUhp8+Aq99Du/x/36q30/7IccOEFOn3vxBbv3vr/bU88+Y//+7FObNGG8c53FHC/zAAV9juS4O3d+AlZyxxzXA2Rg5aBBgxys7NK5o73+5hs+H4sOZHjSlCn22Rdf2PsffmBXXHWl3XXvPfbAQw86H8eM/TmnOUBD+DjPJk6Z4OuaL7/+0t55/x275+/32jnnnWfX33ijv6SbMGmy93F1DWMl5ATfNwV8cKOuzvVwK/1RUWFvvfuOXTjgYrv0isvt4ksusceefMK+/X6o0xBza4DZZ51zto+lfkstaZOmTHY5Zh7Tiy3GBmPsymuutoMOOcSOP/FEu/X22+zt99415FvtZ0z4/GItPsc98OCD9sCD/zS9UNT8G3Nas48J4h9+9JEcEE3bQL7Br79mf9l9N9tn//3s/AsvsIFPP22jxoz2eV/jjfo//Phje+KpgfbVN18X9Ph6rFgTDBo82O68524bkqShDMY5Lw043n7jzTfFxsxaDJmhbMb+Z198bldfd60d/rcj7KBDD7FDDj/MHnn8MdcVAFCkS+dA8YTxCt8PPvRQ23yrLe2II490mfj435/YXCya0YFYB2bWo8gcVvm645gNFWWxfnzzrX/ZtdddZ6efcYYdfOghTsff7/+HyxppmFfRp6Ttf+GFdunll9n7H33o+VlzaP4FXIOPJ5x8vO286062x96724UDLrC7/3633XXPXXbtDde73JBGfUb5d9x5j51x1jl23/3/dN2jsaZyAeFuuuUWu+SyS+21N173NZrSjPv1F7v2+uvtnPPPs8+HfOk85WUxc/D0WdPyl8Uff/qxnXDySdZr4T621DLL2L5/3d8efvQx+3XCRN8IshnEKh56Zs9lHTXP/vHAfXbCScfbT6N/8jXAM88/Z8eecLz36UqrruL3nXMqJ90AYvly99/vtYsvGWC77bmHde2+kHXp1tWOO/EEO++C/nbu+ee5rqAeXKyv4kUwMtn/wgtsvQ3Wt5VXXdXWXGdtO/3MM+yV117NX4IVYyfA+omTJ9vjTz5pBxx0oK2/4Ya23ArL23obbmDHn3Si0YesH8XHuVXxcS5AQHQhL6RKrRyZg7VRDl0Qa/C0jaQpXLEx9v1YBtYKCCId5RCnMhQmnSNe4CsMn71jlBN5FQd0wrPqS/eY1EH5zFm0k/U1m3uFE6f6KCPqUXuiLanlE2ua1DGOeFHrgENLgJWl8dQlWqP8KFftpn7SQBd0KjzoDoCB52h/ABek5XdbQBNpKU/8kC/epT5xand7PmkW5KCZMiON+r/oK5UrPotm+YqXr7aqDUqX+pIN0qpc8qfP5Ed2W5cbfZymhY+kTfkiGaI8nsOFXKg8lYEvnose0ao41VHwsShTaUSD5EB8jbEpHoc8iybyqE61nTrIg6OM0n5RXvLhoFV58aFHNBHPH2sX9kLslXxPND+LaLVbavsHcy3r1NDxzJMBMhLOGo+5MVzcXai0Su+/3VClmGOjjKyc7KVkXs9v0hbtU9vk0wraKN7jEyc+OK+Qf/hYAmQ2YuGe3ZWcjnnm2Bo+jMapHtZ4WEHWc6URJ7jibmWlR39Id2A9D5BJGuZm3WMpq0H6ErpwyEihtwVmS0ZCPxb9rDHZNljZVpuRGfLDixSEbKuH0/i2ntvK89+ERZuhJfq7VB6Qk/+Vaw+sDKVWDDiYMn7i5LwTmNwhDgGCUZOnTrdxv/5sY8aNdifLtHktdFZmZcQk4YKfKujooAC65vtCZe1117LyzuV2+lmn+4YKqyUBDwAHbD8AB0b9PMqGjfjBfhwxzBcmM2bNylF7JnoczCnqn+8bypGjR9tX33xj//7sM9/osahis8cCQEIWg6L1mxC9IeaNbdO8Jre4gjbaPG78WBv98xgbOWZ0XobARwFLbLJY/GON4IKcvVHHqo3fopPNLBtq0TJrzhwHKlhUCnTz/FjyyQqrocFmVVfaT2PH2IjRo2zKjGludTZ37lxr4QgllmdYWqLx6DdAE7eUMgOWw02YPN6++/5bG/L1l/bLhF9ykFIgnkApgZeANj/+9KOF9WFsCr8Y8rXx0YHPv/jKhnz1bf41c6x9kJWGxmIg60vnWFp+P2y4vfr66/by4Ffs3fffM/po5OhRzgMt2lCYbKC//vYbG/7TiJw/4hODg00X4NArrw62Z557zp586il794P37ZcJ43NggPQAPJSLPCr/LxPG2ZNPP2H33f93u+veO+3ZF561oT8MzYECZAkwTsoF4JU2AVr+OmGSDf/pJ/v0i8/zTQrpsUQR8KL+pX1vvv1WDmoILGFzE8BG1ANdAld5ZhP6zXff2cBnnrbLr7zC/vnQgw7gjP1lnG/MSSPgT21CtpH1+x643xfQV1x9lS+SP/38s5wu0iL/WDUAQNO/M2ZNNzYKU6Yx5ufbz7/8bI8+/oj1v6i/XX7lZfbhJ2x6wgJTlorI/3U3XG/n9e9vt995p33y6b99US8wg4lOG7ivv/vWbrjpJt9wUT/g3bvvvmsXXXSRHX300Xbuuefa4MGDbeLEiS6vyDF/srwcPny43Xvvvfb88897+NixY+3GW26wQw4/xM45/xx79Q02CkyyjW5ZiZXksBHDbODTT9r5F55nBx5ygB16xCF2wcX97ennnrbJWTtpu8BIwEra9tSzT9n1N11vI8fwQaf59ta7b9n5F55ve++3t+26x652y+03O6ApntMHgB9HHnO0bb7llnbSqafYiy+/nINi9KOAa2QQWQU8uPPuu/PNjQBs0gHGsPlZZPHFrO+ii9i22/3JBlx6qT36xOO57Hofshhj01ZVbd8O+9GuvO5623jzLaxLj57Wa5FF7YhjjrWb77jTPvniS+M4GZMt6QEseWajiD777MtP7axzz7Stt93a+i3dz1ZbYw3flN9+5x0OHlIXY4BJWG8OtXBQ/4oX02fOtOdffMEOO+Jw67pQN99w7rHXnt5eQAJZbgHas5GV/M6cPcseeewxO/CQg23JpZe2JZdeypZYakn//VjSbkCzU0471bbYeivfjHbs3Mm23GZrO/X007zOk0452XWpAHSAHzau5AHACsunWt/Qn3PeubbHXns5EAP9bOwBAfr07WtLLrO0873/RRc6mEE8cg1IzDOA4eF/+5vttsceds111+VyThxp0AW0bb+//tXW33ADH4/EyX351RCvB5Dkwosvdr0OP2LstNhHn3xs++y3ry22xOIZkAKYUuZ0ATJiWUpZWKszd6Gb1CcAe7R54UUX8TzMretusK5dde1VDozpJAPtR99ovAqcGfrD9w7qsBnv1n2hvH76c6ttt7FbbrvVQTlkCeARa8o5NQFU1jQ12NU3Xm9rrLu2A6KAorjlV13ZjjjmaBsxZrTLYCPrAv9YTHzkwvmWbcpZ8PGbReDjTw60nf+yi3Xu1tU6d+UDHWUuH5tu9ke76pqrXQeLp/gA2syle+2zj/1h000M0PuTzz61/Q74q/VdbFFDXiiDuAEXX2iTJ03wRT4W2wCVNbxUAxyqbTTexlc3zHegsh7Fb2avvPKKg5WdO3U0dCpzPLJMLHPBEUcd6UAEdeC6LNTNgZA+fRe2vffdxz746KNMBloyizbaOt/e/eBdW2+D9TKedch53rN3b9tx511s9M8FKAhIjUPONF/wLGCIOePsc891IBwaFu/XLy9vxZVXcutBvTxlPgSYIR2WvoDvrDGYH3iJeNsdd9jue+7hfMPycKEePXIedunWzfmMvKgPRMOQr7+2zl27Gu2+9777HIyBRpxehKAjqRc5/fDjj3zu0AuJjz75xDbbYvOcbtKVd+pk1Ln8Sivaz+PGZhazLf4y4E9/3s569Orp/GcO9Lk+G6/M/awvNvzDH6z3wgvbdTfcUNDbMt9GjBqZ1wOgxotQtQO9DlAKcEbd0NG9V88sfQdbZrnl7Nrrr8s2fMX4Zt3yr7ffso022bjVGKI/nddLLGFDfxptM6tqXc6QNeROIAtH1vgAUgMX+dfXuf7o3rOH5+1QXp737SKLLWrrrr+e65rYLMx3mS/rWO5pzzz7LG+r1lSsKQEDO3bp7PFYWHfr0c3KOoa8ut+x3Dp0LLf9DzzAxzl7AV5WrbLaGta560K26+575vyjP6mX/mc9sMLKK1mPXr0czIOPbGSI4+XPciuuYB06drQ77rrT1yKcbGCtSW7WYuf1P8+NFjp16RxjPWsDX6rfaONN7IWXBnlZXJ8Ua/d5DnIusnhfb8tjTz5mjzz+iK24ysr+uw8vg3wclts2f9rOBr3yWv5yh3to11x7bZ+jkNNIV2aLLLaYdcr0DHMBL0E0x/FCErB1oawfll1h+fyZ/MjfNdddm6/ltR+g/QDWa6zFPif0D7K06OKLmfoU/pAOucstKwHJuAaBu0M5jp1YVnKEPUCPYgMs8ANVFWXFfo3fzN/ME5GmsKykDOZ09n/kYQ4hPb7mE8LlFK40Ci/1SSewRfWnebURR9dTf24QkJzAa6tMlYGv4/3ysbIEwJTTFUUen40tnnXckzZr4w+N8CbdB1NH8C143KrunJfBV9qBgQ/8pBzSin7lizqKPtBv6iQ/Lq2f/GnetA8jHXS170rTk0fli/8qX7QKzMMnf1FG0K0yBNCk6dXflEnbRL/KKNobvFKdSo+vMHzlK+Q28AmlC/qiLsLkWpehdkTZKY1KRz7qiLYVABP0FjTDu+if4GEAj/QZfaD2qkx8hVM+8aQVMI8vXkYfBq9J11Y7KE/h8gGgBFDqOLBAS+J+7w9dw/zvLlt7Mjej79if/QaozKwqASSDHuQ8QM6i3a3BK8rQeoJ9MXVqTijyRNvEa/W34glP+cIzvGtOZB+eOE2sG3mRw1oSvifzagpWAlhyEo2j4ICSzLvuXD+EbuH6qbQMt67EiC8DOQOshFeFwUDIZPBH/St5iXapn9OxVcgPvUZbSJvqEsKCPxrvxVHv9vqa8AW535OP34uP/mnd36k8sAf6X7n2wEod9UuFAmI0iHmeOHmqXzB/wUUX2/obbmT9ll7CNtx4A9v4j3+wK66+3N58+01feLjQZEIM8aF0QlFGB4aCZ3rkCNRa66zpi/STTzvZ86cWUYAmz7/4nAMNy66wrPXu29uWXnYp23KbLR0kefvd4gMVgIsOwjSFFej3Pw6ziwYMsHXWW9etWNhsbbvddnbyqac4QCZrP+iVIIQiwBI0jlxiGQWYAfgxeuwoe/CRB227Hf5kPfv0sF59ettyK6xgFw242F59/TUHJikLSx0UABY6AA0HHXKwv5nXxjw9roQ1wF8PPMCOOvYYX3QHLfPsH/98wDeGN9x0Y/7GlTgcm27exq7zhw1s0aWXtG49e9jSyy9n+++/vx188MF2zFFH2fbb/dl233U3e/+991zmOE4rE+dnXn7R+l96sW9gV1h5BVt40T623ArL2kGHHmQDnxnoR4PoG4BiAC3aD4gz4LKLbcONN7R77rvHLU0fePBh22mXXf0Or/JOXWzhRRbze/i+/e6HfNJhwOmLvfAY0PvMs8+1bbfb3liUapEIMLHLbrv6BhCZ4U0zio63/Gyitt9pRxs2Yrj3C4oUHvK2+pLLLnMwAKuIMhbxHcp8M9WtR3e7/sYbfGME4AtwyMJaACIg6ZbbbGG9Fu5pXbvHJpi8Sy27lJ193rn58TUW3OK7bxCb5tmciir76JPPvK5+Sy9ld91zjytk6ALcjPTI/Xy3CFp5tVVtoR7d7e5773Vwirf0lIuMAaqgxNkYatFPfjbYx594gnE0TzzCZ2G9xVZbOvhJWwRek2fwa6/60c4VVlrRedt1oQxoKO9ga627jl1x1VW+ySOtT0rNABwcn6q0Aw850Dp37WSDXh1ko34eaTvvurN179Xd+vSNzdXmW23uoK4sC6+5/hr74+ab+eZV9FEH1jdYx1EH/IYftBV57tG7l2248R+MI7BYqfTp08ddNzaBZWXWuXNnO/bYY+377793mW1owO4k3iDdfffdtsgii9j6669vI0eOtKOOOsrpU92XXXFprjs4Cv7iyy8YL0E6deno/OveayHrs0ifnJc77LS9ffXNED82Xo818XyO9De5deEuu+3ivHjuxefsqWcG2mZbbmbdune1hRdd2Dd1XRbqYuf2P9dGjBzpx9UAhgBT2IiwYYGmJZbsZ9ffdGMOUur4JcAQGx7SALjxokKTOTx75LFHjf4jHmAA0GzFlWPzhRVeWMpkkyFfe25sckBy3Y3+4B/t6cZXfZddzpZbaRXr2G0hKyvvaH/acSf7x0MP++Tsm+DMupKN4oMPP2AbbbKh19ezT09bfsXlnXZtyJ58amAu/2wqoFEO4FEbOfp57K+/2Kmnn27aJAIOrbbmGl42fU+bsDYDmFQZyD48AYwHtICPAHSbbraZ9V100aCrdy/78JOP/cUN8rV4dnyaMUWZOG0wAdh+GgXIHHSie4lHV6M/FA4AcOLJJ3t96F7AYzafuE02+6NvWskH2HTk0Uf7iwbkGJ2E7uGYItY4pNlnv/1yC2Z0F20iLdac6AfSAEjGIjB4OOTrr6xTl9A7tAldAG3wkStAyIMDOGbTDBgLQKdw9CEvfdCvLHxnV8RR9pGjx9he++6Tp9tl17/YgQcfaCutspJ17tbJ9vvrvta5a0fr0LHMAHbTuYi57scRw+2II/+W69I1117L9j/grw6cLrv88l4uG2ws9uZUVxpHutGQLAp5HnDFZdapezefzwEsjz7heDv4b4fbIv2WsI7dutqDjz/qaet8UcyCrMUqq+r9SLjfC9cYm2bmCoBKgIqefXq73tt1j93tqGOOdtADPjCfYzWoFwHwD504euzPOQiARdumm29mSyy5pPcT/bzKaqt6O/r07mU333SDn0hgUdfQ3GKzK6uDPu6o8/HFHZrcWUjp5i9UOAbeqWO562DJE/r7uMyaC2tfAK7rbrzBzj73HDvU74QsMwAkQFTGCfk4ocELA14abrXtlk4T888ZZ5/lL3ZOO/MMW3vddWzhRRa1j//9aSYfWPQWR38F7lEe8w3WtIDc8AfAib586NFHHFBDjgCpAMzSl6wXXHShp198yX7GsdVYcJq/JGTcME+jq+jz51543l9M/XmH7T0POg8LPh1vlyU/loOSVV56RHu5QqU6X8/wAs/TlHew9z54P3+RyPx42BFHOL/Qp+df0N/+/o/7HLCjbYCmWM8JZGcuY8xS1p577+1zLHMPcytgMunQOUsts7SnAcBjLDLfsk7DUlO0AjyqDdDMb3i20cYbu9UlL4x4YcKLNyzjyIfOwaKTMaz5H90IsE884wX6Abfv/cd9DiSj478cOszBSjZJbKSQN3/O7oLWeg3rdNYQlLX9DjvY4FdftQ8++tAeeuQRf0Gz7vrru6U29dPWH34clrcH8FzgMDzBIpZ5hbL6X3S+vfbGYPvo3x/atTdcYxttspGHMz7Q008987T3G3yYNmOmscbjQ4c77PSXPJy1VZTf4i/lKReHTJBPJ06wNmZNRhy8Q48y/8yqmGmz5sy0c84P617iL7pkgL3x1r+MFzoPPvKwbboZoHW5318uPcfLGcYO11osv9JyPs8vufSS1rN3T9d/73/4oR/v58WK33neody22fbPNmXqDF/r1zfO8/HLC0P0JToGXc+Lp/v/+YAhs1hO0wb16a133O5gK+uqU04/zV88sE7Dep05AtpXW2P1/OWXz+vNzb5OYB5AbjffcgvfK7AG4uUu/bHTX3bxFx3UpfWcgA7UjjuAyuxDTejMuobWwFOkY80Zm13KyvMuAKwEGOXkBPs/8uBiD1TM82ygU5AnBZHS+krzK5822vgqn32lngXi4FN2aTmip9QXuA9IqfvSARTkHKRMQE1ATKXzDyP6Uc4AItmXUj/zKT78L61PdInuFGSK/MrLBr7gn8pRHwm0UHmER1kFaKE41VXsoXUcGVA09tHt+eSNsgHifguGii75qrO036L8dP8ez6XpC1qpN3hAXviJg0dFWWEYVNAXIAy/Va7kDD9ca9kkLU704yuvfMKUhrBUjvmteOiCvtRF+cFjhad9zpiBr+RVHaIBn3VZkSYtW6CngNHgS1ttTNtBmalLgSiBlqmfxrf1jK5hvkAX43hm7mOekGEP82O8BAvgSUBl8E7AYzFmU8tKnsnPvMR8i+OZMPKn/Rq8DrxJMlJc3/lvAAAgAElEQVTa9vQ3aeYhY5mc5XHoUH9pEXcIN2SnFuq5Qzk7Bl7ZMN/m1sc9+BznRo8w1+JLd6AruEKCsjQPo2cw9PDj43X1LtPoT/pZMuB0ZXIY7Wh7jKrtkaYY98gnfUy4AG21DR8+qdy0r3lO+1j75jSs9NkXtP+L/4Ku/x+BlVOnz/S3+LxZPe6EE62sQ0d/u8oF88uusIytvuaq1rFLuZV37mCbbrapPf1sHB1h4SzBpWMY5Brw8aYQAQesnGFrrB0b2mNPONbBE1n0/TD8B9tznz0NcICFQMcuHW3lVVcyQEt+4w48+ODsaFNLq00LgN5fDzwwT7f2euv6QoINDvn23X8/X/QzOUkBSIC00KUzAKCgc8jXQ+yoY47M29rXAb7lfbPLvWlscgGtyMOAZ4C/8PJLvuBm08DRIaxxUAikYZP4zvvv+XGX8k4dfWMTnW+GZeU2f9rW6dxpl52Ne4kEZGH9cuzxx8eb5/IyW3OD9WyrP21jfRdfzHqwCC0rc8uPXj162FL9+tkLzz/vJuLIJIPu0SefsKVWWM43kz1797B1N1jHAcjF+y3m9S2x1BJ26RWXGgAO7dY/jutvte1WbgGLNdsllw/wBeR22+9ge+2zr228KZuFcuvSbSE79Ii/2Zix45yvHGnJ21Ux1849v7+nI+22f97OgVw2of2Wik39H7fY3K0glIdjOvQXb8uxgCAc2QIQ3n7HHdzCACss+hNrkuNOOMH+stuungcLqScGPul3Cqk8+vObod/lG4l11l/bTjr1RLvk8kscrO3Vp5dbKmCBQJ44LheToI60oyywDHWApLyDH+1C1lHGbMawnGWTRH6OAWIR1LN3L3vrnQJYFz0CT3kLrzfxgC2777mntwF5BZwE0N51993d0g5+rLDSSr6ZVDlYWm259dYuj7R7m+3+5JZ7WPtt8IeNckuM08443XRsbcy4Md6/k6dOslVWX8Xr22Ov3W35lZY3ZOPs8852ayyASurkJcHtd97mLyb4zSL7hptv8mNfktdN/ripfT9sWP5GJTYlLfbEQICHGLP0G1YFm222mfXv39+uvvpqO4LNaVmZde/e3cOQ18rKSlelvC0ErCQeGT/88MMNgHP3vXa3s889y/bZb2974KEH8jtz33jrDb9agvq22HoL34gNfn2wDXr1ZTvl9FNs0SUCBAOQ/eY7jg2yaeVeunq/Q5drKaJ9O9li/RYzgM3HBz5mTz79pB+d48oK4rEq3WHnnVwOsNx778MP7KFHHrYtttrKgRRAO6yH6SM2PGzoAbLYfJOfjQuW1+pDLDfER2SYY5xDf/jBNzIAossuv5y9NOjl/G5ExvMjTzxhvfpiQVJuW2yzjT35zLP248hRNvTH4XbVdddZ38UXt45du9pyK63sYfXoJvRPU5Nbdq234bpOCy+dBj490EaMGmGff/mFW78gQy+9MsjmVtfY7Iq5+ZUO0MsYiL6NsYHM33TrLX6Ucqlll/Hnz778wr4YMsSPaGJtSps5+sxGUm3G6onj3rL+Yvyy8Qdwwhr3vvvvt5NOOSWX9YlTJjtgwkscysNy6+Zbb3UgAMCDo8psnhlX6HE2omwSOVY4YdIk5z91s2jC6pEyHEjtWO5zCSALNHFMG3AGoAYrGO7NJR8LLfqQ+aVXnz6+eQWsJE4LMrUNK2s2/h07d7arrr3GN6K615L71NRmgAx0mr+EaWzI7lDr4Ecqsd6mPsrkWCygLjTjHnnsCV8wEcc8Vt/UbNdcd73HMefcc9/fs+tHeGnyno+TPovEywfma8A1XvDx9lM080IDwJjyAdsBcpjPaDe8/dvRR3kcOveFQS+7LHH/JDL1w0/DbZkVAtA89cwz3OK/sq7GZlfOtfc++tAuv+Yq+9e771gVV1HAL+6rrGu2irm11tiETIWDluE/jbINMgAe2dfRXfQr1n8XXHSR0wGI89qbb2TtjHYABkJf74Xj5cTqa67pR+l1dBz54iUioOPmm/3RJk2a5HqGOyur+UAbFpZ8TAPrNu6HY8HLKtHMXnvtNc/XsbyDz+/iG0fQeQFzyGGHuh5QOH3KVQSARvCUlwDPArR5nwZgg24hrt9S/ezlV17OF/PM+QDs9z3wT7dsc4CmAcDc8i8WI+eAtawrcAAqHGcFSL//wX96/2qTAIDGMWeOxmIxKBrFS46Bx7wXfASQP+Sww+yW22/zu/wEbFMPc6heBPxx8839JANyJGDsnffecx0IHQ8/+qjXBa0OHs7DmqrOXhz0cm7hN2jwKzk9vJCBH7ycgVeiE5+rEP71zts+PpEFymFjxdFa8uyw006eHhCNcMY5+QAuAduZiy++9BIfq75ZmzcvwEqs+Mo7GHpFYC3lY6V8480323ffF9ajlMe44TgwQCTjhZMFrAE07wPOQQ+6g6sHYp4PvqKH0I2TZ1XkFh11HF1jwwytjU1+PK2CdZ+ZXXblFa7DAJl5meAb7sxiER3z6eef+7pDfPp1wgS3/mT+AdzX2nH8pIn5uocXNVyxJMtG5sCHH3vYeGHFCxKOxqs8/CnTpltZOR+hKbe/HXWM7wkIB1iGz+harsNgLUu7kUPi4SE+axqsUwG377rn7mwdPM+vkXrtzVf95f+Syyxpr7z6isdpQ4vsDhr8qvVeuK/XzQtyygNshPaRY34yWVZ27d7VTjz5xPzaAaevusrOPpeXg+XWdaEe9unnX7ZqF2muvvYap5l1k07wIBvMA8TjPvn0U1tm+eU8HRbdU6dPd1nXHIgF91bbbO3yzEtm+KG8XF/By3RAzhdeKj7KpXiMGFj7xfwR+bDSE8Cjj2+5fsQaPbNIZ9+iTT7PKg8/jYs02jQHKMRejHRsiPUSXvm1H9JvgVdFuQJwCuAsQL64W461AWUon2jBL8oo6CV9gD4BEKreWGMIqJJftDkHKwEhOWLL/bACK7OPh+XWUnmaLJ1byRVAE3u/2J8GUAnPAmgCSIj2iC/iudqp9pUCjkovX/m0z1Q7iacsladw+VG+9tAFz1VOez75lVdtww++FnwUffiqU37kF30hO1FflK108tP01AUPZXHK75QHadq22h90tgYCydOeEw2SO3zVgU98GqY6hU3gp20LWtNxE8+EU17wUvwMOqNMYR2lYKR4rr6MdCE3hXy31z61Qe30BUnJfwBSArFKwanS38zVrEOYz5kjmPfCxUu8CMvCfY0Y85f4qzzMe6JJmI/mHPR422BlgHELGmOUqT4obbv/TnQMNIkG5kxfX/IxNeZVjn1nx7+5s7Kyfr5V1DX7fZUpWAkwCUCpj36WgpXE+1Fw/xo4dzHzsp29RmElK51d0E4b1LeSJcmRfrcNVqJTqUPtki/54LQsrtSq9j/t/xLR+a9/Bj2FzJTKw//KqjK7kiDWYikPWqystRKLwVRVExcmQ9SQr7/xYyB8ffWSyy63t955z8ZP+tW+/u4ru+Ou261H73hrCjjA4jwGwO8fAw+wcnVfBBx97FF+JFUf6gFgAFgAPPjHP/9hH/37I5s+c5r9NGqEXTggrAGwwmGxwYSvt5JYtbDRYtHEsY477rrLxo3/1eni6BH3DrEBml3BR3I4qpIpNZ/8AZ3ieJXeqE6fNd2PgFLeokssYg8/9pBNmTbJj+JyNxUWC8RhDcSRZe+kFiwTqx3MYcGOlRHWZfCSBS1HlU4+9VTPt/a66/pdZGxsUB4sdLAQIB+bKkAOFoTk5WMSst666c7b7ethQ622scE+/2qIXX755darVy/fTJ184kn20QcfWjO7wOzvsyFf2rpYA5SX2R7772uvv/maTZo6yT888u3Qb+z4k+KenxVXXsE++fTj3OqO+/243xBrVtrJUdGFei5kV159jR9P4wL2r7751k457XRfFCIjA59+ptUg4w0EctOxM8BzuefFAiAE3vwt9q677+bgAxaphLM5YmHI0T02UmxYfRFZX2csvAFyuUMLkELlcCSPI2Ucv4LWLbfeqpUVCYtLrDGxalp7vbVs8OuvWGNzANIcieYo+JVXX2W/jOeOtwCZYrKNRZ3qYWwcfdyxXgdAyLdDhzrggAWdjuZB43aZBYpbOGQbJwBQLeJTMNQ3lc2F7HLcjc0am1HSIxvQdcHFF7lcDxselmJYcAH4YgVDe9kE6kgn9HINAceIXX4XX8wtt6IdAUWPGTva1t9ofeu7WF+3Hlxq2SXtvQ/edRAPi8NPv/jUtv3ztm5ViHUhx0qPOOoI++rbb4JHDfV+5E1WoPCPsRMvLGISeeNf//L6sWDAAhYLvMmTJ7tkcl8cx7+xqkR+11prLXv77bf9TREJOAr++OOPW4cOHTwe0PK4446zcb+OdevfCZMn+LF19MbM2TNsx1129LoAWbkDLloZ/2MZ+sCD97slMfy47Y5b83bykoSxjoWJH43rUGZYWX4+5LO8jK++/cqPgnfsHFa8gMnIKPyU5fQXQ770+imfu+e0cfGx3dRoWPawid1xl539xQR5kUs+IkUeLAYBn7n3ijwqmzvi+GCN7sNiMt197719PB174kn2nYPEMVHXNMTXnwEzV1oN/VpuJ5xyqk/iTOQcMXz1jcFeHy8oHnmcTaD+BfDG0UksklhQoCOZI7jKAcsun6DnNedyxv1t6Djo/+dDD+UbfmhHFpBbAGriGQuMEfjCQgYrFo4bMyb52AV50MHaLEKDQAfiAB4AWwAXACu5V5GFF/qTeBx8w6qHo4wc21x0icX9XlHGEXKJHjnsb0c4PVgrM5ZloQe91E9/br1tvDTiCC/lalxx1Ji24Hb+y1+8PuhSX5OWo7Z8tIE0p591Zk4bcdynyLFA4gAVmS9lfcvLBPQJdJAWHaGjxtwDyhFm5oDTzsBCjD6DX/Psl/ETbPMt43g8L8ewPCcOueYDWlhMX3blZW5JT70ccQ8QJXgGUMX9a8SddsYZ+ceR4AXlsBjheC4W1ADAe++/r1VUV1kVx8CrK23Q66963m49u9vjTw10WeOO5FmV8UViQMuaBr5OziUv9JFZVXWDVVZz9yYbm2gLcnbr7Xe6zPbpu4hbC1K/5IEF8S/jxxvzJrQCZstaFz5iiYYugkYsk7lvkfz0OXMz5WA91am8g3Gc+/XXX3c9VFEdICrAEce/A0DK3rhzoaWZpwXkLO9Q5pbsyJiOVAMccTUNdeFSecytCDuU+VFR4uPjZfPs8qsu83Yss/wy9s3Qb1yW0Afq/zmVce8dY06LV8YhbUUX6OM2pD/g4IO8LF7iMp9QDy/2BMDxG6s1B6AzgPO8/ud7HgBeXp6QlrJJy/3R+Np8+IuAbJxx3yT8Rxa5m5F0ApnQVcTh+IAU+aP/YuFJX3A0ljUOafiQIPlx3HdIGJZunIAgTP2rNKyJeIZOZHi9DbBy7OBXBigNdTLW4QNAP7qCNJdfeWWeF73y0+hR/lKZY+Y333qLx1GGeKa6CJOO4JmXyljtkg8rZdWLj0W62qAPgNFm4jTmqjmqxvhEV/ClaDb3mbW8A5Z1fEjS3NIQXgCMopORt0ZeNmUfWqRMrQ955gUDOo36Ac4Iw3079Dt/aUo4/QPYh3WiPlDHvbYbb7qxWxk++fRTzjvmG4Ck8RMnOVgIWHnyqWfk1/vQFmQVPtJHfg9vh7Kcx5JhXj4BVgawe4f3W009YHO1X0ECTcccd4zPQJQHvYxVfNaO+x9woNf/5x12shmzKvxoNPmnTJ/sHwzj5csOO+9gI0YGyAowH/dMmn3z3VDr0au3dezc1R559Akvk/Ub45Xy77j7Lu9D1nHIAmOKtTu6PuadFgdfoRELXu50Jh9Ohgk880KKNKuuvlq+fiT8wYcfzq8OeOyJJ9xoAdlirtB8AViJLItf5ANE5DRDfQOgR4Ah6YckSMO8LPCE33IKj81+bJgFpAicIS3zRqpXVGbqq0yFqWzWBeTlCDfWmdDr64LsDjkBQ1FvAH4qizJUHvpeYKU29uSJPWkAZCpDYJK3GX1DHyRApB/9ziyUHcx0K6sMzMyACAGaoiGlKQ2jTcgePBLPeMbJoi5ND03Qia+2EY8r+qF4VrjaGu2N/Cq3df4C3CBtW2WmYWm74FvwsOBnK14mIKDyCQCiTLUfn9+iS3Sm7VVd8CjAyrA4JZz0Kq+tMlQ3fvCytdwoPs2b0gDNqUvpSvNStvoy+jNAx7Ss4KX4Fr7aLvpEY7SpALxpd1qf6CUdfGGcBP8DyIq+aV2X8shXefJ9QdLGfwKrfs9Ht6FzYs5OASHJb3GMV4Bkylvm15gj07wFeAWdxMd6O+5hZw5Ev/t6oJ4TkvEhIviidsmn3SFLBZiXxqELW9OTyaXPHWFhiWWl1nH4+sjO3Lp5xle982PgmZ5ANwiwxMeakjnY16sZmAnA6Xf/Y32ZfUyJcYHTSxvJSbRBY751X2ucaEzRNtpDHslnW3wRD0rBytL+LgWnS3+3ITr/VVDQUfR3qTz8fwZWpooERQhAI0syiGKx8shjj+dvJklfWV3hx4QnT5uUH+MAXOTtN4snhJLBQGe0/YGdsKzkuCaT/HEnHucfu4iPnMy30T+P8jtoRo/lXkjKiK/78gzosP+B+3u+rbbZyiZMmmDNfGHU+GALlonbWHknLBoP8jsWtSAjfsasGTZ+4nj/IAyKah7m5G7VEW/2oJsNmhb7N916k9ez4ior+AY/3kbTLhROs330yUcO5vBW+pLLLnHasNSiLiwSseCKRcyq/qEDPmbx4ssvehgWhXffGxaZ8VaCXGZ77r2XW+TssfdeGR0owibjnjHK4mhZ3fzmOIaH0kDI582zAQMGWJdOne3sM8/KRzJfUkawr7vpBs+711/3s1G/jvOvqlMb/9jGvfv+O7biKiu6JStHvaOdEU97tsrASqxbb7zlxkS5hLICqF11jQCeuXMvFnqAC7X+sY3uPeOI7DHHH+d5tVCT0HMPFdao2hAgOzfdcrMv9DgmjgVWpA3Al407C3M2E1rgEg9Qccnll/lbbhbHgEeEBxg8z4/cs8HY74B9sy+yhszUNYQ1abo5CVlgUVaYe4sGLCu4M4r+AARXOHloM3dVYlFJPB+GgC7iikV4HIuTnJGfi+g3/uOmnoejn1jbqVx8ABEsGL77PsBRwjgSRx0cNQL40IYRQFx5KRdwjHRsaLHy5YMzABmAfFjNdurayYE+rnOgvxlHko97/3GvdegUm0+OjMddsjHBACqzMeD+P8rn6Cn1qn/xOVJFHP2BbDtY1VCXLK/n26BBL1vfRRa2Ll062R133t4q7v7773PLyvLyMttkk41tom8YRF3xUZ2nn33K6wFMv+X2W3ILYT6kI72C7jjq2LAQ226H7fz+W70gYfOz5dZbeBnc8zd02FAHs/nokD76devtt/ixcKyk+JgAL0Jor/oV679ddt3VN/FYSuoDLKRBL/KRBXjB/Za6q5ZN38Cng3bu/AK49PSNDa6LeGY84NO/LAKQPzZYlAUYQhw0KB2/GYPcUQZgB1AMbfqg1cuDX/K8HJG/8porsi/BwtMAGPHZEDN58szigDsS/blV71j+QQOuclA8NKYbaqz2ACTXWW89l3MmN9Ly8oCNOO3gIwUC+1WOgE39ZhwNfu01lyXaz8d24In0jdLhH3rE4a4HSJeOB+KwOqJOAEUAHG344WEATS024NJLHDzmgwhsZAWasIknL6AA1rWqk4UZdKDD2OxyVQL9yZFe0uglBS8aOC5MGTfecnOeP0Ck4Av6njyMeZUPzwBOAWpPOOnU7E4zPkLTaJ9+/oXxogirSoAgLTCZpzRSho/80VZZfWV/8cBxS8ksMvPs8887PbxMSC3vUn1In55x1pleP7RzT6No465V3ZV36hmn+wsl6SLSAKrRl7I+I6yyusHqG+e7lWVtfSzwOd6+xVbbWKcuXd0SX1+Up27JBrxljoEGLJllCY8u5SM3q6y2msedec7ZubUf9co6kCOmnTuV+4u9m266yV+IcCk78yhAJQASC1vezBPGEXH+3njjDSvPTi9gJSX+iQf49Fsq94TR38g4oNPlVwVYxvzKnbF+SqFjmV9xc9sdt+XjE96hO/nCO2OQK1RY3PsCGIuBhgaPFyiD1R0vuOAJXzgG/GZzID0s8BRdwxhCTlnncO0JebAcmzYjPhZFG/QxKOgXWA6Iw9xGGKAiOoV7ILlyBzkR4M6dlX73YLeuPieRHsf8R908P/3sMzmIgwU3vASI4wUwV79AE7qSOpWfNHzpmd+0Gx4gu1tts40fb2eOgwbGjLcz05n0PVeQ0Ae8uAvdEx8Y4gvQ1IXVH1ba8J1xLL4G3WxGgm5+8wIBOdt7333dYu7IY4522dTaBctJysRxFYZewmg+5wUjH9ipaW6xObUNNru6zi0r/V4tviSbbZKwrkTPUw4Ws9SH1TfSCB3IO+MCQJp+oe20h5c/tOfKq+NFGuG8XOQUEBbHX3/7LdLna7z4Kv18mzhlom2z3TbeHk6EqHz8isoq69CxswOGhxx6hANJER/386Jr+KjXYkss4bqBq07EY9JhqSlLZwwJCEP++bjUJpttbAv17OZryvrGsGpH3pg30RnsH87rf4FbRnIU/YcfZfU5z40GACpZm5x4yomZnsvmq4xHk6ZMtUWX6Oe0X39j6FrGksYuL8t0H64+QOUywJzS3OR3TyOHzKF77bO3yzr9jHUlH2QDCEdGH3joQQff6SddT0U4L9kByTmJw52xvLiVLDFmsAIWSIkP+AfYgU5nvDc0xv2+7FHYq8jBQzaz8IfNbfBUm91SMEtASGyq2eMpP3u5NK/m+3TDrXj5pGFjDn3sEwEq8dk3Qo/rqOxuOYFB6cabeBx0Q0uAb0EjYE6UI4AoALyUHs9fAlYCVOrYJnTynAOZAESJ1RTh2vOqTZSfhgFo0z7aQxx+tAUdFnQrvdqivoiyBFIUvtqN314ahadp23pWuvZ8tUs+ZYhu2gHt4YKWtI40D32Tgo7iR2l6fkMLdShNPEf/KZ7y4Kv6nHDVh6905KU8xUvnKQ3hiiOM+FKXpuVZvykbHshBC2FpecFXjZvfykva16IFX/lUX/wu6o72x5yufPQD9ROH/OOUT2lUHj7tbOsPQAocgP1+KXhV+ps5Dh0tPRjlZwBlFh5xoR9Keet5F3BnZUFvAWhpbmUd4Lot+6hWkTb6lDYTBg/gC47n4G/wCf4rHX6jXnCQLhv/DRlAyVouBysbmHPj7kmOdFc3NOSgZQMvN+fNNwBJByvpF8pKXooQj/6AJsZFjKWgLfovdCv0Q5dc9GdreYq2FWAsPCZ9lB16Js3Pc86rkq+Bl8pDKThZ+rs0/X/7O+go+rZUHpCd/5XL9rnax6i+spQhMJ+Jcs7ceKOvD6PQEWI4GRua2ETF12S594YFVY9ePfyoIvFaEGvwpQJHPF/hxbJyvQ3W9ePVJ516koNmHEFm2yAAga7nS7yk1zP+/Q/e73UCEo4cPdLTA0hwx6KOlu93AEf0UETFho34+BBQk4OUtJ22IXithIFFmoMwe3g93KnJHY4s8uLjFCz24t91N1znaTbdfFMbMzaO11JHbX2t3+XZd9G+1rlrZ7vj7jsczNx8y8198cOijuNp2iizmGXxzQcB4OeRRx+VA3FsOrg/jHCOJtXPL+5bwGKFv+eee843YFtuvoXNmjHTLBPoiooK2zO7y+yWu+/wN5ICVPWVb9p18KFhmYF1GmCVrA4BXffYew8/JrTjzjvY+EnjfdA4kJBbcFT6XV1sYP6y226ZxUcoOo6vQjd3+X3w8Uf5ppENkzZRyASLwAA5YoOClR4LPUBdjoGzeIQPWLSwGSFPyBIKvigLa0sW5tTJVzQ9TQsgfKNxFJrwFVZe3j8uggzTi+IH5TPI2JCwGdACjDJYoDE2VC8ff8C6Dms5LEd0zJPNKvejUc9a66zd6m08ebWpQXmz8WbiIByrUPIArgBeqR5tAlNgk+sBiAd0YGPIMSTAW8IKK6SoCx5zNx4X3P8/5s4CWqtq6/twKAFRFLCxARPFQPFa2K3YLSpe69qt16vYrRiA3V4VOwEJCUEUxaBVuvN0H+Y3fnPu/7P3ORz0vd/3fmPcw9js/ey9Yq615qr/mrFp+83cbiQ50q+Qrt33AFTIm7jDmuDo9H/A9VFjUhtkn37+iUtq0b8lGUo5UKtlQ4JtMDaUMdEF8IW0rOwgIvkJPbRceQJYVldX2pIli2wnHHM0aGCnnnaKFRUV5L4/9VQff9+kSSN7++1/W0lJkdNQUlbsXkHl9AlnQNQfKmVznEdrXLUbu5yMK+Lnfs/18zEHKePPvvws14//mPWHq32Txrk9z8kBnGlt1Hh4vsPL77w3wOsb3suCOkh7EaZNu3aGWh51Bb+yub7sH/9wQAn1SVQtaS/6AUCd7Hoh+Y00iqTaCMMEr4GbvPCO63RsvFFuM+z2WSvKnb8EmABcEY7NEpJKAnx++Gl8ToWuc5edbdBXg9w2LXmpT8JjjIssppgP2CjxnTkheHaVA+qAlAB3eDvF4RWSLTiCQj0cXkBKEecDck4BeK6yYQ4DKTh4E+AJMwLkoQs+on4ZFyW9igMaygRPffhxSF9BD/xIH6euGVNx2AP4hso2tlQFlgDi+LeGDRzE0GaRvs+lvAHZpdooVXC+AVAjHcsmF3t25Os0OqARYx7AsNRTkSYlHuMXd/rpjp13dkkk2lH5a0wDbCEsNgQBgrBxhhkJPOkiyUnZe/39Epe4Ea2ffYFkbp7bOAWw4D3p0seZi+BhPO+u1bKZ2688/8ILcmUlHMAs6WK7UFLv8JDAKTQmSBO7e4QDmETVWPwEIIOEN9+QZMXeMOrCbNgZH3JjWBW2YUOqqbC4PFmcmRWXxLj6+4xZbm6Gslx1zbXeL+BbJNSGDBtmH378kXuQPvYEpIqRZOroIDztTftCLwAx4/J1N9zgNEM3c4bGK0wRICG5Xut1rHfv3j53ssDFk+SywjM96fsAACAASURBVFKfH0sqw5ZgFqz88ssvXaqSuBysSVqO9tIcDpiE5+/3P/zAncvgzf3hxx6NOvO5+yGnqXoVvFBtP/78g+2yW2fXeKA8OKQZO26c9x3Ry8KcdZnaWmszxgP6PO9xxEZ85l88n/OOcYWxR7Sp//CNuoLHkP4G/MbUipz/EY/vzDf0ZfoBACjAJoerffv3d4di3tbt2jlYzGJV8xOAo/ebvIYurUjf5TtgvQB77HXnJCs/+9Tzgy7GBSSiZYOaee2Fl1708VX9g3CsE/xuq2z3PeOAb98D9s+lzzetLxhn0bZgDMSOOd+4qBtAXsoBvZiyoP8rH+oAoBPJUVTVkcLDjAdOifCiLmlxzNWQHuVnvGLcxCM36QJQo/GAOj1jo0DQMmztAY6z3kZyzgHyGssvKXV1Vn7De3hcx/s4aTHPn3LqqfbSyy+7vWMkYSmDykMdM2YQlos1COMh32l7THTwHnMASCZq/c7ab+jXQ11rgu+YNFGajP1Ll69w80+YgcLBTqyTQ0pZ+eNgh0NlysuahLpTGhyuym4xqva8J094f9PNN/G5GBM8rJ8xJUM6W22zjc+xu+6Glkyeg40AphMnsw5kNAs1cOhFEwKwknU+7cdYDB/Ba7/PnGU77tzZ4991z305mqCBeRS7pLLjKVCZNZn6HodcnbuEmQEf7/fY3U3gbLXN1m5LHTCa79vvuKPXLZpA2DXVGgzQFcdNOMuDVqS9Ue1nTNM6EFo4KEj7KQfwsVn3e9ZmJVLfZVG32tRSH+keLoCYWvGTzXUALAEOqm2yd9LTHij2a+lvgRUKz1qYtTGgA3d+xx4x4mhPxbfY0Ed/VXzyCbAszYN3xCNN0a9yKZ7ooG/kJCs5JAR8y6wbcKQDgAnoUFqFU8EqVxV3oCEBW9mbUicprQE+8LukrDzhs8xaJAOQpeWNdoo0JHWpvXLahiqH7irPmu4Kp3vdcKqfNd2Jt3oc1lJhm1PtG22QgirKj7v4i/ZAYENtKaAoG5ZnaCEO3+vmzW++kRZAMPso6lBp8Z34KX21QRy1O+GUbzYPfc/e6wsbNEabBzYRz1EfaZ2JN6M8KVhGmuQRvBPvs3TomfjiiWx9QDtxFS6tN+hIpVHVrnXLmitf4kBFIJOASjTR0FarC06u9juj2s06gnmLMZvxnHVB7N/SPpvLNyl/XXAqykNf5qq//fnGOp31gOqP8qkuuKt99C5+Ey/4irEEHqpgXwJgmbyHl0qxOctcSv8GqKyoscLyar+KKs1QA0cFfGlhmXsBx8lOfkmJm10JScqQwhZYCXiZO/RIJLg5SPRxx4X6wm6paK3bVrzXu2jP/wSsTM1qwD/wEryo+lK7r+leF5ys+3tN8f6n76PMaXvX5Qf45//p+jOwUhWuOx7zeKaSZNSd3zAKdzY+2L2Zt3CuvfXOmzmHF3gtVhoUICq6NkocFV5jgAOoIeY1buiLDQFGSELB7oARlTWVhmQT7wg/d/4cB8uuvOYKdxTQtHkTVwktLCnwMGWVpXb9TddZ42ZhP+ee++92GvOL8MLNpI4NLpg9JkXRymAMrXRYLbSwLyTD43gBxgv4wiULbMq0SS51NWnqJJsyfbLdfuc/fbOBXT/svkELwCYXntJvuuVGP/1F1eu8C871xdmBBx1kE+t4uWaBxIIFNT4WNtjAEn3cJZX1VN9nrGwVyz2zRcuWWuUqvppdf/311qRRYzvhuONt8cJFPqqWlpba+PHjrU0irfDme+9aUSW2G3+w2XNn2c8Tf3aav/1urO134L7Wcp2W1rzlWvbLROw0xb/S8hKXHgXQOr8XUgQBlMWikMVwqLWcefZZDjxgY5EBj8UYG1VtcLG/KEkzeINNHoCwysgikXhsFhjQOOGnHjBWj/MANh+E1WaCDTSLUhbtLP6wD8SpNtJaOi3Xxo1BmDxRgQK8IN0DDtrfBnzwrqtIqqxsqlnwshEFXBJfwLOauHim7DhEIZ1999/PJYlEH5KL+x1wgH9jkyJ+0mKUDT4LZTbQlIeyckcilPR22qWzb3gDbAiVN+qKBTBlICz1xOYI6S02m+f27JlTK+YbNGjBTXjADtJmM4tRePU1gD42CXy74abrjbYmB/qJPMF/PjBU83BwhRMevmsTRNrkc+FFvXwziOMBAHiBGHzHQzQOU9gQClyqrmFSLbWysmJfYi5dtthOOOE4a7l2c9u2w9aWjzRjDWdaNfboYw87WNmmTWsbNnyIVVWV5+xMAkQCuHNQIbD98KMOy6m3MXYAVKIKK0/meN/FBi5OR7DDqbYHuMWUBXVx3gUATGyJWMBySEEb1fjhA/2ADQ4SeZSPDS31HRO8udovm202XTIpQNsDpEg6uuN2nXI2K9lUAQo4YJQXNjGx39rv2f5uR0vpwuuqb/oSdKKqXFRc7AsoeAPAHL7Q4uLrESOsabNmDpD2f/ZZK6+Ib0WlhfbCy8/nnChh3uHyKy53lX6kZMiHfs2YyCKV3wWFJb7AZOKN79gXnGJ7dA0HF0hPYx8Yz7vYE8Q+Hr9xbIbtRuil3gDdiM/GHU/oSAABLvF9ly67uv3ZIcOHuQSxyp49DBjz7VgH9AFIAa9IC4AVkEB9Ctqx/YmkC6AmoLEOBRg/ZNOYgxVAOUmcUoe0J/yLAwWBldhaU5kZpzbfMqTYTjntNB8rBA6LXsqmDToSfrzXuIXdxU47bO+SXqhcK11JtlH/2Ovca59uhodd6gUADhVDnrF/dnyPk3LxmKMfffwJd6iE93GAYqW5dPlS5314d9bcmc7zpIFkKWMiYxPjDHZ/AY2Jz5iscjCWaFyjXkaPDedipPHsc8/l+IzxEHunOByhXfgOmAMYhmdkFqrwZEi4rnJJXcDvouIK33yj7ogTCcAI1E0bNsJzbphb4PCG9NQWPItfyG/abxwQBk9is3KTBJQBrIFvGF+hPcb1KreH2rRJY2uU18Aef/xxNznB5hf7lJzAyzuzOz2pMSsuZxwKycpGgEZ5Dd1RBv1MbUr/xykJ9YhkIHUJnTm6EwdwrI+CV9A8qfCDz0FDBlr7Ldv7gSbhMW+DCRGNL5QNqWYdlGG+RqAf3xhbsJer/JjjmL+oc/oXYVDphlbGap8LEzVbnIUwf+AcBICd+VrzFZ6+Tz/rzJwHcABqHagQh4u+BZinONTJZ1984WA24CAmIviG1CR9VOA3gA6S9tDMYSY00ufgN8wg0K/ktZowSORj0kegOeGULk4UAfKwo0w7854ykiZtT97MqaSD4yNtmuANaJezLlTWoV9zLGr9AJTYiCYufZA7ByuKg/YEfcnzyqxPaGOATSQciUM9YSoDtXvAeoBKuKoEIIqys9FK1MADhGHuMZdYpF04CCKdyD/P7eFiJ5V8snMtdoKl0XHxpZc4XdBGH2Z9ge1Lxg/MD3BgxZq2//P9rPvB3T3ts8871w/RqF/NNzjYoU8CVh51zHGeJv1dbcaBBGYn5FwNBzuqQ8JQx6IJQJh3rMHJ28uUx2FaY197Qh/zCH2dNRwOptZv284lK489vodNmfa7b2gRGGAtjl1p0sDERWFxAPekrwv76VtuvY07CLr73vszm0dGxJDsp21I4/sfwrQNfQRpVb5zcIPUMVoBXIzpjEfwLmMQti4Z73x+y2vowCVrUeXPGhgeROtF8wF5yRQMZivgWcLrsNvn28RJh1S/cUSGuQzC6ZBHG3nG/9j803djQ5tujgWChCQZ4QjPGjZ7iV7dA7wJkIC0smF5ZiwnLOFC8i4AS8AE0ucb8XiOfVWEJy7v+c4z8UV/hI08lU7QEWGjTBGfviHAEqCBi34TtuWqXFoKO5aAlryTxFQJJmZccjUkQSOfVMqO/FQ+raHScqoO4/AIelWWbHlJk3SCdsqT1h/hFDYtj0CMACVIFxoUlnu23vidpU3fFYZ0aedIPwBK+ELhAHZEI3EiXrRDtFWEJQ77H0nNsvdHPZ7DMng08kiBpGi/4EHyTusgLQt58Z6w0BCXgO7a4QgrmoPGNG42bYVTnYg3iasr+41n4qzpUhzdoyxp24j2KG8KICk8d9KGRspHXXFl61z0EFbpR9iQWCYu9R/X6rQCPgqA8sUJPJEAmAIm9bve75m6EVjJmM3FGsDpyjxH2eAL8RFh09/6zjul4WuJJI26z2uqe72P9NJyOz3JeOJ1Cf8lTo7cM3hyIMOBMxKV9Hnv9wCXif3xoozNStTAASWZezVuMEa45CS8kRlfeMeYgXS2tB7W1C5pn6s9FtOvsvwSzzE2pm0dvKA0uKs+dNc3tXF9fKD2/rM7vFH3j3ekh3TuX/2pfdZ0Z69FmwePpONVlu/TuBmJ3oRfoo/C/4HHOV/ZKstJVqpCuDMQMUipw5HwmG+/syef7mvXXHeDnX7WaQ5uHXXskbZ1h62sWfNmvuDIqvJBLI2kyUrpU+F0BzxsIwWFGsgVV/8jB44ISAHoQz353gfudTXknXfd2R2A4AREXpyJ+/2P3+UAB9TFObHt2i0AGBYGSI7h/XDc+G8dSAx7UWYlpRUOWlJGHBTERB5AFYs1PDhio480WuNUZ8v2DjS23bCNrbNeK2vTbn3ruH0H4zdhOCWe8MuPTgugKWUEbP1u/Djbc689vJwAJITFlg31w+KYzSGNCzjGgp4NAgsgHBoAnrGZRIIClRXiovb03c8TrLgybNPBWt9++61tt912LjFy7933WA16I8ng9fzzz1vjtZpZk+bNrN1mG1ubjTe0TdpvbB236+D136x505yTFdLHw+KkKRNzXpLxsEwdIol28mknu+1Q+IEFMBtABjDKIZCVDZs2u7zH4yiSjkcde4yXg3eUXczKb8A7Ng96x4IRe4DQg8dLvC/zTZtDNhLYVjoqcdCDzUbCZi8Wux9/+kmO4YnPZgfpEDmbIDwe7fFwjfd5AYfQF1JaAWLDu/AJg0zwrzkwSnzaCk+hpE+5UYPjBB0Px5JSoGzQDuioMtIR9czGAM/EgFx4gNZiWWGwsUQYeEFxkDbdZLNwOMUmTJI+krYhHBsJ7hiJV93gpEDgGxK0Xffe03Acc+PNN+TMA2TBSqQPiYsU8wcfvZ9IQHPyjHONUPcFrGSDjpqvVAhR52LiQioF0IjNruxhMQKUAnqvYqqosaKifOvWrauDkh06bGMLF85zMJNvTz31hDXMa2Bt2q5nI0YM8/AcXnAVFHGogtROgTvdweHX8T2Oy40lAAKUEduWjA2EHT12tI9V8MDbA7CvivpuhS1YvCDsc7pU87n+nm8aj3jGli51wUZamxI2G6pnBlX3DppIK0ltkT5CfbFZZQMLEIVpAwFBtBGqhbfcdqtt07FDbmMM8IIkBmp8tC98xNi0+x57OB0HH3qIwRuAF1XVtEZMDDGWVLhN17WTTfZzL7zg34Onqm3J8sX2VN8n7cCDA1inXABMbIyR1CIf6GJcBCiRlD2LKm1WAaaR1kXFkg08Zgy8LyY2JXE+JgkqTBUAIAJ4ka42aUgD3fav28MZVNKHsYXX4+ST3CYlPC+gHxCCOUa8LBVS0oPXqAcuxiXqBsAEVVVJsRKOfoRkIWnQDnhl5z1pS2KZ30gGEgYgBBVR3jFOwdeSUkLCT3XBd8BSwAPUlzdt397rBdCCb9DHHRAobOg1sOtuvCE3ofMNKaQLevWK8uU19IOQ7occ7KYFMOEgm8Wnn3mOp+V5llfabbdz0JHnDrk4EArwlc1GaCpwwARYicokfYS5hbhcAKudtg/HUvRf6k/lYD6Cq7ToGJF4eoYOgDf4jTDiuzFjx9pVV1/t4z1SRtQf/HHX3Xc7nyocwGRRSaXlF5Q6WIm6I+AlzssCGMmz/Q/sbsef2MMwh4IHasAo1OD5DUB+Qa8LnQbAKOYLygI4B9hHvvCUDlXgH/oP8+wPEyZYgJUN7YknnvB1GXNoRbKola0jpCv9HV4tErASqUouADbqhTyZKx5/so8DQeQLuMVB45133+XejzlkFHjJO+JwoAkcBUfw7+PPPrYrr7nS50jSUDq3/pMycPiEhGy0V1FJHHJRFniN/oyEGOAhIM/I0aM9D/JBoi7r9A3ep734xoWzFfLicCHr8Is+gcMagW2YJUFKG1AUkwGo+mNyAAAGyV/Ny8zlOD0iTfr9m/8Or9LMe9BK/uTLe4XBTIroUf9DUu+lV19xMxbqawBDHPYA9is8bb9bMhYytujAgrrBbjTjLuAg9iXJL2wMJ+2WeM8WKAqgpHQZP7B3ShyAKGykosLMemLAB+/7t+122MG/yTYk/MW8rbUN9mcpJ3XMoQ3rESTskOr+dfofAVIiKQIgzsYddX/AgKJi30jBk6IHJy6vvfG6/f2Six1YRuME8JOxIp1jzMcdxiuANIBHxjSp8T/1zDNeHtqNcq3XtrXbYee5ecvmdugRh+YOkshX4/Pc+QusectWrgre48RTwhlWYqtS9NG27bfcwvmFwxnGbHiC+Q3p8PXbtfXyM46yxiqrKHGwFDVu1vJP933afvzpR9egYXzkEAwA9NdJk+33GTPt10lTXCIr6OKAvNptVq69bgCNt/3rtkQbC7X4ghyvTZ3+m23afnMfU+7ofbev30K6K8aL+x8M80jUwegxMS+Rh+Y+eAipY4DKc84718FLpHFZ4+AAi7JhVoKLA3Wk2rWGBEgWaA4QyXyCNPoxxx3r0ufkyUE3ZgOiHoMvAYS070LiXOtN7PxqDODO+9gES1Ip1qb6xoZam+TY2wSQqDUs8dd0kf+fgSWRR4Ax1CegFneAS/KiPKJP+z/eibbss2iMcOTLOl+SfCF9J3BA9NI3uAAbXMUbQZMEeAC4BFzgjnQUtuj4XQzwxlURBz8hHRl1wpomCyZBn+YqaIY2yhZrnwDasuXKllfp1Fd/hFPZSVf1EW0l0DLufFP4qMsUGIM2fcump/qh/fSe52xadcvKN8IIQIEW4vJb7aBv0XfQ/GAujXSjDKvHj/e1eZZ8qEfqLr1WLy9x616qg4gn/kzTV3vVrZtsPfHM9/rSVt1xV91FGYK+aM+IK14QP0T91KYp2jQOC6iv4JfabRHpp/UfbRPaTMoPerL0ehnqSFYKXBJAqbvecxcY5UBXLf5ZHSxi3mTsYvyOdQ5lk41L6BEQFbwSdUzZuAL0/PN77TJly8dzpBdh9Mydb85DGbBS/ODvASur4oBCYCXrOQ4Fi5GuLA8nOwUlpTn1bwBIqYBLQlvjC2MK3/1ABMAxATLVNnXpDh6i7tKxWDTDI8Tjt/pgjMvqC8FnlCObrvgy+87b8C9UwbNtX/cZXqj7J/743wArWQsxD7IOi31P8In6aLZN4bXYY0RY1k/RRxOec82cCNMgreCo5KhUpCBQUY2Ke/vd92z/Aw9yj89sJloli4QNNwn7Qky8XNhkYaInQ5hbHdRPCJMJlvT5N2X6FJesRMoJb+DY0YsvNW5r8sFHHghnGHmRNp7AURtH2rF1m3WsyVqNbKPNNrBRY0YAKVi1VVp+0QqrrCm3MeNG28WXXRTqVY3wLtnAduy8vT3W5xErKg1pPhgmNQzNZBXgmzbGYW8m4rbbqJ1123dv67DdttZp+w62TcetrMN221inHTtY5y472R577WZn9zzTfpn0k1VUl9nygqVOE3SVlBfZ4UcdGrTkNbBN2m+UU0+m0VwaCvtU2KwpK805f2BRK4kfwrFgZfPPBmLjLTe3q2683l554zX71129rUuXLg70HNz9IJs+dZqPyNWVTOVmffv29bZhM7Pehu2s635/c2cqW227le2+527WbqO27sio4/YdbZfddrG777vbbRgB0nACjtQa9v1oXzxGz1+E84YAeKRiT5hTT4/T/+N6HGdFJYBk8e/Ciy50W5hHHXNUTr0fQA2Ah80kGxwfHBOD+ZSVdzfh9TUvzxfB2LTkfWxKV7k9S9l9QxqIukJ9FimHI44+ymllc4PauUBQbSJo31def9l6Xniedei0ratGUrYeJ/dwBzVabLJhYaNY6SdcMXnjiTL4N8wEHHVMmAlgEy3g6dXXX/P8cZAkEEsbRCToKAcXZVccyoX0CJJnrddf3z2QagMI3QAIxGEQ0EKaDR2gKKf8qF0CMHBBv0wKEAe+kuMXNjE4NBBYiZooQDqSDTfecqOD67QabQ+Ax/OnXwQ4hNTtex++F99QrSEv9+5aZhddcrGXGQkdACzyZaNMuZB+o36RSNFGuqSkwFasXGKVlaVWWVVqZeVFtseeoW61yy472py5M62srMiXn/36PWWNGjew9dZfx4YP/8rfcQiAaYiQ8g27ozjEadKssZ1y+imG+npRCdIR8Y/fPFGmTz772J1EtWjVwkECeJe0Fi5e4HzesFEDP4xRXIGV1NmHn4RJA/rSu++95wMxvCpQhOdTE0cXSJkKuKU+GA8xGcDmFzVgJLd5z4W0HnFRVwaYvOf++3JqxGwuDznsMO//bPap91277OL9/cgjD7fS0pBOXYXpidJiW7FyucMo1TVV9sGH71uLFmt52I8/+chzq6qqsJA0D7Bk1JiRhm1eDiQEhgFeobLPBAl98DzjJc/Y/BI/A7i6c51GeXbRxRe7fTLU6djEoc6KSiz2bPGAjUojUjbwI+kgMQS4RB8A8EMiEEdkAhLhmUMOO9Q9UROeizriAADpGwAggMvYjDN3IQ0dBx4c8nCoQztxaBC2D2PCZBGGnTm+obosu4i8ZywWfV/JUUhenj3d95nIH6nlgnwHIpFS7rbv33xjTJswzkhyjN8OUKzVzK6+9lqPG2VY5YAkNFE+TF3Qv+PQx9zxDe+RygWkxhwA+QGCAMwgccb30844K/GKG/Vy+x14Cs9zyR5JVjLO4TRKfIwkE0AlB3z0V+iBTtoS5xHMK0i2ZsEPwlAvtBXjCgcPgL+Ya3jxxRd9fikpKal1Grt48WIbNWqUPfzww9a5c+ecY6xnn302Fx6wckV+sTvYAQt0D7+rAHIn5sBKOWpjIcM4go1X2hd6AYIon/pd9LNV3t+Q6KWOsCkrIBnatZAGXGvWpLFLSPbp08dpYnHKqXxRRU0YYi+rtsKyaitHdY0PZoYauMBK+obXXzlOdvJdmpg8AetZN2iMZrEGHyFZxqHWXffck/ACfanazVioffIL8w17ho/1eSIHwG22+RY2cvQ3vkBnnUaeHCJz55BC5ZcWAjQAqFFPAEjUEWMGYw+HoqnqKeu6Vdbr4r97XTFuC9AnrIA60rvy6qu8vslTkpoa07GPCAgj4BZekZMcJPiQTCQeaeKUJp5rcnaMOcTCWQ/vuRYvXZosbtPfH3z0keGAD1q4OPykXNQxfR8pdN6jPq50snekebEvjUbFHb3vzI1d0MzhgIBkJNmJR5thkxB7tvQJ+kbWIzj1yRhx6OGHe75IMGrcgReYq7Mq94wLg4Z85Y54VIarbrzFbVYWlFe5gx2ASiR6AV6KsFOKrdDCQh8b6f841WEBX1xS4qrr5ElazCV9+/fzdgUcY5xAFRvQ+sqrr/bywPscsoSk+VpuX5G19WFHHmo7dt7BDjn8YLvjrjts3PiQeCc/QF/KwvpnxqzZLpnYpFlzO/3MsyPNZBNL2tQFoB7rLWhCzTxb/6xbNa/IUzi8P2/BnJwpEuxi0w80HolXmH/YgzD/oD7KHARo5/EXzs1pUF1x1RXJOBd8o/4H0Lnhxpv4mFJXDRwa5RiHdSbzimuwlIXGD23I+q37wQd7uXDERhwOAhmv5aSHdwJ2WcdSd/CW+ibjVRwERJ9jHKPNWItRX6xbqWtopqzZuqPPFxVHf+cwp7g0wP6oF8bmLBjC5i4FAXhm40vdaVPMc3Zzz/c1XdASV5qmNszK19Uv66gJk0dsNoM+0q9NV0jZU06VQ/konEtPZcBBlSE2+bUlougzSD/RZwAX3FEG9noTSSkkqLBPhzQVd8BKQDj2e5FurG0CUEqBArUDNBIuJBIl1EI9RthsON4RlnLoUp1xV9jsXd8VnrqIfXNa79FGKdiRjc+z0sjeFYZ09cwd+qIfpWUV3XzTs9qWehHtfAOwVJq0M2nym7gRn54c77P0UC7ype4Jr291w2a/KQzv4hJP6h7pKA3oEU1692f3bPpRx2ndRztE/xBNSivCRr8K4DJ4ifcpraJ59bvy5a5yKc1o+zSdbFjl7wuS//A/wCiAKC6lE/fVwSIAJuY5xjDW58zrjHnciRNAJGNVdryK8e3PQUoBmWn7Z8tX33NtWiNeJWC5A4IpDxPXJSrhRfosoGBycSCI7Uqpg6MCzsGFDjWyZiIYQyRxqTEFCW2ATNL077nDnLQctdsxHRugS7xEGMojnonxjD194AoxNkf/iXgxhouveOf1kQCVgJa0a33g45+xR33heUd6/xtgpXiG9QFrP+cJ55UsvyRl+c/AyuigVJgmAyqE30jU/DJxknXotL1P+B2328Huvf9Bl15EgnHCzz868INkJZt/1G4hzJFVZ3KYMyHKUfFAlWkObB+iGs2EjcSebM8BRACQbLF1OCE49IhD3FPzN2NHu/QbqstnnXeGg39tNlzPfp38s5VVlljVKsCVKqtcVW5LlmMPrsoGDx1o1990rbVq3dLDN1+7mZ193pm2cHEAKjBBWXnYX4GBoJ0NJwswAJ51Wq/jwMZ9D97rdvBQn5wzf7bNXTDbCkvybeGS+bZ42UIrKF7pQCl5cpVWFFtxGWBJlX0x6DNbd/1Wnv/Ou+7oDg7wYq5NMgs0Lm1apfLD4psFqDorEnEsCNnobtB+U2u76cYuMUn9tWzZ0s455xwbNWJkAJVVVXGvrg4vpk0aWYNGDa3vi8/b8uICt+WHyvrCJQtt/sJ5bj8UNdjJ0ya5dJ1sGgHUAOYcdGh3p/+Io49wr8sANwA/cmyEjVGcr0DLCSedkDhhoZVrjFPvRk0audTaoiW0C//ohAyCYWdMZWRxKCkebHqykcAb+NTEHiOMz2YQKS3y6nnBKSGD5gAAIABJREFUBe6wQ/HZNGC83+uk1do27vvvEzA0nL6wcIyNVXjDRBL25ttuyknQHnTIwfbTL7/k6IMnGGgYZGKihVegOQAXvB+TFypQAAvkL0/DbKqgK/KLThpOOljQAAKnaoQ8X3zZpS7FxWZD9ie16IYnWSRrcmAiwQYW6qRsgtm8RD7R1zSpkD+LbtGJraWvR47MSQsiNbvr7rs6yHfdjdflHMnQB2U39rMErGzVem378OMPvPVoB8qqicnVCV2qaEtXOQxQORb2g4ek3mFR72VDWoX915pyq64JpcvlK5bYXnvvbjjR6X7Q/rZkyQKrqCjx5eczfZ90sLL1emvbV0MGehx4DzV16IdWpCw58KAtkKyUuQfU2gmHYx2Bjh98/L613aCNS5YMHjo4B3gCwruDnUbBw9i4JC55we/8QwKKPBysTGzDsbmFj72tV9W4x2vC7L7nHi7Vw4DNN2/jZJOJRB8bFDaR2Y0t/EkbEwf7jY889mjOpIE2gSwgTj75RAeM9tvvb7Zs2RJfGgJO1tQwldZYSUmxVVdX2dNPP2l5eQ0dsBw2bIh/Ky1jrORAiY0P0lkB6v4x8w83pSC1R5zHIJkC7VzwP/eQuI9FC6Ys2MxTXmzaKSz3KEvwP/zIAYU2odkyw7fwi0tFoapaXOx2/iTxBOgUEqVV3u84gCA/gAQcUJAX6QNkSpWa9Khjwq3Tel3vKwBXjLGEBVjlG2VkrIeebJ8B6HniyT6p7dvBg3zSJS/4F+lnwEqAMd6J36GTtgOw2HW3Lp7H5VewkWY+DXtq9G0OnQChseXJN0AkNrF420YCGUk2HXRAH7SxAGBOAKA49fTaYGXf/s+66jTj4nfjv88dbsDzPlZXlbsGAlLzlPv6G0Pak3EEus6/8ELPF6lY6tcPSEqKHeBSO0LnjYmt1HXWWcd++umnWuuh/Px8KywszL1j4TN58mTbYostrG3btrbVVlvZ8uXL/TuHlysLOKgI3mJMZTM+dfrvttEmSIvn2U233OpSUgKCyJ+LMYc7NFI3PKvtmFOxY0kZkaykzjwsizC3y1Tj4LmDlY0aWhas5EQeG0cAlrJ1xLssWIkncJzswHf0e9obT8tIzaHaCfgskEI8MX7Cjz6PAU5wqBRS89jlLrOSctYJqPLqcC8AZKQTw1FQnl1y2eVeBsAaLXYZf7OSkBwMkD+gS5+nwmRBto9BK+V3wDaRmqAeL738Mpc+xr6qwBd4AtMMzL14cZapFvhE0mLuECyvoavE4uzO2yCRvMAmqICr1998w8c9SfcprYceecSl1Wgnl/T3w+1oV+qPsdIXuklbT5k21WSn9KRTTnGNE+oRWnFkRl/CXAz9iLUUh4KaDzkwYQ3BoQo2g6FVfAGQJgdfAEj+rarSD4ZwiAJ9L7/6qr8nXdJkLmYexxYldURf5VvEDfu6PHMxxusZW71oiTBft91sc5uzeJmrg8tmJdKV2gyxSSqrij5PfNoKXi8pLfXN+Lfff+e0QR+gaeSxyn774w8/yOE9TqjEA6xNeMfaEYAWbkCziQMMtA+o+fgX2ivqV6SL0IIc7Bxy2BG5QxKVmTA4eQMQRgIxayuWb6j1C5hDkpF37ol85VLbv/t+TtcVVwfYSHvynYs1FusvtJ74Df9zZz+B1tW036f6uoVynXf+eb5eUbsylxD2j5mzcmDlnXfFQQHzGLwMf2HDnHkG9XPZ6o08wgETYVC3Jw8k3KlHvnPxTesx3+9kNGX4zrjFIWS2nuiHfONQosvuu/mYi1QzcxfvVxYCdJrNnb/QBSkinSo3l8EzBzsVlQFwsHcJgEgb3bobZG10A0QSkEQ8bYRjg51upvmmK9a9sfYlfPZSvt4+rlacSh0SPwUra4M95KfvApWy6epZa25t8slP4Bl7Utme5A7QgGSUgAXAyhxYgcaawEqASiRA4amcWi7rAYG5ob4NDdDJnTrnmb1wClYSh3qJehTNES/Km31X95k0VXaeueqGScsf+cfvyBN6FK++uEpLYbJl4R1txiVAlO9pHUTZqB9AScrMN6XFM+/Jg3cqB+8JSzzufCMMaSt/7rRjNr7SzYYnLZVB8bP3uumKFtEjmuqmrTS5E0bh9D7ySPm19u+0rbPp0i7RF6LeRAtx9ZwNz7tsWf7qWbTVTSu3yPoPHgREuQOehO+CtvrASoBl2jI06BhX+a11Vuz7/gSsFAC1pnud8SRbzuxz3XrkG30PW5UykaF2pCyMAVzq/9wBLF0VHOnKBLB06WokrDOXjwsIAyX2KQEslR67KqXpgGji2Kxu+0Eb/KuxQW1POKc76TcBTsa4Df8QJ+JGH68dL76Tht7Tlrr+G8FKX7slkpWs0wPTqQ+opEyr8x9tShzWuVxatzagYqmsLFjJ6Ycq5vkXX3KgsmWrde2lV0LdlQ2uFjmAh0zmqIl+mtk8wuBqONISo7kUhWFfbYVL9BH35NNOyi3YUds8/azTPc39u+9v3/0Qat6AZlpS3X7nrQ6erbv+2rZgMeo+AIQsUNicBWjJc3k1C5wqm/DLeLvk8pC03GrbzW3Y16N80IAuBs+iUpwyxCDrwFBFuaukIH3YuGlj6/dc35wHRabFGmNRVWVFpflWWQNdbIQBHYusrBKAkbSq7PdZ0+z4E49xWk8/6xR76LH7rVHTBrbnXl3ddqA2NtkN2WFHHuHScqhBcmJLYxMOFVEW1qgOzpw/194c8I7d++D99nT/fjZs2LDYCNIZQOnLyn00RuoFFfH1N2hna7de10Z8O8ZPBqhHAB7VJ5slQBl+y0YfG13eIYWFx2jaCe/m2AgE6ECtVoAHau+nnoFhfCQcwrGRp1VV5jZNiYva+fCRw3yDxgIOhmZRjBQgklDiNzYqPCOFRjzUi/CoqgXdnXf19vfYc2MjyIaR8LQbaeL8gHhcIeWCdGuEkaQN/MtGERpnzZ1lz73wnGHkHfXMt99919NjAcqkHgsFs/IKALqYjNm0QDtSZA4wNGzgTiBYzCLtiDMRJFwY3AmnDTbP0CJJKjqiyh3OUMJmoex4YQtN37Xx8X6VxDvrnLO9nNjek3dpSWGyWUZSj/iX/eNy39Dt0qWLsfETAAcovf1O2zlYe9W1VzmwgZQhQJ36m9TA111/XVeDps5oPwG2pH/VNdc4HWzw2ERL0oByqj2QGpVaYH7+UistK7T8gmUOSI4aPdw22TTUN6+59h9WVo5DFxxHVdmTTz1qTZo2sLbtsFk5mK22q3YDVMK3OOqCpiefedJp2G7H7ezniWzIahwIoKx4MAe0Aby89vprXNIXD/e0PWAnYVED32ufUBc88eQeLm1JH+A7cQlDXSAJDliJLU7KTttmAR0Bt9hJkwQY4QiDd27i7t/9QN/MxOYMXhJ/xmZNqvx4G3XHJY3y7LgeJ+T6wL333W3Nmze1rbbewsaNG+tLj7LyEitEgjRRrce253WUtWkjO/jgA236b1MNqUqmB8awOJBAijbKz1tAOhwGsAlnYztpCg4NgkezYAnlAYBgbEIyBKnZnXfZxVXZBUhG3azyNAFl9RveUflCojTKzHcu+BawAYkpVIkB6LISVznwOy/PpYSIo0UUUlT8pl6x58kYgE0yPEZrXKG98NDNN1Q5kfxU3rSDH6CUlbraH2GQMsUWosKgZg1Ay8Z8p847+2RKn6MuCEM+2NcDICE+G2LfHCfGywF4ATr5BqBGHOICIvAOycVnnw9pM+YF1BoJwwYXtUEORs46J5z2yFTLl4MG2+ZbBriCQxLRqjEdyp565klrv2WYjcjas2OxgL1f2W7DvAHjlNLQHYnNvffpZnmNG9t+++1nixYtMpy3FRcXW0FBQa1lM+9YTGHw/TIcTjVo4KAlC2W/qs0KiwLgIX28grM+wFZ2zwt6uQbH3/bb3yRRLxo4sBEgIZ7iW/Qj87kEJ1/U4623/zM3ztKm1DH3738YX69kZVlljUtTAla698jKUCkqLgsNBSQrmzTKs6aNG7mknIA3OZCjz3z+5Zdeb/QjAROYCIEeLoB32hM1cKysLc/HpmT6T3MccxlmDABtL/x7SMEWFSNVynwUPKb5gLKTJg5myANHfBxkkZbmggBWzMEW9QPqDXVuwDO0E+Rgh/eXXn65pwUgx2+ATNU39Y9kMsA4WgAz58z29QllhpeQnpZZlpNPO9UlqkmDi36AJOZGyWEj9I76ZrTP3cyFzGGRTmgEZPs13pgJj9fv7CHuJZeHQ7PtdtxhNTvgzH8nnnySg0LERbISOrTuYv5eZ73Wni6OkEQnjr8A34iDQ0PGK2jXdyRLpfZ8yWWX+nv4gTEem7NIkStsLNRR0V6Wcwa0ZacdbFlRqUtw4GyHUTm/tNyN/SNZuXRlvi3Lz7ehw4f72kib60q3FbnKAIgFsvY4KbVfy6EubcKBJwcSAsxRU0Y9HC2MK6+52mbO/sPtzi/isHrRPMOJIutupCpzdCdSM2zYDj/yaN8DdNp+R/vhx7AfrvpgPHPb2YnjuetvutH7ndY4U6dPd0l0TAagBh7SvWGz9bZ/3epq4GhNjfxmZG5egIbsmhjzEAsWLbHKKsBiDirL7bcZ010ys2WrFnbxpeENHJrgex30zJk337baZlsHW+97ICQ+ia8yPvzoI97GjOVI6QvQ17qM+QQpareXm9fQnStFX4qNlPIhvVlz5/jaimeB8xz8jBw9yvOjPFG/q7zP0LcwlYAGjujh/unnX9jV11xv//zXnTZ5ahwEyKkO3wEsY88moCQ2vXU3yIyn2iTHZjjdEGfzI5zCEl5px7qXcsZ3heOujXXddCN+CgQpnNLgTpxs/npW+hEmNu1KL2gK0BWwOQDJkHZyyUqAQ18tmoORgAsuAeXONqodlHCJSoA6vP4mUpUqawBO9YOV0MX3ALkjjOgSzbrrvcqUvSsM9yzAQpjst//b52xe0KF0s3tw3msPQ5mC3uCjtHysZ2OfwzvaUPXPe9Yc/IZO8iAN6hMQGcdE3KPdo714Vpl4Js0srXomDN+hS+HVPrwnH+Wp77orDd2z9aswUdagV+NpfeHq5iEauCsN5cO74J3oW9m4ClP3TphsWiqX6KzvrjREd3ax9T8Fq7KSc0ov7quDRczjzPOM4axjYu3E2iPa7q/ASuL/2VVfGbPvoIvfqic9sxeBf+Vch/fZsni/T6QqBVQCVsobuCQrkbpm3ACgzAGW2KXkt9unrMo57dK4kpOuTNo8eDLlCWgV/3IXbaJdPAy9PMfvlK8Jp0tl4rfC8qz3Aiq5/0/bvy7PZH/znOWPut/q/s7Rkazr6v72eTTHA0G3eDfb5yLe6vxHmDWAlcEUUSkxwBQWY18oGPPvl1xqAJX77n+gzZozL5ls+MaFmugnLjnHwu6dAe/6RocJHWaHuWKwjEGCPEgXEACQQZ67zzr3rBxYNnP2jJx6yBlnn+GSPzjHkMMd8j2n55nWrEVja922lU39bZIDgwXFK3KAZYCFeB5dbLzn9/gJ42yT9hu63a53BryfOyFGFZxBVgCtFkl0zKOODfWjc88/x8EtNhkB0iJ5ht28kJ4EsKyoLrWyqgAqBZhed9PVDuDt3GVH+33mNJu3cLadf9F5vkBCdVjeb1lgAaQBZHGCy+IItWBtgNmkyRYeElYrS4vdyY6QfzEas+AqDKRyolAWXsLnzp1ru+weUj4333G7LSlAVT6ASW2TOKnWMxIfeua+bOVS69oNNcE8Q7ISEIuNFmkI6AD4AKSEBwCeiUcY2u3rUcP9Pd8e68OGgH+xQdfgx33m7Nk50IbBUM5IAAOnTp+WnGRbTp0KcASwg7S0keLZbV0mdpmQrOSdQD95ooU66Ataamzm7JnGghkasUlFHDZKtcDKxBNZgO0hnUH7yDMzGzO3HdawgautYYOQAZuy0BeyAIA2YdrQkp8bc28fNOBRk3dcTBjZ8gHAapH8ViJFioQXNqkUh/rUZgIVXKnKAZwgfQSIAQgH2AcgD8h8+RWXeavxjUt8IAc7rdu0NryBU2dIbMRGKCalK6++yiXd8I4J+Awd2vxia4t6ZXN12hmnu2pwKmgfAvePP/GQh2ncpIG9/sbLVuNSl2VWs6rCHn/iYWvStKFtuFEbGzkKm5VI6QGUBZguieyvhg7O8RnADCrual+BNr9O/tX2OzCkOZAk5Tv1AC8vXrooZ7MSKWHFzd4BKxsDVjZsYHj6pX1pSzbY9F8GWIGVOGH5fcaMHJAGD1xx9VUODuy2x+5eD/AGdTVx8uTcRk2gc7yf5KrQAJyHH3lkDnT/dtwY69hpWweBrrnmSluwYF5u2ohle42NHj3Ctt++o4fp3ftfVpM4LIKrkKAeMfprV5fXOE59ApIc5CBJA7eNtrKg0BcM0MK4rYUZvwV6yOwBdfLloEFeHjb3jKMCYeknSCPhcEgHBvDop198ngMLsxIoSDcjBUyaqN+pv5AvYJNsYXJwwbu6F/WK1CRSiqia4sFbgA1hcUiF3TekFPFmjo00pcFY/M23Y91WGfmz6RcwRZmgE2/AfAPQfe8DpI2ZXKMtBw4ebG03SM2jXHLZZYk0XdDJAQtxAbduvvXWXL4cyAAy8A2pcvUf0kbNmcMqvnGddkaoY0qKAXXHHied7N/26rZ3xuFXjQMRL7/2kmHChLh4BD/jrLNyQBbp44AFu5B8P/GUkx0kpM5pKy9zeZnhZAhQGrDyY7ywJ2AkCxlUvN955x1buHBhrXXN8OHDXQ28RYsWdthhh1lZWZmrmZSWo9YZoEF5BQv+WLRBy8ef4tALu3p5Dm4wXmmeiDpe5aAAaw0k42gvvsNr2FqUjUMcVvGNNCkHYeABzCw0a4qDnYbuYMfL4QBgjRWVhxq4q+TibIfT+CxY2TjPgU68fYsncZJBvWEf9dHHH8+9J99/v/uOdUzsgSLBlY7r1bZo6UI3RcJB6Hfjv8s5CKHdMTsAKN10reb2/ocfeb+LctS4/cqQsk/nNb6hPg4dXACkKjt9jzJfc911fqCAJCjhuWS+g0OmsPEY71974w1PZ9fdd/MDJsB+whPmsSeeyEnKkRdgFHWhA0FAuX322zdnpxhHdMQFpELq8pjjjsvRyQEWh1m0D5KS2FnE6RRaLfAk8QBcn+nXN2f7lr6nww7GII0/gI60OQc8jLWYHGHsUJ0g3Xf7HXck/BwS7Dj7koqyvHqTJ23AQQQOhbB3iX1o3jO3vfveANtuh+0j3byGbqubbyzQAalw7IQpEBzZaZ5m/KF9OMSEnpvvuMuBSmxp5ZdVWikaPqj8lle43UrWdfMXL3a7vYCxOCRizmUdwKEBgCPpNGnWzE0vkT/gNWAlcwVS50hW8p6Lw5/e99zt4RkTsVeJrXVs2LZcp4Wv71iD33zbrTkJQ40/bMLeevtda7pWC2vQoJGdfW5Pl+Bk7nv/ww9d4rVV4gQLms47v2eO98gbczVuOqJhA7f7GTTF+uuHCeOt8647e1m6H9LdkMTFgRrrOuruu/E/2DsD3rMDuh9sn385yBYticMo5iwOJFus3dzjntMTG74x/mocZi7msK3dhhs50IrNStWHeJWxGKASIJc1DO3086+/2JBhw3JhOUiXthPlw1ERB1zw+YxZs/xAHPMl2GpnPNf6h/Xe0cce4+MR9lBZ39IO9EXWAfAW6T37/HM+d7CGAAzad/8DnF7MbfV/Lj14YpyUJHq6VwttuACeQnJFm0E2twAh2uzqTnvW3ThqkxxgTHYjXf9munb4yEdAjtKnrrWB1zdoyIJRag/uQW/kTT1kAUW+ZcPmpCcTj994/pb0E6CkJC+RguLZbc4l6uL+zvelAhoEOAmYC1rIT3VJOaAb+imLyr+mu+o3S7PKWLcsSkN1RF4KyzPvlQ5h68tf33XPpiG6iQv97HWpX/bmhFObUN9a48U91nvs30mDtQZAkTylizbi8433AJlchCcNLuKnZYx6FJ26q1ykpfCUU7+5qx6oW6WXvSst7mo3npW2ykpaa4qXTSMbN+iAhqBDdFGHUW+11cCz6Siv+t7p25/dFU88xV1/rF1yqt01hIy/+kAsgVp8U5pxXx0sYi7jYJdLYVlHcPGbMTYO4YJXc+n8iTdwpRPx629D1YPCqM24iwfhLx8fEruVqIRXMK5g9qGKvl7bZmV9DnYAK2Xb1iUqkZzGjBS2bQHkAesThzrsUAEqZVaCsSb6lMaD4IuUJ6K/QDPlCT5OgXt+61J5uWfrJ/usMNl33oaJdKXaVW3/P7kTp+6fMKT/DTVw0Zrl2eyzvsd9df4jbL1gpSojeycRKn/p8pV2Qa+/W4O8xtZ1731cJTwyqDak6SZNnegLbuzZMfGyOOc7TM0CVh2ZE1F8vpAmDQ1QxMkotiCJ1/PCng6CIa03Z95s67BdeD49+tijXO1akk0AZYOGDLKNNm3nYGWzlo1t+MghLulYbeU2e94MGzz0SwcNkXQEQAwpyEq7/+F7rEnzPNt8q01t2NcjnU4NrtBcXBrSTdqQAhL1eaqP5TXOc1B17HdjE5XJaqtcRVhO2hElLrTvJ3xr+UUspFDvxUB6kb317uu2wcZtHAjqfc/tVlpR6N8++fwD98jI5uWmW2/xxTjAEosiTl4BK9kUAmZqkxaL4Nu8rlAb+eddd1qffs/Y4089aXfec7ersw0cONBmz5rlI3U1pwMlqNHG3w233GyN12pqHXbawb4eMzqn7ot0Zda23/ARw9xDeCz84n/snu22524uUYZdwPAYjWgupy6AXjgJWmHHnhD2G0846XgrKMI7MlKuVTb1tym22x5hjxA7SeMnBIDIgOcSC9VVvrBHEobNp/NPTY0v/NjQb9NhW5ck4D08hWMHnXTLGzD1x8blo08/sfauYon0W56rPBOPhSCb3nvuu88lJ9koQhu0/zLpF7vzbmy+NXApC3mFZAMF/8pmJRMvkzJ3gDqdsA8ZNtTjEl8bZWgkX13Qp7bkHRtJBzATI/TkBSCCShmn7Zu038ztw0nKBFDzj5kzfbOLKhlOfPgGEAnIwMIX6QbUE6GLvLjwgizPx0gcjR7zjdMUAB2npEU5UwyXXBbSCag+CwiEAz5PHOy0at3KbTbyDl4VWMWiHLVaVPE6bb99TsJTwDAe2qkbLiTKcI4xceIEKyxabstXLLLR3wy340+IQ4FDDj3Axv8w1iorS/xCuvLRx8II/rqtW9iQIV/CBTmv5aiqA0QiDYoDkbPPC0lTxhUcc3EgQlmxh4ujq7POOdPp6LRDRxs4GCmoGh93CLNg0Xy329ioSZ4df+LxXgfRA+J/VMtdDTyxoYs0Gm1IPSNRw3gB2IchfsqKB3RASPEA0jxstJEWxJu36gfpH+ysIjn05aCBbvMTiQ42NWyg2224odete7LFmVVVKCjcfPMNnk/LtdeyG2641saNG2MLFs61RYvm28uvvGDHHHOkf99ll51s8FcDHaxE6hJP63+/pJfts183e/6l52z2PADE6Af0QfoWUnY333pLDqhUGXDuQR+QZBM8gNTj9jvuEHl12dUefORh78eA9Ugh4qgMdWekyZG6Cckac5uW2PXsssfu7riDfgcYgldpbM9ShwDcOPUgf8Zl+glgBNLn0Im0KZKWn3z2mQM00IUUGIDioYcf5oAgfInHaBZgpEObsbFkQ08e67Re1/vQK6+95iYgkITBQQrfOBABOKGcvlhLTpYBQnAcQxhowbQCjoNwtIL0I2WSd1wccAjsJH8OJbBhSD+/UaYiVnEotMLOOPssd67UoVMnV0PH3iG2UXFehtQ3NAOK1VUDZ/H26htvmqQKoQEnSWglXHLZJQ5IbNNxG8MhBQAFjjkAgRhPGZuoE8AUSZNttc02rrKMMxrGFDliobzYFEViH6lJLgBIgMi8vDzr1q2b9e7d24YOHWpvvfWWde3a1Zo0aWLNmzf338xGFdgprljljnVQaVyZX+Kb8NLy0GxYsmyFXdDrImveMoAdPGMjkcihB8AUaplI0VEfSMNpjKQcSJ9SdwA2gAr0FW/zxI42PPDjzz9Zs6ZNDM/ejz76qEt6urp3ZbUVV67KqQ2VonKJraNytsHhDdzVwF01OAA4jeknnNgjJ5kKT2Kb78qrr3JQq/X663kfBhhPVWSrff2z8WYbuWTZXt32svMvPN8eePghl/qV2ixOhvBoLBXY6AeoxgYIm+UrpFBRlQZ8oZ3ggV5/v8ilJ5HOph9AA+CRJLpRAyfsFltt6eZU4Afy4EBA/MtaBEnc+x54wA4/8ggPz2EL8cgLNV/iSLqcOw4EJV2JUxkOWlEthz/hMcD4Nhu08/mWNiU+gDx9if7IHI4jJerL7bTifbxhA/eSPmzE14nURqjMIx2JbVu+owqPbUacGm3bsYM7tAHkp32Q7KMfkRflp+0Ym7APSzkYa+kH8BGbNIGg9DecnuHgirUZ9dJxu04GkMv4hNkX0uRijHKTCg0bWLuNNrQDDurukufEgz4u6Bv/62QHK5GuBKwsLK8MKUu3s4fEWI1Nnv6b7X9g2ArHaRTzPKrDstXN+EG5lDc8weE35cQswQUX9coByIRBVVs0bLdjJ9t5151sm45b21bbbmnrtwsbunyHV6ZMm5YbL9l0/TFztp159rnWIK+J7wVwpsbYTXjqAOlT8kNy85ye53mfFC/hdEYOxR546MGopwokj+PA/KVXXrQ9904cYiaHzKxlYk6BZ5u6g58vBg62FSs5gEQFu8K++2GcO4PkoPX8Xue79gQgJKAuaxLW0uMn/OQOdvIaN7Xed9/r2jGs30iD9SfranhO9QLP0G4c5gBcqp+xxjv9zJgTcBaJ8zSk65G6b9Mu9jD0rzuSwzPGHeYLwF8AZdb6pIvDPB1ksbYl71lzZjs9xJm3YKHtutvuDlau27qNvfzqm/4NepGoLCiKPYoAJMrCxZ4qC+YQPsqYAobsvWhLwmnjmIaJvZnSTcNG+OzesO5zbLxLuykqAAAgAElEQVQDZIIO6CF90uZbpJU+CyTjG2nVpoFNfQBA3AMUEN0BrJEewIGrY7rkZI0BILAq4n1hWZnh9du9gQMsADQkjna4u4RUxtkFdJAP+YlW6FIdxcY56Be90Cy6s/Wh99m4qov6whM3rb+0fISFlqApwD7eidaIkwI+ype76NU7lUnxkXwMMDjKq3yyYKXqnW/BE8FnwWtpu0A/YYiLsA9pA2im8cABaktwsn5UnVGOCBtlF3+qXlJ+rJ+/KZPSyt7r1nmaT4BGdcuRzVfpRB2ndOk9eaqu1PdUX0pHdKX5pv2Ib9lL6dZ3V7i6/MR6BHAJYEnaKjwLhOIdvwG16vtTunFfHSxibtTeRmEFHkkA5/8nWEldqO6oU/2mnuHdvwQr6T+yV4kt8koOBattRUmlLSsqD4dbiQo4oKRLZCagJBKXOXMRid1bwvCee4CVaR/I8q/GEfGF+gG/4Zl0jNGYlo4ran/V95/e/8vVwOGRNV3ah6XlW53/YgyjjuqogVNJacR4RtqQdzhTeO+Dj3Infb3+frF9+933DlLimOGCi2JTyWQPYPlCsrGEIBYrNFDtgTEGJ7b/SDk1bR4La+zNYceG99hwuuyKWEQDOuDw5fsfv/eN1wsvPe8ewdlwtWjVzFq3aWWjxrB4DZDwjX+/amuv29yOOu5we3vAm/bTrz/YuB/G2JPPPG5tN1zPgcP9DtzHJUQpH4sfBk+ekSZlMyz1VqTx5s6fax06BXCK1/Obbr3RBn31pUtz/jr5JyO/Q488yOl47kVsHgWAiQTlvgfs7fl127erzVs4y1a4051KW1m0LGcHB++7ABSSKiJvqS8efdyxOZtHAB1ssljABVDXwBo0i802G7NmzZq5BNU2W21tV1z+D/vjt9991iotLfWxauz331lXbLjlNbD9Du5ut995u733wQCvU8Co/s/1c7uhOFrp/3z/BDiOxeTcBXNth51CkuCA7vu7/b+QxgpVHiTw8Cx8xNFhcP7o446ypSuWuNQlwwDtivRIi1ZxCn7M8UfbI48/ZkggwS9sqFjobb7Vlq5WTVuw0LvltgBnObXH06K3F9ID06eHA4JGebZH1z3diP/Tffv6aTVSEiyY4UfSRBWbePAiBtR5D6B4fq+ehrTRS6++6M+ogPONjTHeiYnD4hHeFVgZA2UMUtogwyM845iC+FxI1OF4hDT4xuZNEma0L79pTzaaSEqwaNamd+jwYdZxu/DMS7nZfFJXfZ560o7v0cPTR/0OT5Qq11tvv+2LYfJGNQ1bmXguxUnL1tviQChO8J/q+4yrBxJPNh3paxtvFvY/L07ASknLAljSH6UGjk3aAR8MSKQy0xM3NgVIxJA/i33UArVRYTNAO/ONzRX2xlAB3GLLTe2CC8+1m2+5zvbsuqshUblZ+w3t9TdecluWJaX57nQHsPLhR+73+HmNGtiHHw1wFXE540LqFxoFuANI7t41NtKAq8eecKxLjeA8SvZxAWweefwR53Hiqpwz58ywzl06W7MWzezgQw/yzY8DoV4PLOwq7IOPUxMDr7z2ai0JEgBl+AEPxoBKLVu1ytk/pX2xo4VkK3Xhkkxz5zjoB3gnhy98801u9wNts803976O9B7ScvA9bcckwPA+/ofv7OwEfCXe5ptvarvtvovtuedu1qZtqDb+bd+97cOP3qPFrbyCsQDbgBX25DN9nI7GzRq5R9i999nbDyRIB8mb/bsf6ECrTuFZOJD3yoKwBRZ0BMDA86CvBidqq9HOgCLwAqAdknhSe0YKmUUQYAEbe0lZwRsbbLSR23TjGTqwI8bYIHBTeQLGI13utCYezMkPUAXggnC0gwMECciBqqImSQBlpKAZH7DVhxMQ0sJZCHnyzEaSe9/+4XSDNOUsiQ0x/I0UtfoWYQEIAD2OOuZoGzx0iAOPbOoxwUB/Jw36PnblcN7BJhbzCbyX1DVqnzgLIz1dpMmBDRJnSIbx/oJeF1tBUdgwjIXcKrcth7d5xgc2xx6/Ec56NjDsPg8dPiRnI47+Sj2Qty42+dSrQAjikzd35hxAEA5TkMwDcMz+AfphkxJ1b4BJJCk33nhj/43Nyvvuuy9nr7Lcbe+aH16WlFbZosUrHKzML0zpmTVnrj36+BN+4AQNPuclwAj0UK8c2mheQAoLkImy7LnXXh4eB0XwGu+4q/2RnFqraRMDeHzkkUe8LKiAlyI5XxUy33gCB7isTCQuKevnn3+ec7AjMx2kDV9gjxDbidAGHwFowEPM4V+PHOHSuczT2C8FAJFNaObFzl12tnXWC74jvtIA5B46/GtfQ5EPG8EwRRJlYi6hTJRd4y32SonXdsMNvA5wREV6AHJnnnO2vfRKgKwCYQBTABOxryp7r+TFYRRAOaC+vKuTDmYAsImJxgIHLjiRGjf+ez8go8+JDvgdycJNNw8bqYwBHNLg9AWwMVSi93CnN0jnkSdx4S2k78lLvAdYyG+k1vBGr3ZE1Z14XPDBXt3CRi1huVCzZW7EKRCHJKQnb+yKh+dpyo4UN3Y0eR9ALlKUix10xfaw0uTgCICX+f3l1151kFfS0ZL2HPnNaD9sIR4Se/RFpD4xD4PaPfZF6T2AKwVlAVIuKyx2wBJv4GycCr1tzZ2LMR5AI0BXo8aNbbP27f1g6/E+T7izHaRsZRKAw0sOeg48qLuD+xpXcCrFgRh1ifRiUUmBr8tYp81dMMcm/DzB3nz7zQD6E9MVrEnLExMgABDzFiyyc3teYB06bu+StYDwtOeo5ACUw4FDjzjcQV7qkfis4zjYPf2sM31exLlfHCCEzXBpPIwZN8bX+ZgggUb6EKBw17272amnn2FvvPW2SxTD/zEX4TBqhV1347V2yukn28uvvuzrAA6B4S3qg3ZEAOHcnufbkUcfax99EvaNORQhnNoLaVQA8c02b+/txCEUtmfFI2FjNqRT0doBMOawhHVkjEM7G+Z4ML/BISN8zFqAPgboiyQyoDJrd+b0vf+2j48LriFVUOCHu6wByQ9Nhg8/+dROPf1Mu/nWf9pvf3CQCBgUB21ysCMQJzbBsSbVHL06UJMCLoRROPITCMCmmvWt0uN3AC8pyKLNtOIoLcJBD3HZS8ErAlcIE2ml4IMAOIEQSjdoiE29aOMb70kbMAzhEg5uJEnpgEQCKPAMmICnX5zpoN4JeCkbdOF4B2AzBdBUlqhP1ni1QTGVQ/Rwr1u/op873xVGcesLn9Yd9RLtozalHfhOPVGflF11RRjeKb7yrpuvfnPPhuGZ9uEiXepW9Rt5pYAK79V+0JStG9FIekFr0KU0yFdxI53gL76zplS8KHMAoUpf9Eb8AJGVn+o0W75sGRU3Gy7NK2ggrQBVBdqmZaaeVR7CcYmubJ7UXXwLIC37Tc/kS9lpR4FUvON7lif4LbrJm0vhlJbKk7snzlAAJVmLcfEsiUoOkbO/s2s1npVu3FcHi1hL6UBPYQEnY2xLHKZAQyIAkEvnf0myMto+eJPnlIao06yDHWxXuoYpvEidc0/mVzyBs6YrrFhlK0uqHKhcUhDjA2MEoCRjhDRUuTNe4IiL8QNJS1cNB9hkz7IaWAl/1O2/0W81zsEn8L1wsCxfwVvqH2r7bHlV7tXu/+VgJfOZLhfySKRymRe5apdndf6DzwWOs3fmmXWf26xUJ1WnoUKV4C8TJ9vFl15ueANENWHjTdvbum3auppW81br2HU33Wx7+EIxz57s198b3icRxO+rE/siyckX77lIe9pvf3hapHngQYd4B6Xh+DZi1Dd24smnBEia18jWXa+Nq6Gg0oEtqxtuutlPeNdq0dLVQ4jDADxi1Gjbo+te1rgpHnDznOZ1Wq+XA1vxaP5Mv2c9D5iCQScQ75hsGcSyUgw8Y0PmhBNPdo+IuTTXa11rEc/CGEPxVCwA1b/ujE0lp86oOdFwAFZsdGksvOVy6g6owaY6qzqCrSoWuXialtF7yocKFZvWHXbayR569BHDAyjqYs/06+dgBxIdbMABG6646io/NQYQIC6DDFIELJZZeHPSTFlUHj0fctjhhv0z1QFg9ZJly22zzbf0sAcdcpjNmRfqWdQbAC/po4Z41DHHeb0fdsRRll/I5jGdDLFFFuo8B+XybbVuaz81J+9N229hDz78iM2dH2mTJifhfNt62442esxYz6eoJIyuvzNggG+WtIngjq0mTve/GDTQF55sDpC0JC0uvC+z0cDWJenCI6g2NWm2lm2+5dZ20cWX2PARYV9IAxA8oj6hRQV9g2elyx3j7Y2aABjjFflSH5iy5dekHANTbDx5hv84GFB/W7x0uY3/cYIdc9wJ1nr9tp5e85atcu3V7W/72iuvve68rjjcB7z/gSGF4+qTDfJsg40ACqJ9ef/aG2/ZoiXhVAp6NRligJ6FMfxw+RVX2fKVBcnCs8qoa8J++vmXtn7bDWzjTTez9z/8OFduFh18X5FfYLfcdrvTe8xxx7uTDN5LUnng4CFOywYbbWLvvve+jfl2nIPCgHnRbus50PXiKy/7RiM2GaUOprARw5kDpgDYjMqhSmFZueUjiVxU5Ha+NNksXbHSfp00xa68+lrba+99bC1XXcvze4cOnezSSy+3Dz/82DcFqj9opS0mTZlmve++x3bpsrvdfkdvKygK3o6FXQAEY8d9Z7vvuZcddcyxNuirobmxgzS4sKv16ON9bIeddrYbb77Vfp8xK1dfAH3PPv+CHXzo4XZH77vcyypx4LHpv8/wPLfp0MnV1tZqsbat37adHdD9IHvsiT42ZdpvTmOEjwUVC/fJU6e5HeHzzr/Aduq8q7VaN8a6HXbqbDfdcptN+PnXXFs72JHY5cXD61PP9PVxNzs+7tXtb07H/IWLcu0nGsUzmky565kwjAEPPPSImwuBjhZrr+Nl6LzrbsYh1+tv/tt++2NmLMbgm6IC+/GXn63/C8/b6WefZTvu2tm23b6Tdem6h/XsdaG9NeBdW7xiuc8npVUVVl4D4MRCZJUtX5lvL7z0ih159DE+dmy/486Gmh8SQNDC+PX2u+/ZjTff4uM99ct7fTvhxJN8btjvgANtwaLF9vXI0XbVNdfZfgd0d0/bd997n7evwFn4Az7gThrQMXvBAnvljTetZ6+L7OAjjrBzL7jQXnrtdft1ylSf4z79cqA98fQzNuTrEb74YQG1sqjYlhcU2jP9+vsGfNz3P3j/Ud0yZtBP3/z3O3baGWd6n6YdOSAUn2B77YvBQ23pykKnI7+4zFYUlvjzomX5/u3q62+2Hqecbmf3vNDe/eBjK8EpWHmVDRwy3Hrf+4C3g8Z48lRfoM9ShwCFABPH9zjRzjrnXLvhplts4OCvfLMIrajaUB7qgfm8qKzSpvw2w1554992xTU3WM9eF9uV195gfZ970X74eaIVl6MbEYtIpBWhBZpIpxx1a+biatKNtAm7aNlKGzlmnD3z7At27Y232mVXXmM33fYvu//hx2zoiG9sxpz5HoewuhYvz7fvJ/xin3wx2CZO/c0KsW+X0Kt8SitrbOCgoTZq9Lc27beZVliEo7CQXCotY1FZY9xLy6kXc8c/ZeU4tFli34//yb4cOMQYpxkfxf/ckYpChZ15q9+zz7n2BvMeYzx9Y9Q3Y23i5Cm+URIv4lRo9pwFNuir4fb8i69an6f62VNP97dx30+wOfMWZdQ+sZnMGmWV36ELr8hoq7jGSlV8h24AjZ9+mWwDBw+zN9561wa8/7GN//EXW74CO8CWM0xP2IWLl9sfM+bYnLkLXWqLNFE1pezeV4rKnBYkvLhIh7KWlFXZgkXLbMbMubZw0TLPE9p4L+/F3H+dNM0+/Wygvff+x/bNmO9sybKwiUj6c+cvtum/z7LFS1O7zNT90uUF9uNPE23wkK/t/Q8+8bohnNOEtAT5YD+6EiAi2p62nb94ubc9fWPkmO9s+ow53v4lFTW2eHmBzVu01FYWAfAGr8G/8O2cBYvt91lzbeHSlc6npAnPEI48fps5x/lt8LAR9uuU6baiMNIoKKlwHqUfwseEJ014m+uP2fOcf7/8apiN+Gac9w/CQjth4fUi2qsc+1jJBivhVdLj4tuy/CKbNW+hTZr2u/34yyT7fsKv/o50xNslgBpsjBOHI0tWrrD84iIrqQzP4g88+pA7djzzvLOssKzIyquLrawSZy4colQmziGr7aZbb/I5mYMAgXSARBqfVqwsssVLVtjPk6fYzLnzfDxzMKgGWitsZXGxrSgs8vGOTSD1wV3emAGMKLvqijqg7TSGzF241CZP/8N+mjjV633JioJafZx6Urm5M/atLMLLM5vKGv9Gn6ddSbu0cpW3F3XIe9UrvE2/qajEwWa1LVte4Lw8ddofzpP+zZ3ZsBGNMYA7fQbpxpmz5/oYynwGiMtYQB352JhsTHN9fBVmBfJt9tz5NmPWHOMghrmES+BOrBXTjSt1zjfGZdU96SmPv7orb92z4TVm8S0HfmQAlGzYNT3HenbNUmrMk+RD/CwNrJspU2zco3yxYVdasalXnOydtEgz9qrp+jsEYlJpPdVp7O0EKqV1SxrQl5YhwCToClpqqwnXVwfQxXvSIV7ETYGroFH0xj0Nm+6L4p1AyfDxUF9+dd/FmlTAfVrHoov80zLGHpc6D74Lm5JqH+7QT32pHIRVPYo3VSZoybaL8hSN0UZRZr1TePEb77PtIB6AZrWv6FMaisN3gIs/uwDR2GcjIe9gRyLpxT6cw254pj7+UP6qB/IU7eRLHOomDvFpr5QPCacyKY5o13vxHBKQf3bVBRfr/v6zsvNN+a/p/md58+2v1IyjntL+rXZVfiq37nqvu96v6b4676V5kUaFO4ak/qN9BYgxj1TimCVZl4YKeI0VV9ZYUUW1FSYX7UBfYA/FvqhuO0JXtBl9O8YH4ogn074S4wrfeEeapAf/EBZaSSv6V9q/67Ynv7NtUt/3/6Z3asc13f+SP+uxtanyw3trkgpuIIahcnVBhCqb52m//e6bZuxi7b3PvtZt/wPsquuuty8Gf2WLli23Pn372RnnnGvDR4129BlU2nX/EQ1PEGpOvXS6RZo06hNPPu1Ax6uvh7oDTKoK+GbsOLvvgQf9ZHWPrnv7Jvj+Bx9ytSgWCQ8/+piDRCwAKAMMQ9zPvvjS7rrnPgdhdt1tDwcfju9xkt17/wMOBCl9MZEGJhgWhtOmnveE5f3EyVOdVtLZqfMurgbSfost/CT5qWeedgcwSMppoHjjrTddigKD4qimKc/s/Z33BrjBbk5xcXoiSQHAGewUAXIKhUZiiNNyTpzxuK50JDmC9NH8hQvtrnvvccASKZgRo2obLEeqB0cR2Dm89PIrvH6OO+FEu/jSyxxkwHnS2HHfe10yMGuSIq/+z71gDz/6uH32xUDPO9tOfKfOADn79n/Ovho6fDUwjzCAct+M/dZBC8AaAIF77nvAQZNR34zxuiccbUDYyVOn29vvDrBPPvvCHS8wSSxassw7PhIDOKR4499v2V333GN39O5tn33xuatS0gZ8Q2Jj8bIA6CQtgc288T/+aM+/+LLd/+DDdus/b7fH+zxpo8d86wMX+dPuuuCp4I/0nfhC5eb+5aCvcmAloGzUXwxgMfCyQEkHOw2OvGPApMykQ58D6OUaPGSYPfTIo3bXPfca3n7h6yz4pQGdeFwsoIcMG+519tQz/ezpvv3tvQ8+tOm/Z439B5ADCKM2BHxGgof4pMOAy532585p/8jRY5w3BN7wHjCPdoLmhYuX2g8Tfs6BRfQtwnDBMwCngG/YX1uRX+gSIV8MHGhfDPzS7QOivib7XuJ52WVDPXb4iBFuJ0rtyMk6p1yo/BTgNTTZBHGyBggDmECfHTXyGxs29GsbMWKU/fTTL7ZyRTgCibYIWzuqB2iFxxjrBMTSDioHGwie2ZwASuo98QF5VGbak+9Ll2MrF9C23CXUeYY27P4CYvCbuhPgz2/agIu6/GXiJPcKCi/xjSs9WEnHSWjGeyjlHf/jT95OjIlZ2okLfeJLfvM8f+FiL+9Pv/zqwCYOCdT/VB7uvFM/gAZ4RN9FW9BX7bzAhmzm7Dm+QaMtVJ8Ki+yFNq1lVZW2cOkS+23WDJsxd7YDlAuX4c03BaFKUc1koYnkfeJ5l/KRNuAe/Eebkj58C21sEDlogV7lq/uxx/dwnuyy+x4OFuo96QDYZ9sk0oxNI3XGWMdiKEsfUlKyfRNK+mb5xSW+cVdYVyWpDMA1mybPjAeqzxgPqryfiC7qW2MG7a00tekXaKPfgIMAl2z2s3TqWUA86UfbRl/nN32aO3XAM/WqdwoPABTgYoAqSpc7wOmCJStswZLlDiToG+EBDABgABoAFwAPeA/9So/3isNdgAxhVU7SURiAicLSqBPqpaCk3AAtCU+YyJdT8qCZe35BiRUUluZAOcrlwEVFTYAYCVABaME3XfwGDKTf0l7q+/xWGK0f6OsaM/RNbVxUwgI5jSOgD7COtJatQOMjOTBmbeNONdSH4Zc6F6BPAmQCvpAf9+Uri2xlASq3aV58gw7ekQe0CJzkG0CowpAm30jL7eVlxnXCUReEUXpOJ6CzaE/qzulNaATQ5CosLve8qXfqVWCsA6rJ2Ege+g5NusQTgFQCp8RX8D48KF6BB+AFwEX4jt9ZgBBQi/fiL9IGAOMdz4QnLb7DO1zwGb+VJ+F4RzjFAyiDNwkDD/Kdi7D85n1+cbnTT5qRR8TnG+kTlks0kjZ9j3QJT3rRb+QBObwjL1q+NNc/Fi1ban+/HMduDezcC3vaUnfqxFxWYSsKWR8xqlZbQfFKw8wPB4g4JeKgnDGfA+vyyuBF2ok2RgIUSZMcfWz+Eucl0MSa3+0KJvYCATKzUizQrov61UV6lFHf+K06412UNTaj1Bl9nXalzdU+AVSm8wvxVL+k57/L2Vgyp2V4vYI1XvymnOI9eBf+hi95B2AZ/ST2CowB6teM0fR5rek8nu9NYm/BWMo7gSWxERaQluSTbG4JS3r00/QKEErprumufqJ7Nlx2LBDIoDvhs2H/6pm0oDHoTAFK5km+EV80ZO9aSygM4SKtWGdnw+pZYUib/PSe+Yv6FK2knb2iHgUqCMSLe4QLMCJoivdKa0135Z3SVLus2XiEVbioq3QfEO9TwJM6UPhsGnWfKTPlUv1l6VFeUZ+Uh/qgjgIUhV+z8QgPXSo/36JO0zVftj0Jr/x0z9IX+VLf4t+UhxVObaj6SMOqrlL+URzupE3cvwRDACsTYDIFK0k7wEr1uyjz6nTCT6qPuvmrrvheO37KA9k49T0LmFnT/a+Aqb8u/+ptpLbivqZ89f4/BSuzafMsfsnymeebHIrUVyfZd7XbZ3VewNEcAlhxhS1yb+9kvvA5gzma+bgqgEoHK8EWKoM3aWPW1dyhM1sG0RJ8GuGd75IDKfqH+CPCRP9RH+OeDR+8EocU5FPfn+qe+3/7X7au6nv+S/78C7BSEsLZuuC5gTKjgWKgiYmAhswutqn8hYuXuBTQjDlzXdxei4x5ixY7aMnv4oqKEJ+tYsFV7UCC2xRhUEwWbMqTTRCb+mCaAKnYjOk7eQIECBjhG4zMdxZRSADxzOJAG0wGE71jE49UA5tQGIj3Yswob+3JKQaiCAeDZWkhPptfTkgBB6VuQppciE6jWsfJDSp1S5ezUQ6Ag3dIVqICI9UcOhoqMqieE19Gv1ErY1AFiESVhLgY4UY9ErVnDKxL5Y0wdFLRgAoS0pwsOOVchm9SM+eZfLlTj4uXLvM2pf6pa8qstCRZx2/qgU7NM+H0zO9sveo5BoBVfuIMwJWtc8Vh0lRb8S7eV7k6Y11wg7aCRtJysIBTs8R+HJORJEiVDvesPS/Vl76TVkyQ0cakCT1c5E0ZoS0mek1K8Y6yiNcoL+DGvfc/aA0aNrL2W2D7a46XhbikS3qEy9YB+VOnXPSx2OAG34lG7rSRJBT1XnXMb+qFfPSNO30h3qcLOn7T17goG+FiM532NaVBHZAGvEA5oVXf1D/IU4vybP6kDYgEUERY8v3go08cGEJCFHUupSVVRH6HylnYecIRC30EtWnxKv1B8dzzcjKOILntEpZIc5SWWVlyYlpUHJIODPpVnHJR+clfdVVaL9QvfB5tXnvCIgZArfKtC/7xnrpKvxfn2ph3tKm+ic911xjG9+wz9cVvtZHi8446ZcwjDDyX7YMKx53v+k3b0ebZfh08i8RXSrvCcyd89jd5U07S4Io+kpaN39RNdq4gHPlEWYIe+IS6BqhdunKFLSvIt6Iy1B5jYwkYWVpZYSWV5VaxCtswGLsGjC7JSQgxvxAe+lRHlFebQ/Ef+WbLQBjKRZvwfMZZ57jk58GHHuZjoMITP/oqCyTA7Ki/LI+TDiokUjcDNNc8yCKJOQ+gEm+Eeo/0Ee/ZsPMN2mgbjZN12wJ6YtyMslK3ooF4Ps+Wh2QRG3g248vyix34UJ66A3QgUQZwiSQSm3XxSJQxxj29gzbVl+qQcFz8pv3Y9JN+ABMBPCo/6OFZQAPPACzQALjEb+gFXCBsFoTgPWAFQA9xuCsv4hEHgIJnXYQnXdKCHi594x3AFRdx+UZ+KpfulBcgQmM0gERJKfN5XA4iZsBFxSM8fZJxIjsu6zvjCv2Dfg8v6TeqSw78JECIwnN3UDCZD0kfEA/ADrAE4ATaBP5Bs4OUlas8DL+z8bPpkgblAaR1gFH1kBkvyA8QB+kxgZjk5apWzDVIvtYBIsmDeACaXk9KN3lPegI1SQsaSZ930MRv6pp39aXtdQK4ByhVypwZYJ0Ac9oYHueudqedBUyJv/iuCx4KSbs0Dt/gI8CuLP8pTd1JD17K8iXPvIMXAc6Cv1NAjm8AkKQdgD3qquUOinInHvln0+B3No+6fK1yRV4BdrLOZoxR2Iqaalu8fJldikZNXgP724H72fDRI2zBkrlWuQo1b///ZJsAACAASURBVLQnqmzJskX28GNhWqN5y+bGYXu0axzOoDrtfJDwpeqCO2q1DkayNnd1Leo5HBgwNrp3VcxBIaHCuioBDLlDp9pKNGfTJgzlo+6iXmPM4D3tT10GWJlKVlLHhKd+SIt007oKABke4oL3sn1Ez7XASqSr6SPJRpVvClffnb7OWMCYHnNgunZReM2lhI2xNR2TFYY86VeEYeyPe6xB+fZnl9LQPRuWNPWb71mgkt/69md3hQv6Yl2Qlqn2b+Yy0Z/Nm/RFn+7KU7+zd74Rn/oiPf0mfS6lF2EiXISNOkvrMUA+fUvprt0WoqW+e5au+p5FS/Yb76K+gh7RCV1Rhmjj+vKr753iB/9Ae9p25Ks4aZ5pu/CNMLQ9d4VRGuK1SDvSUlkUR7+5Ky/upBH8H+2S1m+APmoHvefOO+Ud9KS/66YNTX8JhjhNsUcM4YdYu6SqpWrryEd5Ky/mbPXfurSp3ISFdu3jeNa3+upN37j/v/79T8qfza/ucxYYq+/5r8DKPysf9ZL29/QQHho01qie13SP9FdvI9rJ2wp1YncAxL4kbK6DBzAvaMx3AYLqVVaMjwns7LNOZC5h7k6EkGgz0svWDzTpN8+5PDPvs/1V3+MefRv+Jw99Cx5K66Ju+9dtg7rf/9t+q37WdP9L/vwLsJLyqk7Ei/yuBVZSqTQgGzI2SPV1RAjUgoKFgHT5ecdiBDUQFig6WYWBuLKLEdJg4Z4tbGzeAPWwwVOYG8ABKusCNtBJXN0ZXNjM846NKxJ4MEw2fT1TrixjqeOJsfhN2HQgAsCKulAaAiH5DXiSX1hQb16B/LPQI43wJEucLJCmNLMen3mXBWiQHASAxOD6pCmTcwBl1lsXNqOwY0Q4PFjKcHddMI9OXbc+RUP2rvahY2bfp/XMhqbU60l1xZ0Ozp04xIWXaAt4ibahE2fT47mgKNTNBZCqfUiHOKKFtAUgYSuRuldalF+/AbuoP0BlJPaoe+xoUXYGt+yARF7QqQmWezpIpQsdwimvLJCAtOPGm27mgNw/rrw6Ryu0wzfiN+Kqbqh/gYW8g48FmhEu+D+tJ+qMeqAuuZO/aGFSRVqRNLPlIk3VNe+hhTyIr74R+dI+cTJNP6It+E36fCcv3otm3kebpOLz9N1lK1bmQDTCqx+hWt+seQtr2WodV80V3YDzAPUA+Hj/dBByFSBXZZhL4BQUD23lYfMT8BIbmPQ1H18So+l4UEW9dkVBoa1EKrWo2IpLynxiZNADnMyBlWx+Ssq9TcSjUU48nJf4RXtRHt5Tb9QV/CceBJyg/MTnmbJST4rDM2GRWtQ7eIf3hKcNqVN+qy6iXUOKTW3Gd/LmzjvxJXEIT3tChw5yFJY7bUg5iEsZuILPA2xUvtzrjm3E4z3hSYt+S//IpqFyKR3Cqq7ga70nHvVDXfGd9x6OMaii3MFKpCY1NwBSovLNN4BLfvu8kgCZUgVX+twpI2WABr2PssbYQ1+CJtFA+MOPPNr7K3fMGFBG2oR0+E4/yaYn2kmDutf8xyYdFUc/lEs27cx/vnl3tcgSW5Yf/Ko4gJzqT+oj3JUHNFAOaNJ31T/vaR8244AZ6SY8JL5iYx/AR905l/x5BzhCu9KG6vfkrTGQ8kf+qQQGZabsql/yV5txhxYu3gMMAooiNcZvaAJQAEwlb8IDyghgUhlSoCYATW93eDABIVV/lEFhBWbyTqCGgNEAg0ptKdKFRWW5dEgPqT4H0BJJSgcOASsTYE7l9LuPATgECtVwwEPngczilTqDX+in1CttSB0Tn7rl0Ic1CXMndU5YQDzoQMqQ34QDQMlPwESBkFmQiHeorQOy8Ex40uFyUDNRDwdo5JvKJUlGgX2kSZ5cpEN8wEaeSZv4fIN+fiPpuWjJCqeN97XSSSQpARMBHZWe04VafZIu74mHpCfpr8gvdvVbfkMf+fiVSGpSHtL0siDZKZrxoF0cko9ZHgzeo71RtQ6pu+UFJQ6S8w2eEY/Ac+IPgEIu+DbLo6RNOMCv5QWoN5c4P/Oe8HwTTwbvB2hOXoRRf4BW4gLWkyfpSSJUv6GN9LjUL4jPxTeAOoA5+pR4mTIK/JQaONKNjEcIDMjuJTQOHPqVddppBwcsm6/T0i646Dy7+bYb7NobrrKLLrnA9tqnqzVtHnZu/3HlP3IaKeLfMjZ6xYm5BPiuOgs8hjSnz8kZQNIPZyoYy0PKkj7KAQ6AKjRRR7xTGSknF79pJy7qmbJTpwKSKTN1pDqhXvimcPE7laRW+qov2gNegtfgSfgMXoUHubzfJAcD4kdAeuc/eBD6Ept/jIn0ffV/jeG8z16MCwoXd37HO8Z4+hRxdane+RZ5RFilr3BruhM/e2XDkZfyU5i6AFQ2fH3PxKcc0MZ4xlxFnegS/QoTZUjLqXz/kzt0BO2q7wAzlDbfs+mJ7mwc6pzwddOCzvraQWnUd8/mlX2uL6zyU30w/zM/RP3FGos6pC5F35rS4b3yE3+sqQ4Ip3SiHqjDmN8FHHEXfdz1W/GUVza83umusEoHeupewe/B96w10qs2b5PPmtpCbfmXYIiXiTatzu2VSVfq4Vl6/w9779Jry7Lld13J4mFKYGEVYBBIyB8BQQchuqgQDWy6SDwKwxdA8BFoAx2wEOItkIGWoVQlClQSbR4GekDJNGxTt26de85+P86e6Df+8ZtjZKzMNdc5+xZ1LXlLsUdmxIjxjsiIsSJzeq0uQHwT/0RO/AbexOGaenx5tsbdcef91yafXqL/5LdfP+JvgujshBt98cOZPbRlfOv81rjGkHhXEHltM26xtQU/fubAUv0ILuNmJSxnspI1IWt59rQ8P3iW8AfFmvuPMad94AkP5bReaL3jbY9T8Rzb0FJ+aNuu/U3I7dD2X1aoHlfwYXy+IFmJ7sQfr4T7WvhpslLD4pS58CYI2dzxbZqffvPzSk6y+CBhyYmRv/J7P62NGxsyFky1ifOvrJXAzCIHJVnws9nmmg2YPBn4MxlDO22263zqkY17aSCfeNRRMpHkZBvB05NQJs4MgATvDC4eHOBKBz4kAXj1kISXJ/tsB9bkyHcr35AsICFF4qdPpvFRfJIznqYkaUkyDXxOZXoCMsnPPFT4axAfJv+TfxffCeXHFX799hu/+Zu3//N3/+967ZmPif83v/Hf3vjVyz/5q79aHz/nV2lJzpWcn/sEFTKZaGWgkTyhoDd2YjPFqS10nTbHztrVhx0+0n/ESZJvSfRQDx507Yd9WMw40OWJ76nTjtRTBz196+DnnnqSkNgRe5HE4mPpJLu0n6/Hk7QkUQltk7/4iGQECb49KYjM+Bh5+mGaRQVyaRfo0R/4X/yF/6oSH3yjj+87UgceMrMA4SFNHQVbYAOuszjp+ML+2E1bgOsYgRZ0tEd4ZLGoTODH5p5+41RPxx590Ama6Mg9BVtMnvLQb9BE5jkW6Me9unA/5wnujQ2SlX4/8z/4j/6T0qGO7PNrdUsGkvn4k8IYwb9J8PMqZeYIYpmkJmOD19C+ffvuRqKyPnq85hhkQpf364Tsm9fvbq9fv7294Y8vJGl5fW4lF/Gn/IH0U2frmQOsE9KmjYxn7qWnLbUXfvOPA7SBBy0SmuJO2pM3vsI/8dmbmhdN1oMHbWWwH7TwmfdA/J65suuRmZhDR2MbeYgZ+gPxITjQpIAHvrTTr2laL4xdkmhlTKML883Pvvv57fd//s2Nb6v99Od/cPv2zevb+/oRlE4AmAgActry529eVSKT+ymDtkNm6HPyb8ZlbJQ5Jra53fi2KjH5D/3D/0idlEde9KU/84s0qccm2AGa6EsdzzeSAn5+AJl41v3059/e/p+/+lfvSQz+eMdm3Y95szkHV/sA4VVz2hr72AldiB/4wd84oI1YYgMOHQqvQJPEkHYSHkkI0O4mnUSAyYH4MfSVBTngpe76Fh9GFuafxEUSCyYI8wqm8gBpJ9lAUsEEjAkaoP3Rg/ZOKCQxwTfmSCqYZEq7dHNCkkQGiQsSltDjHgh/kkDonfqczKLdJAgJMJIUJB4Sozk1yEm/StjxgxZjcQkOiQug9hJiJ4r3QMYMZdZrx2obyRF4zr5cV/JxJe1mG74pOuhGknKdACXJUn3WKcx7nxqzOZ1JEoaki/6t051LL9qgh470rSTnss2d1pr3wCMpaRKSPiRyTABVO8kjXi9fidiiuZKcJCnpY8KS5Kx8wUMWIHUkZjlxiW6cLK3TpfhhJQPxcfyaJJdxRAwQ68RfYo14zOlGklm0c0+ckOSCBvFGG/EoBI8CDWIR+twDZzGG5Q+EPvFGG/ICoUHikuQ9vOFDHXjSU16h9ULqoe24B9r/3SeSfCQ2OUHNLyTnkwqcsPzN//63b//sv/DP3f7mX8kPmLGWrPLHfnL7O/7OP3H7tX/q127/zp//d2vNiP1ZJzLvEcPMC/xRjNh7U2MOW+TVc+zsLy5Tx0lL9CWheT9xSUIOn5TtfOU949Z5S1sDwbVgN/yIj9AVu2nf9r/JzcRDybTmFfpT6GM8EE8WE5T3OF7fqUXXiun1R4EaI3z+Yn2qARtRGE+xUa/RmM8Z5+KI5z32pPBsSjkm4MKbOvGO62h4PlfkI5y40mYup16cCSf+1TX9kY9nQ+a7flto0uJaGtZ7fwXFmxBcZIevOmB3rqUz8b22zb7Oycf6Iw3bruAZT3Ej29xPxrf4G1uxdsFerMn0vzYEgietK6hu2AI69EMv8GkzqSKeUHq2C2mffcW3fYe2C6ULjJ2fh8jcpdfE0IOXPp50m/bjk5XQIGHCPsN9H3XQn28iKv+E8MGW+sZxikzKA77X1L8kDuVBv6/99zAZtK0x5S18xP9RslLdpSekHv9js9iN8dlxCV755sH8pa/Al6Z2xi+hQdywf5nJyn7O8IcxkpU5WdmnKklWuudRbvngR+RWTvjshTZk6dJjx367/tTPsicn9/tH/vmjbp+6nF0/jM9fRLIyE20vnrlPEmJ78K5FBxu02oh9yKtpLJBYbPADGLT52jeLGL/pBQ6bLoKQSRZleRUcXgSRG3s2jyTPTKaBRzC5meOe/tDh2v5cs7GkH0kZeaibfAl6Ay7B1YsNaZNQ2BcdtBUPTgZVUpLXaXhQk3xIcogEo3gkIUkckiTL663f3ROdEw98EqBOppwqq1fBP3yoX+rkV2v/vn/g768FJr98y6/n/j1/75+6/YN/+k/XL3/+sb8pvw7Oj8j87l/OD004UUMH2UjsIQe80J0TH/hXWYXa1E0/kLr2Tf6aSh10WNQ6yIHQpA/2Z6Nduq1vn+kPeU2Ij0gG01de6Rse+Aye/FIni+k6ecevTq4TkyQs+YEjE7LYHt8UDez/ns1PTloRRz5kkN9ELQkLeON7cPA/cYncLjSgh158FuCf+LV/sk4O/qP/2D9eiQ9kdAGhTdQR/Yhr7rUTMpR8a2HKNXzhhR12//DHAvsjJ7ygiw7zFDJ2QnZ8TIKLNnDpCz768Pou9fFjj0dkIhmrr6ADDn2hB6RQjx2A0ETWn/7sm4qJnFR7f/ut/+63b3/LH/+V26/87X/i9h/+x/wS6bt7crkS9O/f5xdy35JA/ub2e7//0/pVTT6RQCHZzEMJ3G++5RQcrwmvJNC7dzm5wQm+9VdpvlvJAwb73k9UIi8LXX7ed8wX+h+IX5BfaAyrN/pyTVxgF3zDHKMtuMYfxA921k7EA74BD79qV+wOLeymHPDmBBZ9pCtfY5976KMfMWKcZry9qfFjPbamnvsZi4xZ2pQLmsgArvGETx0j6E1/7mefxFFOnms7bBM75PQw9tBm2pLEJK9zZ1PL6945ScmpShKTlG9ev6qk5nfv3tzeMy8ufJ4v2gaZpzzl8/VdSeTHnklAZp7DDsj363/uX7n96t/9p2rs8iNF0EMX6dIXHfCR/rQNPDfUbIrns82NN/HJ88+3Czh1xB/zKonwJc8w5kZshkz75hY7IQO88Ym8gejIxp2ER5Id2cR7eosNPPJZSGSAz4bdOugQA8YU/EqvNTbgkRjrz1dMGaDD5h+6OdWUHwohkcApNJKInABDpiQdSSSaMDCRef0a+JQVXiRooGnyMnYPPZMR6GnSBtmILeWkLwU61JGMK31qDcLYZ+Hb/q9TgisBSDLDk4TGr7bAR/gucZJnBrFOPWMlYyJjT5sSf/AyUUqShMQJCUAKCT74kJgzYQouSU35kzAxwWjSBUiikHoSrrZX8nV9+xEcdIG/9cWL8e2P9/DqPb7le5DrdW3tZb0nzZCdftVec0SSkNgHPfjhkt/76Tf14z4kHZGbtnuieJ3KRC7kgS706AttZKMOmen/6vX7JEDv8Udsd0IQnxMb+Jm44BrIvUlJ8amjgJM+iSdo2Md4ImYs4HINDu3SsJ3+1BNvJiOJR/AZL4wHTlkCGS/GtfLlhGDGVdqShIcGBX7oQOIuicrQTvvx9fR3nz/emD+V7ZtX393+5//9L93+4m/8xdt/9p//p7f/8r/+C7ff+u3fuv3O//g7t7/20/y6umtG/ohOHBO3+OwVp6JrnZFkb9nsM4lexiXzNm9T5TACNmBepI3Cmr98U3aLb7Q/9coHpN57/UId+nFfdJbPuKdgWwt49AfqP9q4B9K/xpkJyxVrjmljG10p3DOWGA8UYnXOlfQjTmcdz1bmT2lWHI9kEvPu05KkB8+0bnu62Zef4/YMylc4cZATn7rmoE084cQ/u5540MuzpDfwx/YkAHyeAKVJ3+hL39jxTB7oUS8v7uUpvv3lPaH8hLZ5L7yqt10YOZTnKYyu7WPszbzPeGJN4nN38kMfdZDPFaQfbdguz5XsZaX3EjiTMNKD5qy/ut7pTznRgX7P4aC/cp/F4pUtYveXJSvr9B3JytvxpJzz25Rvyh+76ruMycgT/yiDvtrpUD/rvIaufffk1H7/KBn1MBl0Yn/lAD7695Jk5aTH9dTPMZ05pu222/nqfsaPONoOX+jb7Ptz0KVyHJy2/PKlTu9ziI5kJd+s5ETl6zt0n9N/mIdHZI7f1W2Pf+vBVx51VE5waJMe1/a7w/Fr3vP0qnHwyD9/1O13PS7i7GF8viBZqS2MRe5Pf2CHjXeCIobOhione9hsc6qS5KOLCjZi/MopC5Of8f0yTusQwKtk0ZHvV3I9N5goDr8s/N/U4h8eLPSnUWYw0J9goF3ItZuD2S/1eYVW3PmwSKBmc0Y79y42uGYyZePKpsRN9zxVyeQ3k4516q9+hZEHCd9z+7YKDlQubAstHmpsWt+Ob3GCQ6JjfiOPTSt4/IDKv/qv/eu3P/PP/Nn6fuXf+rf98UpW/tN/9s/c/s1/+9+6/cZv/WbJwuk06PgtR+/lD1+vsTv6klxi00U98mmH3KcOP2EP4oF2BiI2xx8+dHgoT9rQ55566NMX/7IJhw/9wNE34HINPjbCFm7aZ0yCh02wE/4EB3x5G7PgQCO+66Q7dby6jF/tI6QOnSJXFgLwyIIjCRBw+SGVX/9z//Ltn/8X/6Xbn//3/v3Cj42OiW/pOolxj977hhab0kY9uOCgH77RZ+Bgc3CQJ3hJntkf2b2WNzbVfvShr21CfIL83M/++tZ6xgP947uclrUNGvoSH/CDMvkxpX/j9j/9L3+paJNA5lsyfLfS07D0N1FPUp82xhWFMcUJYhKVhYeN/B4W8AMnLnIC8f1aDHO68uMHZqD8I1nJPQX5kRP5p57QVnauKdiDWPF+QpLALrw4kWwbNEkqYyN8dRZj4uJXcKY/8C31yOL4TEzm9W/x45djYlO6yKC/qeM+idjYMHL3H3vgRZ39kYdCrKRvEjD4FF1njNGOvDs/5MR+OYXd30v1R5F4RrDBfctfRz/zfMCXnJbl5A7foOmNK57k2fHtmyTfkRP9sZUyz9jjmnkG/tgQGcXju8O//T/8zu1//d/+j3sdOjFXEBvi7RB71BzGoshnm7HIq3DITRKwEibo1a9L+yxkE4/cjmd5YGeukXvOY9Rhaz+zQF827yRC5saexAYJEOtIjIDj5h3+bNbrhNg6qV201rdz8T8yzPjH1zwbkAk7I0fF6zq1iJ7qRRLAE1DWwZvECrKQOFAm701CmEzgPgmgTj4k8ZPTZ9JVd3ha1I0EKSfPoCU9dIan8pLUI8FG8o3EWCUIzxaVaw6YsYM/mA+wBfGwt9E+67EntqPoY5IeJOeQgToScyYE6U+h3gSeyRLuaauEiicaSfCdvBaOjjPBWXRZlNNvJQBJynJNUhQaJjyVAd2o4/Qjr6yDQxvJRmzHvQkcrpHT19RNQN5pDT1JFmkLdIIGfbmmH8V+wLLF4sk9J4nxJ74nJhJ7JLQ/VQJwf+WaevCJR2KAGCEuuaaOGLMQK9CknvEELvGWuMwJXvoRb8YY18ahMkGDevjQl2vjF7rQNC6RjWsL+BnP70tXcLknuYlur99/f3v1lrnyy42/v0GbOuhwjXzvWMsu+zAvffPq1e3V+3zCAhvONaxv+lDPPAN0DuKZkfvEL3NB6cYfXThcwLxQyUr+GNBrfOZB7n3zgZMuHl6Ytpo+wE+ObWyQxG3G/rSfOtJXX+CvWaCDnfU79PRDjY01ZoxT/jjAeCF+iUXim/inGNvGKOOb4jN6nwOI15QkO5zv7dft4h1h5uL+4wT2n0W5ruDE5Xri1Vhaazee17vsO/7s6/Wkb92kw/OWZ0ds1M+76J81OPjIgq7RN3JO2vNafNcY2lcc1i7Q8X6He+LBhIjygy+OdVdQ2pEp62qurY8skUf9iAH0z57iqZzygobXV1DdQzt8Jn/leA6qK5C+MxZm29n1TnfKiWyzj7hHnPi85Y8O9FUWr4/9lpwPfg0c/vDNvryTldTPfXhw5Bna2IE5jvjFZ8ix64Dc4Cmj7cIp89m1CZgr6J7lCj5MBm3zhXIJr+haP+UyaWQbUDoTxm8Zz9ily1Nfn9lk1u10Z1uu2bd9f+NVcBKWPMtIVrK2Zt/AM4e3DPiBHcpbnsMcbOCP3jxXau3GARvXvBmb8XfmRPggh7HMtXJ4Tf/so4zfnk/BTZwc7VUxs15t9vVm7K2dgb/s/6Z/zq4fxufQV13V39jzfrb/JA7rgaeTEMKH7KwrR9VCLN+nZAHCooWEAYsYEpf1itw6ZUkdwUNdvbY5XiOELoGDA5kcmCTmJi4bdV6pOJ4umQZiE08/63xIek/bbK9gGQ8W8Aw62uyXegKuN/DUITMDpU5Bfs831XLcnAQMpxdNuLx686YSLtKjnRN/JFzgx8aYNumrt395o40NDj8cIg0XkJycJHnzV/7fv3bjB3n4lh/34PlDPVx70pPkjzQ4fWhCqvBX0pTr6JYNM3LxcNV2tCG3dLjHP95jd5My0MevJCvAA4eByyYPPPsIsTu6UcCjn2300cfIgkzaDnlmcoGEZfz/qX4leMrLNbSQBzpTdnhBh0QEvJGd9tkfHORkTOgz6qD3f/3uX65NPfUW4wwIHYq2wNdeA9EZaIk8JGr7VXjoqj82oA8FOblHLq5JLsgLel5D00K918RYvqWWDSLyQo92bAE9cR2r3dby4TvkJX45XQmOfoIfNLW/p11NWPLA4QQln0XwtOXv/8HP6gQmY40xVQ+jjx/rtCWfoeA1cDZEbg6Zg0hUwrcWK9iVJAl/2BhJSyY/dAQPm+F34xQ5jffYse2ErZGfftpHOwLBB8eEP4ky+dBn9rM/ddLADyQ/iWFxsSd0xZGO/ZCVsUbhmhhBJ9qBXtOfceF9cH1QJzalrczISKFvYoL+sS/1xBoFmtBGfmIA2hTigJIYyukzbINOddrmy5d1Qjab3XptcW2A+dEkf6yBRCa/+k5S0833tJ9+ok7bEafIoy5Abcl4wE/aFAgNdMEGjiFkpx+FOvSgLzg882qTzcJ2PfuA1CHjN+MHdjhx5LORNjbw8UdsCT34Yzvoqwc8iU100TfIhL3dpLM5J8GRxEcnY9jM0+bYgC9JE5IrXMdm0QX9pi3QkwJP6ompvk4faFDgQ0KBBArfBySZAg+SDiQGkMGEIfckDiJrkke0gaO8vqZJYoY25QfSpq7qRj/oUbgGT3qe5KTehIbXnNRDb/Qy6Yau8TVz+DrZOOZMkokkNuoV8vXpBPpQ8Ev+WJbT+tgMP2ZMUJc/ihB32LaSHuMEJMm6StitE4bIRYLE5KRyco+Md58xjyMDOoK/vr9nIhYas9BfmshAYgad6G+BFzgkbiqxSYJvJkPXK97QhQ9yY8/qY8KT701yShTaS0ZkgyeyS9s6eFpIZKITPgC/ksmeGF2v4ZJAJO4cB8QVMYfviUv9PWPPmKGd/uBwzbggfokh4i7JQD5V0AlI+prsot6xRL1tJiXhiWzEmrLQl9g1puGDzMYoUPpA+toHWrRTJ6/v3vLjjIyh9YeRj/yIVr5nCd3+Qx6vnb+qk+vIwjd//+AVzyWeDawbPtSzlWcsz119wDzvH8v9LBBzuu08dzNfR0doUxh/JCWZu2ln8+gJ8/ojzsLTDvZRV+unffUx+tMObulILI/5BTtRYtcvleQlWckfLqAR2+VUpyd3HTPEJLoxBhjfxDTxrb6OL/DnHxUc/9V3reN8jjDmGevTbtLboXSE9/E9xgV9qPfZJe4ZfI4+NJib6jkynoOzzxnNvQ46ysNzi2twoEP8KOek63Wtz7D3Wp/S3762iSsMLjzXM2j1tR19KNyDKz3uoXlW7CsUx/5XUHzatcPkpz1s006RMUlu6o50sg6j/oqv9cRWl9heWkDxJtzbudfWyidv7WD77Ht2PflAw/7i2k6bPIDESOuBTtqg48m+wPR/6clK7ECsXCcrpS3dyOPvB+QAATjqIZz4M3Ztz9hSn/aH7X6H7wqaoLmCD5NB27whX+EVXetNGM0kmm1A6Uw/6x/Hfds2621jn7nHtpdC+QlJUlaysg6KJRfDW5YkKt994rn4KQlL5jrWXNOUSQAAIABJREFUZ/VK+K0SlfVDO7Xez34JeZHJ/VH0OM5HjgPbuPcavTKf5oAS9JDTdmJFuYFln7+RrLwnZ40rk5PEnElc24T3b1ZqUIz8sNTChwXYh2w8V9KAxQnfqmRzdi9sZNdfXFnE1MKhFvvHU004Faf7gOfawJ/OJziU9QomUAgMHmD+BTQLZdrs13hOkpkQWXAYvGeTUfoT0BQHTiZG2lI3JtUvSWiS4OSV1mnfKQu6zcUNeNhg2qHoP/jLUr0qW3w60cPi1EQqOmkb9Iyusbd+YAPGZgtbZHJOAgT5lEl/kQigmORjM0xfeCCvg5v7+LX/YhUfHHXMw16fpE2eQOQBfmBDvJIq3MsLOSjKBQ5t9HvDiaSVZOF+8vcee0iPfrMgW+IjCz4nYeqIXfhGRuV/Op6c4OiDPYHYBlnkBQ11Uy4gfWkTd5ef/tTNIk1haLjgaTmhLy834PgSOdCbfspLXcZWfKAuPX6TyEJWytSZk5Ik1YlTNkx8d8RTltTXg4dPK5Dc54dWPn1KsrI+t5CTd5UE4sd4eP2MxfFIpNfrk7zSclHU8wpqOx/G+8OKdm0p1D7EzhVd6zPeegxAg7bYqJPP2M0+8JzXymjdEc4xM/2cuAg/fELSMUlFfQzd+NbFVuJj+hAcx/LEpQ6aJt8yBnMKDd2Mn9rE+i3jdUKW5wXfd3zNyUISodCqDTob1GzAua+N8Yrv6KyuoX/ncf/LuDbsOLSf84wxKtS2E077kjitTTgnh0hGroSkOtBWm3N8tjbx2TBzuidJXnh17GQ+gx912HQvPsfKZ+vUIJv3s6KdTN6BQx2FRAA08BUyoBd8W7/MO9gR+0wbxD6dLEUnkge8ku5pMZIFSSrmJBiJGXBIGpBMABc5TDzQ1kmb48k1ZQbCC33wP30rDrDV53yjspOgoafOlUBZyR9w6VeJsHWCj6QESYhKoK1XwUvnNRea+Cuce/LvaBvjiH7MFcyFsfHRftg4NowM0JY+cpi8Q77nCri+8g0edJGfev1FvQlEki3MieBRt9NWjjsEbyUcSTqSNCz5OLFKQnUlWqnbaWEnZIiu0Q/+JeOSm357od+hLBvQD3o1p6+1BH6kEBdAk33El4lA4jCxCMypOmICfGKOGAVfWuKCYwyDQ19wiD8KPFPfdIntxHgSadIEGtszholJaYk745s68C3cK3OS89/ffv760+3b159ub94zpknak8Bk/sw3I+EhH+Zb5h3W5hwaIFYSayTUmY+ylsH/7bs8szPvrHhf9ncdP09K+gcc2yppuZKa1iGP41e7qD+QOuyf0j7W9toM+2MP7CNNdaUutPRjJzBpg4bPdccEMdw2WT9MRd2aF0zeV7xXzPvMCXT8E6speWamPjaVp2sJ5/4z6Bje2/b6SXPSPatHLuYe5nWeLa43z3B3vvs9fYwTIO3yl4/1sy91PnPaVtqsIXhfU3xOoSsFXacvHtEGFxz1UjfqbHtE47n2nS40kVme9p2249r6R/BsPzH7SJe6rNnO14gTDxm9nzEz5bJ9rxMfn2c+yR+72SOyn0g8xgb4a9I5u36UrHvULk3lUl5jt+Om10fgiK8tpSO0HjjxucZ+rPvR12TMTAaaIKSNfzN5M/Foe6l+yrVDaV9BZbmCvXZs+6izumLLaQ+uM+Y7jna5vHd9OmnEN1m7mrwqOy171IGW73OykrX3e95oub8Gzqvg63Xw7YDP2XjWz48gOmWuydgVH/tk/d77enCJK2L+a/9Nv+jDr6U5+0vzCj6Kv0ftV3Stn7LM63oN3CAB7gF2el/JypwqYRHEYojFiYsiN3LCamdCdgG1bcLh4YSNQ32YEqDKJg7tpzJtD7gEtwuu48bsSDO84Z+SCdwgdMDYpyEBSnk+WVnfV1inL01Woh967A8o7mmDp0VdvS95HiQr64RnfZsyMvr9S/6ijvyxpQ+qTjrBXzu0H3pyoZ/1GYxJdnAqiCRVNmm+kp1XWUveNVHRNw/SDO6WxUVf/K0MQP0wofJPWWinngmDa9qQicQJPO3TybQkZ8WdE2SuW0Z9Lg3oJeEUP0YOFv1J8EKzdTgfU9jFfp28ap7Q0MbQkrcPCu6v7EfbcyU0En8ta2LOfvAm2YRvuVYeJltP0Gkn2rjmQWwscE3BVim5p78/KEViktfA+aYriUt+TIdPF5DQJ4brV94+fapTzIwd6sBNopI/gvQfQtiE8JgvX2Gbi0QlCUx1fAT1u3aOnp3s0S/QSaxmcfyILn6HFnjy4HrSFydx1PNB5oEsEnJ9rU/jBl9+8OkYOIuDXjgag1Oeo6zdnxjA13uykpgwbis5WonKnLqpRGQl+0gMJGGZP25x8pJnykpWksDzJO194aPdow8yUjI+Mzbbfq2TNn8OoqP2xV5Nh1cs14mh9Zrj04Qlr42acO1TRoW3PvkBPXhMPlwjU2yNXc9LNvVzY4+NLCRMspFnc26Cxk09ddqp+ahf4gQfOSepuzFT9mUTv5IpyDKTRPAjYZSkCn+4zCkzkwlJvJhIwOckfklQkJB5mqwEX16MceiAx1g38eGpuCSM+sQV/cAH0gYt+pCcIOnGyb9KQKxkBfXY3+Ra+d/E4SHB9nyyMnY9ju+iu/zdSY/IUsmSkRjh/tmyXrmuk4ovTFZWnA09d/r3ROVK0niqsU58juSkSR0TodCh750ep88qMZLkowkwT6eRJCtc7blOe8Kvyvrlb+mVXGs9BA2K8QA0MYV/iXvjjXoLeMSO8cN9Yi5/POfeBKV0SIhxWtPEGPi0EevSc0wZi0JjXZ7yne0TZ6fD/azjGp53XT/cbq/fkfxPrPPiwNsP+UPE1Ln6VL/v68CA8897xkLZm/k6hbrMC5knP/IHjvXjHT7nnZ+Yhz1ZOXWs05S0jdOV1ImrTtpv9vWaNmw99bBNyFxB+6RTulbC89jX+tgutGveZywSVyveiec9/ipZueKURHrH4pwvl73WH2UzTx7rnOvhy/q0+D8DsbO2nrh7vZtjobjeC6nPmHQ/lPWcPMQDSuM5CB59oTlpyMe+yiu0vubVscfZ78X/sRA+e195n7XtuN6Dq21+SD/7X8GdLvFB3IAvH+BZuaI56xnH0zfSFOeM7qyj77zf+2mTGS/gXPURH7rMJYEmdHIQQh60sW9w/bHLAo9HyZBH7VNOr+EPL/yQ53fWtdRN3dBFWe0rtN4+6k07ddBFL5OVJmeEJKFMVpKksV5o4ubH6KeMQOldwZkMO7uea2F1VXfgWZ3ttE1Zzq7xgTRsly5t2lUITpKVPGv4kbd8t7KTlXkFPN+u7MNGrK/lo3wvgfADL7HCGvI4n9omfXWAF/upr/03faIPv5bm7C/NK/go/h61X9G1fsoyr3+CwffgeOQwFg21MBmbttrAcU9WuYKFzUGua7EyFmA620l653/2cEem4CfAcPxVCW6CSf12HlPH0MkCBLynbUdeCT7wKGfJypyqJFFpshK8+r4C32XjNbf1TaleAK0F/zqtgEyeJih+98n08WSdE5QmGdFrvbaOrOtY/JkPYiMXWlm8YvPo2wM0m9kkAzIB+w2f+MZXa01yoQu0GdQkErTxLgN42J72vSCHxQcGC0gX3h94bXB7sFBXtub7VsiwvtWl/EwmLX9OAhpj8qefxbiohMt4/RoaTScTl7Iqk32BR3vSN7ZMciLxB//QlV7koB7ak07pNhY72hWcyK49I6d8pLXrR394m3DMZJwHLclekpi0gWNfrrGLSWuu0z/fa5MW9Xy8nx/P4dWzY8KSpOWHOkVJYpJXvxkzNflxKvvzpzppyQk8EpaV1GKhtzai2rjGzVcmK3cboh8LDeIXXZ4mxBJ/+kZZzqA48JgP3PgLPU1SxW+JJX3Z48N6eUBvltBLv4mj7PF/L76gRx008GvGK7rm8xzU0dZ01TkyQZfYSLIyccLpZmJCWZkT3hJb4ztxJCzfUNZpKDeibjTFZRNLnTEXGJmRW7vBw5iVr7qBoy2A0177NfTBx/dAad2fdfVtnJz6rMQ5Mcl3Ht/zTT2+YUmClcRhFk8mOUM38kJTOdqu6JhxPmF07M14NuA5iaSNkrB5SbIyr74kFvoUNLKpr7onDhL39ceelfjDF/rIBAP3JHlIWJrooc4xynWSm0ecJGCTEMr6opNNJieMC3Q08QFfT9NNPOUBD3res1RkvVgnE1dizIQF9cZ+YutpIo5nCPbRb/FZz8mMZ/rqU+hRN2PrcFJrS/SZPDVZdwVN7rl+kKYJPfqZFC15GDerrvrsScYhB0lc6CehlV8K5x560JIXtoCP9KasJnqoK1usZ1HRWLy4NkkETxKj9T3LXTYTmwvq0469Tj7i5xlr4Bh/xgyQWKJwTTtzD3ELpJ7x5HzUY0ucnBQ2HuEHnb0oh+0mK5/rt/eBJv2Atr37yOd+cqKydCPB9xGZbzcSl4wP/3iBPer7XTXnchKcH2Li5OyxvPuQU7NJ4LP2yHrNufQD3xDmh87q9ErW9sxrnJqsUqdZVr2vga95r9b/w0bqcQWxj0X/CWcfcBjz+kdYNln8tB11/jGkkpRrPGQN2YlK9K84nid9ieGxHieeM+4zTzMvMyekJPni88h67p1T5lxwdi39vc16oG1z/UDdbBOHOngrJ/M61+JKY5+n7L9D8KQ5aYAHH/Hlqe6zXlucQWh+TZEP8MfQsf+0y7TNj6E5+0Bf2lzzLJn++EXwl4ZQ/rF3+972Cc9kme1T9lkvD+q8Bmo7eDMeuKc+cZH15qTJ+voPM1kJ7ym38mob5FI26ia+ss86aVFHSd/wUC/qoUWbySaTM0LrZ4LGtln3KBmkPFdQmldQOa6gegpjt+hHLF/xfWm9dMHXflzf69fr/bZX2/oBzvkDO/W9Sk5X8kysH9lJ0jLPtGMyWtrAuea+umYOhQ7r595PZV2IPMrrtRBbXdnd+unrs2v9Ij7wF/lv0j27fhR/j9rPaM66K11+wkakN3YdENN5+3UvUlhU5BWTOkkCrfWXVCAbNTdrLDJczEkvQd4LfR0q3AM1k/pxsymtHR4HkAPpWj/we5I64tMGfWHkY8KnnCQrV5JSPSphyavgK2loorIW+i6a1gKehX/3O79+FAx7f+QkgQl/4G5XdYvNclydh4WDOnbP5ppYoR5baXOueQi5oSe50Q8bF2n2R47YEznDO23w4T6LqUwm0O4JIz5AfhJS2O+erFyvt03aXLPhMpHJ5ogfFeh4D1/0iU6JLe2AHPtiE/nc4GufyAutLlNm7STUP9y3bdNXG6Q+/LVraMYG0Cg7rAWi/aS921a/4RflnPSUDUhf2uyjDehLsiJ6m2CN76nD70lMxYepy4nTxANx830lKvmmK6+Dc5oyr3onOZlTlSRPkJMTsf1aCIlLvndZycr6MZOc6HZe4ZfA63VwdPiKZKW20z/oj/wmX304zThKzMQ305ZX1/BwHArli+310YTySLw9fdjS3xLZO76mr/dk6x6/9o3exz9EnOkDT+TE/yQqk8zOtw+5hx+y0xebVRKApOW9HJOXbkjZYOZkZdpr032YD87tNO2DXNG9cZ+O38xR6jb9oA2A0AGn/gjHYmX9cS7JS379O6+Hv/m4EpVsCsdzrxIOy0fYg/GBrNCUZ+SN345x0HNR7JINPcmIJCY6uUK7m/Rs6JPkpZ5EBjzxA/7aX8VSFuMIGRz3+JLkMzShhT7yQU/lMmFq8mDKl9NqSfp0kjHymXyAjrSSbDm+Gkr8GCPQJikKnv2A9hMP2hTk5blxT/ZhK57943t0Jt+AlbjY4IwF7GV8cc1YBj5XTATyPKo1wElyrhKBM2EyrpGL5xrFOYGkH6XuN3l3fexj/V3HxcNXv5GBk5TzFCrzaiUrp+zEwljHmIQED9rYouK71ljLpiMBWbJ7spJfs5/0lgzg6DNjrmMkvjUujaMeG4kfY4B+xqZxS0yZXKdOGtIUj+QY32bll7jFh4+0xVc267mnQId+jBH7iRt5nQuPMksH+Prd7fbdG34R/EslKUlUctLy1Tv6ZozzPcvomGRl/0Ho0z1Z+YHk5kf8SfI+v3id9RHP9Dz/mSfu5XOeyfXG1Jr/PMVynwvXHqDqBw6nLX2zauqCztrBem3lPdA67Me8wz399BsQfSctcMDXd9Ch/T6uja0VeyQqK1k5xlqNz5WonM9p52vinjnb5wRzpWO/52+f1Rmfzq1X0P57u/XCl7aDP+XMfNVz1E7n0b1zHDShDT51QOrsL9+JJw51V0X9fix0Pm76PvvzDH1EV33094S0Per/qH3Sjz0iH/1mmzbd615Cnz57oR+x6roD+0wc2hOzvdZRph1v3nutXMgdWsd4gB/jRL30D/21sbSeg4/2vw/b1/N55zFlVjZ1ElfdqLdOKC7rK+wojvqCV3UPfmDkKllj/SP9sPBzZSaGfsz1rm9s1WPsypdX9dITasdLuL5ZiY7Ttu4DfSYdf2Dndnu9fmSHGJw+2vno+2uIrplLGEuUSVM9LuH2a+AmH4X6+Qo+8tlVv5fWP6L/KP4etT+ir5wTD9tsycpOQO0OnPePkpVzoVInLVm01F9h1+JhbSAnTa4JDiZTg3oG4my/DILxwNxpe28Aeg+tSZugM/DcONL+lCe2ojxNVmaiOE7AODAJw/zldtJkQVQLx7Fhgh/1tZBfi35leBQM4gHBRZ5OWFJzlK3w1gSOfdjMs0B1QGOHWcCZPJiY7wvatanPguH6wU5/5MAO0I7Ns5h76oNjMqHiovot+3zg+5WxF7K9ffc5m8+Kp/XArERJPqAOTwv48pt6cY3+czKijn6t63GSsj1xg8xHueU5IX0s1uc+/Z0U9QU4tGs/fUcdbU/HjBNrJlUW05ErstmPvtOn4dN+x0Ym7OSJntgnSTxPUn4cPs1fnvbkWJ2m9BXw9U1KTm0kMUksEH+c5kPWkaxcP7RT36nkg8ok9VggW4gJ/rKHLs8kK6eeV9fa2RhgTETP/HDL9JF+1pZXNGf9HIPzGpzmnXGRsZEFEDwci/IFnyL9vX/HcOKV+FWfOim3vk0LnyP9js1Zr4zyAyILNE1OEiskw0hcArUNsnCyjtJJrWxYSQRQ3Iy6ubQ+sGNSOxzHW8c1Mp3hmKBDXuSJfTPelDN9k9SbcyG2ncnK/EEuJyfrGbd+dKe+W8mCBhkYs8boekZBJ/PI02Rly3xcEMWm+SERN/JsvikmX4Bs0k3oaEM3+z8mWTnjBdupCzws6Agv5VAu6+Lr+N0TTkkwrNOy6+SYckbuTjpCjzrpmYiAH3S8FyZB2ra3L7KThKuEIa+Tr3Fj4o5Y5rm7F9uBGSfpm7GW2OGasUwMpZzH36NkJcm+5wq0XRfI6568XLJPeacu1JMMPCQE6TN4croR+uC6Bqk/sPI9Sp6X6/uYtMF/p/coWXnvv5JCJeuggx2Vz4Qp+pk0nQko/K1vuaZkPGRMEBsmsogV2kgW+ukA48o5yXug1/BzPHFt3MKXe2LKcQCkTlmUDWhdkpUk1zqmaU/M5lXzzI8te+SJrq/e3m7fvv6+CicseQWcxOV3/EL4+5yynHOmYwS+/IHAk5W1ZqqEHcnKrJtev+XZm3jg2ZeSb0bzpgPP5EfJyrn+d650HuR5jR3Q1/l86kYb9tOGu/1si7389miSv9TR3zkovk/ylzb61vif8T4/Q8CJYk5Wqj9wxXitJ0ZSzmcg8c98zZyQ52z/gGTmBueCPKMrtsf687n7+XyVnzSBZ+3OBztd5cSfe9ukxfx11j7rxKmxv+SgDnkm/+fkE+8MTl4/5np/nocHc3Gep49ooov6TB2sf9T/UTs0pRWb5TlBv71NWrPeuisIbujGH96DP59d1ouLfYjhrD9MsD+NM9ZG0Jr9uaYOW6Mb165jqEtbxont0Jm07L/T3e8f7X8ftSvPE7oX4/IK76oevade+lpI4oVEzP6POtrmPxM2s+6Rfo/apfljoXrjL32GvsbNXc8xl9DHevtdwYxXYkmavTYv3z1KVrIv5Y/srEn9gR3+UM8f+njzYvgHGZDtSpar+ikjcnp/hj/bynZ/I1n57OlSk7ZAPotA+fTp0+3+GrgOdJCdGd26LCRYaPW3u+6vxq0NmgsW68E1ySkv6QGpc1O0DwbxdLpBfwXBs89OKzSeTraRwc1pHmpTTuk0hAblLFnZA1MZkzDMyUYW4k0nG5P3JNzWx+lpYwHPX7tf89H0Nyww8+Fv2h5NRuJ4kjLJ08iaV3linylD9VmTTx5oRxmxz45vHx9ybvzR2bbdD7RJS7z4vv/akU38eRKBvtJgUVmbtmW72ojVr/ty+m9NIOMVHtr5yzn95U08ID9F2srOWMAWWfwkkQNOT6Iu5vsvabQbN05i1M2S+uMEbGxHnp78HBeRIXELLWRUD2lbp/zUG+/QQUd9K7/Zl34U2qyXhn3xceMlWZkTWklWcg0P8JIQywk7kmIWvkV5L/fXvUlK5hUCf/m7fnznE4mufL6AscZ1/QGE12t5NRx5LeiLbVa5+oEd5X8ORu/4X12S3MpmRPu0L9tmz9GlTb/teLMe+o4Lk1qJq+ajb/TlET6VXfnBw0cmE/sbpInjGWvKOOWZddRzH5okrjm5nIUudsPn8I1sK6HJt+Dqe3BJWLJJZ+PqxpTnC9dsYmtDP9rAc7wmpp+OI+TRNuLEdhlXyBcZoy+yga8uJAWRHbuHV49HcExQ1vOs/giX77S5keYV8PpMwfpUgYlLn4HaD5m0lTIAI3NkRAaTlI6zbO5N8D6FJAZNjICLLU2oVH3p33ShP+XQV8oxbVd2qmdQjzsTOSYKSBLgJ+6zVuhr5Ji+LX8ybkeSxzigjcK9tKBnH/mRnND24HKdBE3sAG1wbavnBjb62K8sRefE8j1ZAa116tF2ILZi3BszzgHcM4aB4Olf8LUvdTyb7gm7xQM+8K0kpe0X0IThfMZ56hA60Khn4UqaSpe2SizOTcbiP/lCi3t157qesytJWW2Dh3a4JxiXDNKgnTk5tgst9C87e/JyzSOO3bZh26QSlusHb4wJ/Gqhjnjf73u8JAZIVPKDUJyQJE5oNzkIjcSOicJOphujxiRxRt1MVM5r8Y1N7imOSXWwXblpRwaL+LSDm5OVX24kLTlVmZOVOV3Jycr3Y77UJswJJit5Bbz+OL5OVnLN6UrWoLwOrt/xV/nhSz4jlGTlx/sfa1zP76+Bm6DM2p/X6o+HFeZ8gXzaQVtqN/TNHJA5TP2B9OHZkIRkvntLHfahLromOcs9bdJHvypjvBnfxJhtcx6oNfuKUeMd+zD2j+O810fiAZ3znR9m29W1fYTi6ZdJd7Y9ma/HfMTzbNLbab1EPnHsCz3qgNSFf+ssv9nG9VVRlx8L0RHa0z7K8BKaE1cZJ62X0HgOB/rYq22WGJKH9dzPZ4v9nqMtDaDrxmNd+189heCFX3wYO/YzErzQzfpOukd5+xlIf5+VsWP2IODTlziZvgKHOg4FuCahTvmEj/a/j9rVUfmlq37z/uyafld9bRPaH53v5cuXy2QlCUT+mUg0ceM9bY/065yEuYkjlNYVnInRs2t1EzpG9LF60m4b17PevmdQOsZP1k69Vv/+wWvg2R8mWcnP2bznmTuSlVMm/aMctHl9Be1zBZ3/6E+suf7jmj5Xdrf+zOZXdfYBGitXuC+tnzTPrh/G34PfVDmjOevUw0TlPVmJ8WLUGBZDXznpXv/gB3ZIILBocBHjps5FmTzhddyM5f3/TCaZwOP4bBblfxUk1htw3DtA5EmbwWS7bQwONqkG84TyBoLvacWeGAjEFYyD75F/TleyOKzFz7I9CyU2CCyOijZBXq96falTgpwUZCFJHYv+h8FS3/djs51Xa8GPjtiUjamnJsMPGaNTYoH21rPjQxwhONgSm1GwH3XS41pfSs+2aRfjwA2diQLv9ac0iu7aEGEX7IftqIcu927K2DBRKoG1FlM7b/nBR/lir9Z9xoJt1CE7ehtTyJDrTqJQN8ukhX2if/9lHnrg0If2tq9+7LhWXnCRi/vJ6+xa/rbpT+Hk/1TXyINv4ltkRGcTlFloROb8EBFJFpJWfs/wvumppOWHerWbuOTkMbHKNYlKfmyHQmKzvl1ZfxjwA/6ZXzzNxtyiDX5RycrpFxd+1KWYTML38Zf2+yHwzAf6MPwztjJmMw9O+vSP/Y3DjEHqp/xJwMUf+nTSdwzgV2kaJxPSZn/9T136ZD73HvqequUaOxEHvELp68Bsot+tE0ZsQt2QsknNaTxet17PEzapNZ5N/jjujslEx8TRLsfxOG24X3M6FDmxCTpOnbk25rJZj2wzaV4nj/zxnfoRqHUaicTjtlnELtoeeZFFe2szfA8OSV+KG/QkM/oEGHbCfi9LVp7ZsO0Ib2IBvpGvbU2ygfEGv5kEIBkgf+tn4qHG6P0VziQbSMTocyD3XZ4mMrAPeNLFBuC7tuCaNuqxE7jKe+dDMmcl5PS9ibaiv54ZJtN47uoT8Jz7jPOMg8QJsfco/kz23ZMmJvfWKa9KZF4kKmmDbz3Xxh/k7slKZF+nIku+kjfPRPhRV2sIxqzJzI0/+t4TNkt3bIHN+K5kyb/qtYG8Jk36QMs2aZTsnl6btnUOX1BaUx76kljEv8SYfse3+tzYoM4YnZBE1jxZyVxzdrLSP6LAY9K0HprG1JTDhKV9bJMOffZiG32Um1gOr2OyjtOTJCpJWlZikrmSb1hyqpIEPwlM/DWSllW/kqAfeQtlJCo9YVlxPhLajg0g61z+0F1/SGQDxrqFZ8wo1B0OKaxv+h7+uIhvV9JWPbUjuk/b0T5twD385nimvUv87XPDuUH6dxsTc8Y4cI33e1yuNu+BxnLmAZ8lgZmnXRd0G/XzGYkdfbYfxo3xvsFp//ign7PIsdNQNp6zk7dzl3I6P9HfNq5fKp86KIP9gNZJjzqL8srzCor3Y6HD82zOAAAgAElEQVSJrjMZkOWldPFdbJm17kv7PcJDBmyoH8Kn1xnKiL941lC4Vp+X0KcPfzhm7Q19aVLP9aNCH/mKC1/kYD2AXZRHPbinn/FB/6xb3SvEnuKrtzEDhP4fdrISHvJUtwmVb9bNa+0/67i+qhcPulVOTlWaSDJpM0+VmbShjvbH+398c13kcQWV5Qritzl21Vuo/eJPYrf3R7SJdwW1ZeLD/h3/dzvOMcRbd/Vc8jDLlxuJyjrJT7KSP2J9vt1efUzcwlu/CKmLXs7b51B8oLLMOscq9BwvjBn0Ae8X+U8fmuADfu0/aV7Bh/H3lcnKna+6/UQjx1GZoLh+tlSykr/U8mufHytIWGiwEXv94cNhwWHicm7m5MlkliSG3zkj0ZETdZnonKj7YUHfOVCurpEf3BlM0TEBRL/ZThuDCv7KB5x9aEeutDN4KE4KBGKCUZ4TFq16HXst+FfCkkUTpyYpbBDuvJcP1K/0WTo9Cha/7Vc/VvKJ13LXw6oSQWx6Y2cHlXLKm4eFD6PYhbjgAZUJQ5kciDmx1QlO6EGLwakf7SuPyZM26IMrTeOAe/iV/ne6+CqnA5KszD2bMHnLp04LcCr17C9067UIkwDwst+E8Kaot7JrG2wVOWMfr53U7S+UtjTRu5IQK6HHvToDsQVF+einDOpLHXS5l49QfkJpn7XTH184sc4+6v/d6zc1bpVHHOQmdvRj9M8ingUkbSQskzAnBvMr4MQpCclKWH6fD/nzHUu+acmP8PCL4bQZxz6AamPECUvsj49chGELbHRRlPc5iG3QD13mgot6T7ihD36LvcbYVY4HUPsLlUefwj++9w8MGQu0i0Nf7Jy5KXFiG/6aOmSMHec3eEIjeEmIKYd10f84NuwDzoynGTfUz7EFHfxPsrK++VY/aHFMVuJHNqVs0nPaCf92sqA2nvcFfI+7KYP6t4ziHecR9QRvlm9f8eNPJMnz/THxtNVMViLvfLZVgsI/1o3N+73PmoulOW00bScv2vWh8wDJFgrJuGzIO/mh/UwIYC8289iUUonM7cQousMnpf3MPTzZ9HD6Ft9R8qwPLfg79kw0wM86IPeeXFMWIH0pyKic6ERbSuqlpc24LzuvE5TgUkeBHm3As2Rl2eFHJitJnmGrzM+Z62O7LGq5dmwag9oUSDs6VCJwJUxMmpAQuZ8cXEnL+2mv7T4yrKRkxUdea/dVbfrBr5KSZ8lK5iVifktWyg8ZkauSNCt5BT3ov3r9vhI36HDXaY6fpSdthTP6Q29/zZa6vaDfvdzjMjIhF4lGfEvM4GuKsc1rzsQB94mpzCUdU4kt49HYS7KSH8jiD2YdX9A2ruVTMYR+Kw6pN/6s22WQD7BlO44B6qHVcvd3aJGrEpD3b1YmYXl2svLN+y/1arj4U97iQfLN71WuU5bYlZhw3gHOWGbNybqynt38MXyb91znc0CBfYDf780r4/kjzUxwIgc+MbHINXXQrfhbPqU+unf77g/0BIcCPW1Vug5faldi815m0nJdzzFJ4p9xUX9AuCfYs6ZhXs7zL+Nfmj5nA/PscexjU/GuoLGPHWaxPuuqMUbWeAm9rFlYD4gnH+V1boKefX6IfPS37+xXfhvrbNrkKZ44ynQGwf2awrM769Dek2jHl9JFLtdUWf/0mvylNK7wkMWxFXskjsBXTvjznPGPzHnm9Pi8oi0N+vGsZn+ND6BLm3Til95f22/yd19jnf2hDR3upx7cQ9f4iPzZ1xGL8rSPvpc3cF8DyXvCR/vfR+3IAW/5Ko88vBdaL6Sffa0DWn/Vz3qSMVf/aCM5Y4KS118p3lfbg2RQfW6Ot9Auyp4M2u+vZLPeuHB+UW9tgXbUYWdigMI1dbTp9ysIjvYUh77U7ZYrXusTe/VL4Hw33pP8PzJZqcxXcNdXva2fscW163auwf1F/tN3JvSAX/tPmlfw0fh61H5F1/or+X+iATE0AcVEtBtfJ1g/g8+6MyhN8XVi7glgN5GZPGgXR55nEOdLk/adNwFswM826ydNefZk2h9tpQ0+PqzkBUR2khZu4LimTpzJ9wm/e4IzJ8lMctqHJA6nIvlLNslQ6pUd+CgYpBO4/hKzeDKB2T7lmnJji3kvPpB6ZeHeayD3TlBAfWl/+fEApU18/OlDCpz2b+IDWtgWX9AmPSD4ac8DGTmUQTrgiBs/J/bi29Dt6yxwlPUMTv5n11NWZVBf7aQ8ygp/+nEPT/phJ5I9yg8N7sGb9PSBNHeZ1IE+s1gvvnS0J7YCf8fzPrbMAwl5TUxBj3vmkvDj5HASe/RVZ3GA6kS78nBN/yN+vpEpPRdO4NFPHbSzsu5ttlMvTmTd73uRZYwo3xWU3t5uvXyuoP3UhXv6au8jnV2+xC+048eOK/3pyT82j9kcf3979e59FTaabAbZNPKjaRTw5gYRnHvybSTkoFs/tDY+DwIu/cGnjV/KZj7F59nMxffIisyt53GRQ33iwL6tl3riH+ge7RU8dIcGbdg1fAKtAyID4w7ZxKee4r129N72CaWvz/Q19dBWnsZr+pOOfNER3Yj72kyvE3QmuDxZx318D59xsq3s1wmuyIPNjZ/MsRmH4WUy3nkJ/iQup0yOCegpt3YBRj/niHzHdOLFp5n3tAl8qZcP9mJuod2+eWYev29NO/MBfe/2XnNeJQjLZu3L2GkuqBMr8mj5e+w17dhN/VMfvont6KQtpAmkj6debKcPhfadL3oh66w3sRgd8nkTTj0SB9SRXOHaeCAxiQ24bx16TCET9fKIjKxv+FGlN/XDSpw45j7jNraaettXHWiLfXq9NvUAH90aL2st68SVHvZhbPLKsgnO+nGYersiY5exzR8o+dzLm3fETduOcVN/3Dw5EUkii0RX/ghgwisJMuZIk4gkSZkbuXdOBHJPPQkyCvRmMREHHglb/Ic/sAH63cu6Lx+uRK4n//Dd2/oDz8eaS2tuXb/GzQaNT09wgIC5nPkWecB5u370xnvXFYzrJ/zX+knbxzeZq7mOz2Jrrs/6iwN+5o5jrPhcE8/4vttgjQHnIutjk/m86HFuzNBH/YxTx1boMb/zI0O8rbR+8X59q7J8suZM2omhGmfrRHGdKsZv41S5CdEZA/hdfwMt95jZ7KY9hOo74bQV18+V2D3j6uz6io/12Fn/w2fKAc5s29sn7tW1fIDgQAOayspcz7whH+MIH4ObuYr2nq+ot9gP2vKafNizERPiyZf+4EWW3heIZ7206NeyHO0kDjTp1/HZzzDb5Jv7fu5JH1nDh3h/2h88ZYSvcT/72A4P6pVb3aEbOVm7t/2hR6GNPrRB47kiTcabvJDJcWgC7gqatLiC+564bD0OCj3aH391+wP9tVnJdX/GaYvPD/fvV0lG60Of2Kc8PSw130Krg0v84OMHvh1P3Of78fr6DD7nW9rwqz6mv/jqbdsVdExeQejwuS/yIPy+AYVr6orHxTcf64/Jcx26ntH1hzSfz+xrPn268SOY/hAm+5MqHBqq9WPmnpo8VubsC2OYNdKHzBs9no/PNu0BjP6xFffIjs7+I77P/l3FvfVnfX5InX56BPUrsre+85nez5jMDYzxx/nDI9+n+amr8XlPVkIA4zKhSExhhdZH+A5S2lUGocGzj/XHwG0HUw/OGU1p7NDJmL62KduEtE26ttnHtqOMbIOOEzQ6Rc5+INGXehM0XFMnjwnld5fnPsFcJCvXj4vU9yXBnX9JecEx8Mkbbar/SFaqH3jKZh/a1Jc269GNSYr4AEcaXgPBx072p4/0J2Qzqq3AhyY+UJ70b5uHdwYJbZNW+OVhTv0uh3SVFxz6PFcm/R9z3fHkoiDxjX7Koa6tW8tEHYM+i+62FXSJN2QHB9nOaFpPm0U96GexThxpaRv4yWfich0akRmfZCGS11QZn8hOoQ061EEXHuiGHsSBhbrg7PNHxxTt8gGf68RK21cdgMostG36YOLtdpk65gEdf0qP9rbVOT/oW+z3EmgfoX2aZ+ZQ9O+STeXE6TbHUx7MbG4pPKTZ5H737l39yjobMTZVlVxcP6ZAnRtz247JytCqZCW/4l6b9pywqUXAumfTXKfxKwnfp7sdL/FvkvFcJx4yx2OH6JV5NrGJ3/fSfgC/27seWtiTdiD3xgR1GWO9kdf24oZm99VHQtvDv/lIJ7He/uvYz/g4i2n7SpNERyVstlN3ngByk23CkkSNCazQTzzMuUQejElPUnJN7NMGb/q2nrnfxyF40gLXa+qdA7pu+i+40ANPnvCHL/3l7XONe3xHwe7EjCcgXbyW7pxc5PXYD/3HSOnPGJmyz/aM8/jsab06RP7EbeY9cCnTDujn/Jh5Ja++Yevo2fMq95b4Cl7xJf7kGv2SnBvJyvEjQrTPZKU81EP7hn7kjS3zB1llFSpzbKLuS5blI2jTruxA5dcmJfs9Wd56Khft7e/EX8UarzGvU268woxPSUIyJjgdSBvxz9sq+Bw6rX8SkCSUPLXnaTxfubaee/CYzyhcW2cCyjbvTVQBZ6EdXOZP/OZrxejqicY67Wqs1FjBhvFvjfeVgK4/CPEsXPM3cyzX/rHoFd8NZl6EV/2hKKeNmcPrrYTtM0DaWLs778Y/PuM6nsueI67tb4wTO8ZGYkXfJ7Ycr/LL+OtxMunMGAA/cSS9jrnmmTW5cxKQ+dw5F3okIssH43XvSlyub7LCn3mzkpdrnqUPpfxwP7Xb8YGtY+9OVOJv/D5PuIIz7eW1NgFaN+G0FddfU+Q16XNtvX6ffp789vqdTstq7LSfaJOPujZ+4gafET/yjDyhQd2cR654gzd14lo+85lGvbFjn10/+wH3In/r6at+e5t0qEcHxplx6RzM/eyXete5ifseW44z5s5eG+/tjq/YsX0SO675ceim/sohVH51vYLy0a7Rtef3eQrs7NqkzBW8TlauU53uef+w4LDVmQ20l1Ccu10uTjyajEwSkvg/L6Fr20mycuUMWCNBk4NPvKlGopIfSFOeK3iXc+wVj3XH8QwddQUecZ/ek0FANnCPYyW5iqJRcn8quZG9fmx1HbTylOkOP3GIZx228I9H/IZBzcNrLq75eP0Bj/0I35/3ucyPs77nIAFzD2sPxvKCn3l7h/3m+9gPHWdcO5amTY1/oDZCX/4R28Q+cP93FffW7/g/9H766rlrdYk/8XnmG6AFvZ2jfNZK0/5C64/waX7qkO8aY/iQrEQAJj2JyURovdB6hEXQbHKSoJjOa8dmcgY/Sqr00wlT2mfwuGA5LnKQzT7ynbLYJowj4O/E35uZ7u/i6MhLGkLtskPbgcXvQbKS7wJ95BeQvv/cR7nX67H1Ouxw4Jljj/yfBsOcIJSNPtbjnwRj9EVmbM6DFB+DN3nYD1oG75XNocXiEVxoGOjel31OkmS0d1tPlspF/CGzcoGrDOoGbDrSa0jbS0rk6H77vTRmPXUtW+QXTxj8DH5sxOYwJ3Yz2WGrJFIybiZNaVMX/x1j9Ux3+QqlEd+3jW2fUN2wMT7oxVI2ByQ7kB+/xEcsQJPoII7QI6cjc+IyeMGRT9ujecAHOimxA3j2Aaor18ppuzpOHNt2XO/n3IC+E59748x64eR1xk+8HU59zmhgKwv2SOnFILbR5ke8NY+RjOSBvU5OkkD87h0/NvGpkpI8wD19CR4brJmsrARkbYKzSa6N8jhNed8ULxzxoVk/PvOOv/Im6Y7u6IjOyEpMGB9AbEu7cw542oS+xqp0Quv58QVO931KD/tNH+h/eYfn0/GlXMiN/cGbcoVnxqc+wg7MqfQBHxrhf61D0+nvrVXyZm2+K1Gzfj2ZTfj9FNo6mWW8GLfKLfQ53vOPz4PMTeJhD/REB+THf9BW76m7fYDhe60f7dBVzukL2oiFeu7VK/W5r7o198G3iovtStTmVB0JLJ9XyHLHXX2oi397PYA/9BdyzX7INuWLfsf1gjyCG92c/6JnPp+ROOj5EpsGb9r3+1pIk2yhsKh+kqxcCRbiwKRMJ2z79ClyRd+OSeyrfsirLzKPRB51fmqnxEfrm3t1hBblqp82nvyVkTrrTfTddaofhuEHk2KLyE1SMEknEkyVZFoJ3CSQ+lfB99fKbffVYhOQ1HNNMjMJzX6N2zpxZ6LSOjdFbb9+Fb/8uJKq6KxujN0a2yt5Vqf96mQ7p9tzwp0/HM3CHAuv+zy8rp3D9Y82BSITfsLPxCHX1JUsFePxm/fA2d/6faxAJz7v+dK53D4He4znt/Xy4l76HUeRnZhKfEXu3GduYh6LTsxNrD+RqeWhzuQkY8Y4o14ZqacU7kpAJrndyUnjQz8DqTOOTHRPu730WjnQi+vnyiOa2l89oWUf51Hpo++xPJ237Sukb/roE8d85J7zrzKIj37GHm3Kqozcgzvvd3q2iyMP5SKG9rbZBxnUBUgbsWUfcScObRk/n+7PF2Xf8bxPjB7tec7bMRRcx5N0gPCnnvHLNTJ2aT/YVx3Uaac17+c1+D+0RI6W4VFyxaTMFdyTlVkL8Fwea4MHe+SzffOL6x7Y4JG9OIT0XJn9r6+JR8rTZCX19CP+0AleJPvIK+TU5fM+JEaeK9P/Uz7H4Ww/u+aEJElUZEvSMjmKStZuP6aqnehTupKAXa/G79BnAwnKSlIybnlmr+d2Pbv5IyKHftYPtX6Yz8Y1hkpm9hk8I/gG+jpR+YET3+/7B1Ydb4w5rumHPabOjjP9UTYar/rvr21fxfysfzR+HrVPnz13vevhfGI99+ideS+5Pdar0hRPaP0RPs1PXY3DnzA5QgwCYd4nJ2QiPDJpp+g0NznZcB43LROHawq8dwPI6zmYfkca4E/5uJe2UBwHlfg7L9ppC40euNAR1747lMest0/oMZCcYOaAbfkrSbknKuuHcdjUfsxG7ZnJePJmMijnL57wpl2Zpm3OZBcXf82HsfVA7Un/TBjxrTyE8oIO/ShOMPKGj/jiCK3XD0DwmSyySV4TdPkev+UhL23gpC896Qutv4LQeK6c0bEOmMkti+pZDz90QhfGkK8KYi/4AZkMuHbsnMkofdrO6OsH7bjTmO1eX+FoB2SzUIcMSWBko53EZJ+e1O/66Eyf8NbWTf8M90o+5RfueN7bDqRu3u/X06Zn19Lc26x/BPUveNBwfEkvtk3MJzZczEZu2012dCIJvO/rdI2JQ/66SJKShCWQxGQlMTlVuU7uUDcLD3hP7Hiip5Kb63sxyMkJnkPb4sNG2vjU1ujJNXqjD88RSmI9c8VuA3jQx5jjWvugIzGi/agPj8wJ9t3tDA51QPumLnaTx4w/eU7IuMXm0Jr10KKvdZE/4wQ9rN8heLFNktTKRz1JDTbeQO5pI0FFkrJeA16nuMBhs02yQ73F3/kpJ3iO09g5sqYdvkkoGl/4FTzpgidtru038WwH2s41dIgBcMWhnXtigf/zHB0L82Vf+kb2tg8JH5JXJiMmv13eo84978QG7Sd1Eirnbl/o4/fYK/2tSz1xn/EsDvfoGtt2IhgZ4GcCmmto1Wur7z7ltW9iwpOHA5qQYS6Gj/JCA5nVT32E0LcdmWa98k+5aY9+6RdfrLln/SFFXvRLcZ7P+NNe9IWesgIr3on1kis+zSvv6LDiaNnAJFN9u7oS+PlGKokjvlPJNy559Ztk4z3Bt05R8so3hTaSTrRTkqjM9ySvvh37XLKydBnjocauY3iNZ+RGJ8ew9/UqMgkdE5TjkxzIxjzNXGxisk5SrlOWtNFP/02b4i98gn/9I+O0e/x5XK/P/uDiR/oby4EZi9La53Hqja/EyfR/x4QxBE3jhRgxzmYcKhd9eIbMP5yC//rtxxondXqGdSgyrAQ/8UN/5aq2+kNa5tTCq2Tl8VuaJiqNFe6tM1lJG3GhfEJ4zWL9hMqDnhP37Hr2e+5673uGO3Ha1o/llZb9vQeexQB40nfMiwec/cCd9+LJAzry3SFt4k3Y/DMPzjbijTjC9tTv9LnP2MkfHu278/Z+b/d+h1Mmrm2f19YJZxvXFORzbKGL9fbRfkLwHU89Tz+/55AmULpC20L3USrl8a8lz2QcPExy/bIkK7E19uvSsR0bkBu5LvrhCsauzAMUcwnEpmvL/gOu9iHpVwk/8gHbfLPft9xTh77Wr8AzGWf72fU9/7ElK9Hl3rb+EN39h76fP9+/4TlPV3IikkKCklOSfOveBGV915hvG/NHP5KVjGnWIl/yBgLPy0pwrj+Gl17MI9Dku+wkJFdBJmyGn7NGu05WgqcO2ooEJXKTbAWSiOQf0NOWMzm5Xz8eQc9jKM9zcI+JeY+00wauG2KL/5+SlQhEoKrEFJBr6xlws437TIbZvGSx05M7/cBBGTYgPRhSLy3pe/8czKDvxQz39teY3Etjthk0Z1A8+8rnKHMG/MRt/Laf7coALHr3CeY8WTknoBrAHFW+Jyv5AaOVgLyA8g18mqyMTu2zXvxFvtlfmfGvQYndpk7aG7rgSH/ihE78NWMscdM22x+m+giZpDflg5fyUw++dS6c4QFP8KijfaclH6BtV1CZr+AZ/SkzG1DtNOvl56BngSRueGV8RZd+eOz8ovdVwib60eeqKAfwCqfrewy2PbJBQUd0iB7ZxCibuNI556Xf5NEbW2xAH+2nzNITXtXbvsNdDvtPKM8rKO7eflW/42GbqZ+xKZ7xHryOV9tNcLTtZ5I4pyHrhOP6cTSSjyQoeR2cBCNtbHi5ps1NekGSBSRL/CGF9avXSVaSCGBOy6YYOrySWK9+84vwfCdm/Tqlc0nLmEQXOpHsm4l69NptgC3BzVg5Lhawz7Qf/cHPuMliHb9rR9rEgeb0U/gk7ugDHnS4th91s+REIsnK8LItPHuuo79jhE34Gb3wz9wFrnjUQ8/Cxtv+bKgrOUeiap0gCp1jsg657LNDZaZeu8EfnbS5MPXOR6FJP0v0juyJzfiaevkoi3Xo6TpCHOjRP3M0/PLmAe3USePde5J2JPryui02mCU2c04JnD6NnZH3WBIvxySfOgKVkxiihE98xH3oHZOv0EwCRnl8fnLf/LmeMpqMLP7rtJjf2Ktk3vb68D1pV0mw55OVLX/rkLrIo85HOyprnq9T98SP+hM/x5OisavxE57YymcFtLQtvNGdujqNWKdmSUrlG4Qk6ot3JZ+SYOI7j/eyfkk8p+KSPDIRSTKvNi31hxa+YclnK/KjOxOnNkDrh1/AmT/oUnPjOMlh0nL2Vxdf+0Ze45NkmYkzfUZdjeeVwKxTlIxDCxsz7MLcZEJy6YI8bMrEZf7FtvhzxizXkSPzr/OMY8o2+nH9tG+vD+nb5cjLcaoNJl/HR6Dx1PGSdUTm1cixfD2SK8SStJGTWNuTld9+9/b25i122Oeo2J7++iB65zTm/hr4HkP4uhOTnsJNnUnMirExN6L/XpR/Qu3EWNrxf+i9dJvm0Z+2X0H9L98rvJfSl44QHaHpM9+Y8V5+3gupbxqJZ2SdhXb7T0g9eMbgbGMeYt9KTMtDXOIrBwv446p/YHUu9zlAnM5icjN/kHJud46NvE1jl3nOp0+fwUf91Ms+8Ji6absJJ3/H4hxv0HyuSGvymfjPp1JekKy8J+WQIycHScaxL4b3o/3xV7c/0B/7TX2fXjOGr4v2u4Kxq/2fJiu1g/3NIQCnT66un8p71Ee6E17ROqtPsvk4xoM3dBo+lkb57Utend4TeJXoY2yvfQHxmmcvb0GQpPxyLzwP65DGeg28TmKyr1mnutWrEoj4kmflKMrDmHJ8cN31mUu0o/V3+EuerFRu4F3mscfBPtQT59jZOVNb2GfSuaJ1dpjuanz+BGaT0H49GSpELy6PQewkl5MlLFrbgdBBGSb34F07dPI8u0YO6jMBu5FsPQw25RVa/wjuPFve+fA56h55IpP8hJNe0XqUrFxJyPylJAOYv4rwajhHua+cab18A58mK5UV38+CbMoandNuMPpghK40gPKjDw/0SWfSC6/jhEkd+NKgv32sE856Bwx1odGTn5NINkUmQbL5YUFBe/SLHtCfMSGfK2jfK4gOWYAc6asH9lRveFA/edE/JQt2x5t6Ju713VNa4M2y6yuvlv+Ib7tw4k1aXZ+xnLZ8f035sTdxAy31nMnL1q03J9IBTj28xq/YkPZJN/LEt8quzb0HRzrA8DrOReplH+FztOgjnlB84VW97cJJyzqhNHZoOzDj1IRAJyqlS2KRBOLrD/1tMzazOVH5uR7k3Pv6Ntf1V0j84Ya4Th+thz4L9pXcZCMNDvf80MO3b97ev4cpfXyOD9lEfvf6bRV/wRPZ2RhQiB1w0cnxyTW6owv+y9x0HAP6dLcRfYwZoONQvNCEVhJGXZ84pB3+kz73ezHmE6MtL/0Scy2/+tIHfHVTVmNUWUp/N2DjNFadEnIuZjG9cOin7bgmKTLllW74RbcpN+22cU1fZO0x3OPQdulLO37K5yHwqzpBVxwhdfRn/gAX+0x63KMPC++cFuhNCvXgJnaIf+aUdcpwJXAryVfzY883zkHKg/6U1Ce2WuY8Z6a89qNO2dPf+cV5TLqZo6CJrKyXxEdvaEALurNIPwvy5cu1caqTtONbfCUT/deJ2pw85FVpEvw59Ss9cKeu6n9tA+WKfujRpZOqJcM2Vme8zxiKfdXbcd1Jbe2BnPiVODbG8TF18XdsG53yg0Jv3vEN1o/3bxVyotLkkScQTVKaVGSjk2QlycinJyvp3yWn6EgMJlmYRJWJSqB0adcuxrWn96LHiq/lu4mLvujNRit/HMo3t2qeZmyvQuJSvZyLaw5n3l9jlzhjPrrLsMYOdsZH+OMqPvQFsjmntf+JhR5bxvXUY/KUVvyaOQL+9gMSJz2ms7ZKvLSvW45eX0Kb/hljSTYhx7ev3tWP7NwT29p6nE73JCs+ofCHAJOVJqTntyjxL34mVpK8drOck7i00a/i7J646vlv2oaAuu8AACAASURBVOTsWjuhJ9dfU6Bv//iw72nTV+Ioj8+Rq3bx9AW2zzqw/UmbeEB5TIhvaZOf87r39vfedmgoG/AYk4kVcOwvT++RbY99cKjzmQ7N8AkuscUf1YCuS6Nzj4HMrT1H0h86sU/WGsigPJHbZ0W3Kycw+mVP89xYlmZkbvtMWtOOXIM72+f1pHd1rT/sN/GQ+yzR9EPqWAG4N2ZfnM+mZV9c8l8c4nF//NXwwfhT72vY8qvHEV7bv2kSh5STZOVKSuqHTlYex17Tegm/xoGutKUxffzw+u6/HuOhM3IVA2dvu0p2KxdJxxpfFycr92Slz22/WSmdOx/W0Ja1PlVH4pniPbIyruE/622n7pf9ZKWy6luhdgGCw3zpHMYcp77iS0do/REOn3uy9mL8/qhkZZyhQ3CKE3EmWBYX4JRjxmaOe52oYihyFL4dr5I7PDdWHiKT1t7Ptml063bc/V7Zccpso37qQps0hU/w7xPM+cnKTFyhg6yhk8mpjklfONNJWL73fuAvnvS3fco15eZavfLgjH/xM/X0F2f2S/B2spE2C/1qAtled6Ru0uCBP+25y2pby2DSIX4xNsIrST8XCzzUiU3v1Uf+xoUy/1iYU2EZAztt5UOP8M/4kRd69WQXezeedl+T8Tj5A468tI02cPEvjryUAbzYJOPX/ud4ytQxEjo9DljYQRN+mQs64QBtF35Tz8gK/2yUIpPzSmhph5xc6+SO8qqPclOvT8WhreevOYcdYxVakw79pWc9OMo58W23j/Cq3nYheF4L7XvGh7pZ8Lcl9mQu7vjgVCTJSpKJbHx5WLuZ5TtobH6ps57TOBQe8iYrbfNEJnRMcILD/Xdv391+XsnKfA+zEpn3P1olGUXCkl/nBGZDmkSYCTHiEhvoR+3wEhibGDvtT/oab9DXptiI2HCOAA/ekxf3icPU658JoWFxXB1hjyHq4UfBZ8gFP2QytoDcy8NTWJ6u414dxCmZVx9tZ1JEuo4n+lroN5NZ1KPLlI2Yok65pn32a+ShDl7oSl/rrJ9ypE6eSbRTZx/4Zg6FP3M5z5t+7Ym2u+09kba+98cPsbx9n7GgDaJDjw34tK/OY0cZo1PmqOgQXePLzP/SV0fusQF2hQ9zGYV26NKurs2nY5C2yAhu22VPVpq8hg9tlWy5f7+05wPlmP6MXsZwfK18bZ+zubnjVnx0UC94EEfZ3Od7zG7wJz4ypex+6QTBh48Zt5F/Lpq/9A/WlC/zDMqYjm3nq9110o0xTdyshBOQRCQ/vEMhKUWdpU9T9slM24QzUbknK+vE7/ZHA8YmSTGSyiYlucfH3BsLjHlPqtcfiJiz6Ask2bJOUZqsjF79R6b6zuX4Y5/xJJQPkDqgfvNZEpzYHH+mvn2V+DE+GKfHuUJeQnwID3zEM4Br6pQFHrRl3GQe6XHVsUIdvOhnoY7+M86wMbZNjMXG+SOG8bs+q0DyfyUrfR2/6Pp2wYoJn5X43iT4rDMWqMMv6IGO0SGyYov7PH1f88cH+iHyxs7qdwa16xW0j/Twl/amreevJIZtk5730rFeqB/QMbqqb3S234T2BerDaQ9wacvc33axH+3GXa6hc5wXptzBzTwoDeqIE++BTdf5MH2iY9OPP6Nf9OZaH/fzXj2UEZkmv2ueHSc7/n4P7b1MnNk267W3dpptXCvz7H92bb/ZBs2UL1+drDSxx3OfP1jyAzIe4qn4eLA/dp/8o+GJfaeuu/7obbwktk0wXkHG+HUJfdulYQKUE4JZE4lHQjffquy9vzKewanL2fXsY/v0b1/r8x0++GblIQmrfsLr+OEZ6hoXGepZPBOW9b3px9+s9Ad29t++qYTlimP0nnbgmjr45lmTtTz31jsvkpj39fVfxm9W6lP1c14QquucX9GTenDsJx2h9Uf4FcnKSUgmQtt82DopA3FQLzb6IWcfoHR0oPcTpyabB5OBBuHhogwYDno7H3BSmr98hcgDjhOK9ROCY7ApL+3pG9rW73Cn099leD5ZaXAIpftokhUv8GkwSO8KHvt38M16dQdaj31YGKqv9eLSjr+sB1I3aRBDV/7ST7bHJ9kAwZd6adsGfX1knBq/aTvyxybKfwXlcQU5JcaGbMo0bU2/tkkWNciuHXigIbP8ld/26GbsuxDs/sqFfhmXOaGkrY90jftejNn/HK/tOeUSF0i9NLA1duj78FEW64H2pW2W+Ntx/OX26s20726ntsO0Odfy6DnjuJhUh10vZZSe91dQOnv7Vf2O5/3kF9vELtKJnNpK/yUejpuEo03YMJF85NQjG99361uTbGTZ3N4TkiSWP3+uV7l5nZvN8b1tvV6YZOXH29tPeYXcb8CAy4/2wOPV+/eV6LwnBtacjI/xLfGesZlNpc8SIG3YQ//N2NJOZ7Dt9XR80QZveM6xhizUMXaxH3iTtveJx8TdbPc6OvX4JP5nzEln4keWjC3rwVMmZa1xsTbQbqTZaHOCrujOZyDjcJysrIUcC7aVGEXHqb98qYMWBX4kEJJQJsF0/GOSeEB8o0+tl6aQ+nndfkgs0G7dLp/xTizUycpKVvJjbcdkpbwjD4tHdPh8e/320+3Vmw933UKv/eh4g796gCM95VaOlvM4j5h0x++xb/wqP/pBC7om5aVtPW3ymfFGPTgmrMWfJ8EqwbXwoEGihdegORmWBFjLEx2OzxB5J2bTJl/4ZW7J2Dmzk3X0sRjHjGljCTtxDx/axVUn4CzQJf7uz9aVpCf2P/LNSeaTLQkIzeiRmIbePPlmchFoUsmkk6/0mmwUJ9+5zOvfe5v30hLSl2QVcyCxiB+mblxTh4/Kl7yuvgr3ORHLL5znj0DM28y5/mFp/yyHyUqg8651mUv6mQBv7GS8TbmoI457zogdsXXq40Pu7Sct6oj/Lj3GxQXCA5kYC/iWWJjt9M9ckPrQC63IDI34v9s69uxvnE3azImMl/tcuk5ga3uTmNifa/tiU3w6/co1iW3tDMTnxICnMLmftjTunXt8zslHqE3F5/6qTFpn1/bT39Dk2vrjHw+fjs+JSx9lFErnir7tQvsJ46fQ1R7y4d5+E8b/WUdQD+/2u/Nw+tIGD+dn+UKD+ch7oHxDk2f6ca6cuOFpHHZ8Kqe48JE/MnAvjvzAnXiTr3/sZ3yJDwQfnWP3tpN8jYWrdvF6Tm7fts0e/5r01CVyKVtscz+xdnHx6JRlJyuZWz7d3pOsrF+5/uV4DTxxlzkLW+IvDrAwtzG2SCY+V8gPPFfiJ3xP6SSeh5ywSeUY6pAScRh+1Onj52Dm7Y7j/d6++vkY91kL7X2O9/kjs5/xKV2R8TNlvTmKDXibVNl5dRpdOXH5/fenpf6oRy6HscC8vubn/Qd22MPUH/hIdm9rDPoxPzPe+DXw+a9+GZznw3Z4QHtoh4zPnjcz3no/QHx7uvKvx2Slcw1zmPMSdc4v2sP4EFp/hE/zU1f5rZ+EcU9s3BtYTH4YWmZAGMWZSVD6YKOPtOKcY7+0ZQCc0ZwKoDQ4MUYvZMFRhqaXxZATvji0X5WJOw0szVk36UWvPIS0kYFLX3Dpe8X3Xv/gLz/QeVyuJ6srZ1v/Evujxy7DlV3US3xtIx/q7Std2vbFAv4m0Qe9PHgTf+BCk7gj3tjkcD/50eYkAwRnnnCUHjzsFz6hTT3yzOJA5OGjTvJtGZ/GHzQiT5KExpt6aK8ryAMOGsgEP+0IPrIrV7cfcdIncTr7yi8LmozXoy2y2Hla57jVH217cKdeuQ8d5Wu+2eCkPuOavhZtzD042hB9saF4+pk6+BlbXMNLOleQ/lmQHRex9D+jJ1/1OIPghF8WzOpIHfjSnpA28OgLDvqg68ThWlsQE/SZ+k6+idMk29CR+8k7PG6VPCRZaaLRje/c1JqUZMNFwpJTkiQfOV058Tgt6clLTvWA78aZb2BCmxOcvHIOP5KYjHEe6OiirsgWPTNmjH/qe85I/FD3kjL9Bp9pN/pjb8e2PgBP2somtB45Kcg/+0369gHCQ99Zf+R/fMa1vh1TkxebaxJQ/NiGiY/EQX5cp2QiplaZbSQ+uH9JgSfx6FhBZuQHUp9xlFOC6gVdr6+gdrRduwkd6+IJI/OMGewGfxLLx3mdPkliIet6FXydVJu2VAZh9XtgH3Adq8QBctEPupmbjA9jpONk6pI4epoMhL5yxAf7nLK+YbiS1vdk9V2O6OxpS0+SEQ/Qxp/QnTojCzGacReZIl94U49ujFtOQWd+6fk3Nkms68dJX32Mj7bD/mzp8SfODuFP/IVmEgxvxycjKlk05ojEEz7gJI6v6XaiyYQSyUleETfB2K959yu9JKR+9u3r23dv+a5v6tPv0/0U5v4tQ5Na0tUuE84xXcnJFav1R4gtHud3gElYMj/XyUpicBXn6CTVcuLSxGbGUdt5ysG146zjM88d49y4mHPnpLH7a7+Xv3yIxdBKrO34j+6lU/5dcU2f3PfYQW74EJ+0Y3NszTipV8LXKVbGkz5gzOAD28s+PBPXZwAq1qCH3VZy0gSmvpj+r373PxZFnujfa6ZH+k5bv+Ta8TghPLBHxnueP/ohf0SIz8GDB1B7QqfssNZkXFsHnnyUjTpo+yw5aw/9xJ7tE0oLOGVBJu673vbw3GMUmuJOmld11sNDGb2+gvoT2Rwz4Mpvykx7+6FtLq/QONJBp0lDGamjTbnmuDiTQ3mmnee1dKUn3G04+7TcsRf3T/jwx8WvKJWkG68JT/5cu8+9gspzDfvZKA60TKpphyuID4h14oD++CX70ax5Xauwbvnmu2+rcA0ubZ2gY23Tycgrffb6yPxMfmA8G690gMa0K3jokTnUsZx1wowtcMI/4881hbaIjshGDE9dX67nTFYaRyQVlddkZSUsmef4I1J9PuXL7Q3ffWY9zlhZc7ZzN3ogZ+nDWolPFtRnC2bKMnMUOOrtuHN+I++QOTRJT+egQCzwR/tP/+xQ/eOj+FuZ0ZEYoC026jmJOm0PhA62yFq4D33Qf8ZB+D9NVk5akQVe399Ok5XTEWfBrODA4yB8qsjsrzGAsz5CHye1KJaFhvyoo28UuDbmpH12LX/oaJim2XIo1xUN5Dpz3Bn+oe6vg2Sl9kBu7cX1bhPa9vYzm2hnoLTnhE4dEyEbEehBg3snRwYNmyz+OkWbsuADBgVxCC503Fg5YYgfulmsTjnkBw95CjNYGSyWjl36ndVH9mz86K+s6s39cyW8e8MIPXjR/4yG9cIpE/0mL3Ckt8ulHeThfWyQjTd9KbMv/Gbd7Eeb/MHB55Gv5Zr87Otkl411EgK2JXnydMHWdPTVOYR2+ze2VUagsdr0jjEuru3cxwaJH+RLcfPfSQtw4U1s5tXnfK+OeulNW1IXu4UGeFM+bQKOflK3CWcck3Qkicj3y9j4kojk3mQjm6z7xrY2ZjklSdIRHB7yFHB48JOUrJOVjJFKVua1cpKTxYe/Kq/kKBtrxrDJDvVGD+R17NLOtbYADx2o5/qHFuw47UZ/4xYe8KcOPK7nPXUUeSJn27P7yUN8of6Dn3XhH9/u/J2bkIE2y5SpNtofvq+NdiWrwF2b7Lv8jv2lD33EFecMThnRFZvHXz2Xob8LUWjQB52QVTs9gvKZEN33+UE6kVUbwofSi1zpFD46L33vp6ZMAGmXFUf2E57ZZNaBx71xoHzo7txkG3XqQx9w5cN1fDvjKfYLvx7THW/U0e+YgDWpFZrIloRLvb46XnuFN7JNOeAFfWU+zo/OaZ2szLM2i1DHFBCa0DJ+p5620W49kHqL9d5fQTYDyEg7tsXm+eNHnv+PkpWv3pFY7O9WmlTKvJfNjafhTEqZaKyNz0pUWRdcPq3x6fbtGz55wfd/82H/ieN1ndLzJLRzyxi/lUCrb4vmRGUl25fP8bOvehf8no1XNl9swPzUxnPJSnyN3bCfNhdaF9san4lh6iwdnx3fs694Z3Dyoj204kvksv0K7jSVhb5z/qE+4yv1tFNnrNYcqp3X3EByEnvXuOEPO2uceeIVmYgTfMwnArh2szuTkl6fxRTzJvGrH6b+U/5dT++v7GL9HJPWTaj+jPejHJlvnMOQy37wRjb6OL6VGxx5ij8hfeOb8LO/OOolvQltm5B+4GROTCxDH9mQPfx230cXeIMbH/QfuLADzzhoKJdw8obvvD+7NuaMt4kDTX3MNW3aFTjpxw7H8QX+Gd3Ud1v6tqzeT/r0UUf9J1S22c+++o/+FPtYbx/b5QEs3K9IVJKc+uVPViYW8RM6Yw+eT8QXdZwCjU2+3F6/e1vFU5G0kZip4trmnpgNvT05ud9L++n6aPUf87g+2uHdV8tntCN75qyMPcbKHsvoSl/xwaHQl7q7bHXqs0+Q1jpu6bnrs98/SlaqC89AEpacouR0Jafb65vCjHU+d4VOyGopHfuP/IdkJYG7/rUe6nMcZ8dkZa/tsBX2+6P+Fx+07PMe3eY4jsyZl8CjTfsKZ3+uqaef8THbjY+ue2Gy8stFsrIJdeApGHC2M+k7CBFEAbmefbimjqDd2yY9rttYLjK6L/TBCb0434e+su18r+53vi/Fa/4O4KcPlCtaVf9Lnqyc+hl08WsGHjroyw7m9mt83PfaGb/qW2gYK7bjRwY6/V08MMm7sKCOxYj40CD28to1Sc5MxtDNBiZ/2ZjxBo5yTFmOOmUSRrfocozls7rZH37aTZnkqW3BvyrpbzIgSRvpqPuEOx3lm3qDYx/bn/ZLPCujeuCXlIzHjLeWPzHQD6TZTxmgCV98OGXRB/KkLf47JnupT/8seMHhftKSRvTTdy+BxnOgMoVnt3F/zk9/Jz6RLcWkqDD1vMb+3es3t29fvakflzHRjq0oU7cpwxlv2x2H+Ca2Dh3GR8ZQv5ZAktLTkPeTj/Va4eeciiQJyQOdpC5jjB/LWb/qXclK6tYP8kCHdjbJnKj0hA8baOr9BfAkND/nr5qnm7WOLWUGxhZtF3RB5x9SsMdetBuxknHeNI11cPZ+3GvrxNkxJoidvZ9+tR5ISb3x2fzlGRztAl760E4bm20TGW6qSXSQkKQNfNZGR37yvYbyV1f9wTyM7tRDGzsZq+pi+6Rxda1cQvUrubexdsA5WcTXgnbNEeBGvtgHG1mwzYHWsil1yjnlOLtu/Y+xg+7Mb4mfp88QaclfGFmzuKN/8Nrv0KXujm+y0oSlvkYHdF/1JMVMfJmkloa6Tl2cTzN3Oef3XOYzdcaBz7U5Z07aXMtTaDv32mTqJ94VfPfhQ50+ic+R72O9CsiJlOLn+molsz0Rw+kVcM6+OUlSqTY39UeYPWF5fEWczY1JSxKQ9OMeut+8eluQRNY8YWlCk+Tn67e89cEzIfrjM21RY3r5jYQZSTITZYVPkhObMgZX4ow5l3mZ+ZaiLuLYDqzk2bPPzoyDlkf/N9Sn+IzYnMUYuvId9cbMjIOJb/0VnLhcJ4YyjyKL7XtsTXrgOH8yTrCtcybXJiupYwzx6+GcZGcc4UtO4JKc5hqbAk1Q42PuKSYtgfe67VS+8r4UTj3OrrWvYxKcSZv66B+f+hwDOnfpR/vG11mTSlf7gmMddKU3eaY+8bLLvOMxv2TNn3VT5r+z51/HJPMmawMPO0Re5+fjOhH55KG89GXvMfcXyjnlg+68P7uO/i3vjmOMSl87gqdvuE594vqM71V77BU55SE92yZP2sQTTnz6WNANnLTHrshssY12izSFnob7sdDkVRJ8kQfaymD7FVSOa9g0xYGWzxH1uoLYFnvRTn8gcUXMcc3zS7p59bnfpqItf4BNEsckproBr/SyPrThT5l/zG3fXcluvfIJqTfevDaWwEEuoP2Nrx3SLi66RUbkimwv0m+9Bj7jhwQgfdN/yXJ4Rnq68rYOV2SvM5OVJT86rHWzpyrr25USX2tf9dQ+QurZz2XP1fOX4wf4R/1vynqmh6rSpv+4tt7+QmkIqbcvUDzr533FwEpcE6uMsSOfxAj1pycrQT4S7CCcAoHDQ4JBiFK0sdB1s2edfYBTeet3Xgob3J70oQsv8EPr+uEq7efgzlfc/WErnnJpn8iQiclgpK90LqGL6Qsov+ehA/1kMrqg62S2+2Xn03qxGIh/nWz1NXqic29s+qG6+1j62o97eNAf3HnPxph6+OT0WU5hyQeoXcEDh18UJmFJG7SIE+UWXxnk5720lDm+P+oiDlD6+nnSiU1IokU3eFMHzq77pHl2TT9swKQXm/RffMWPzEc/oLe6iAdUTuBZOzjW7/GNLLaBh93ju9jJe+tCS5zmDQ39scvU/LPhR/fYb/aPTXp+iVz0nUVZryA2EF+cqYPttqm/faYtqQMPWd3MiyekPfSzuE5c88My726v+G5kfeOUzxvk9QHtSD/pS0vZvBdOHumD/TMOiAljsWQltsYGt14lZJyD72lJFv4fP95P8ZjcpJ2k5P3UJH9M8FuXtWnLaRM3yPzQDrjA2kyvUz3aI75MYkc7O3aJAdrVkT7Uef8SuPuKPtOG2GMv2Aq+1Is/6Ux8ZbCdsXPVT1r2mXTsc43jnPSlFlNsotk41yktNtprs12ba05cbhvwOy+/83eitzjqAtTmSRx3spI2ZI0fM9a9nv2fu/7/iHsXJceRXNuy//9Px+be0931yMpXVYwt31yBTRcpRWZ1zwkzGpxwvAF3khCl6DjI+yzu0GMjN/i8ecD1TPmMqZ9VL4dvxOLLN95OI06Mcygn9OEDpyzjcAehGxldP9E/vkxcUtvR5Y0sdOoExrfhUQ682md9rYYkNUA+u1n5LueoD78qLk29LaVu46AO61/9xDT7m28fpQ6g97oG5FwZyhbXcPzM/RxrOvt99qmmvRrzzxS4efVGl3pYuA82K1fDjj27GkjvjSTqi7rmXvZmHjwNKd6u64bUakR+5m3yvLmZNyzTtPRNPBqav/z2eTW/aIiRPx+ObDKv+NAUO/4xEo3N9SGEtMSaPP9ks7Jjao03jrE5yl6cN6vT0MmHReE71/udrF22tQHsOfmn7h7XAnPNo62ur55XHjToslZXc5g9wj2018ixpmxgIoMxDWYOckLOySOH+TfXnHeTmlrxYI4jtj6uFeOy+7efS3cH9RMIjfyJx/G7frV3g4cGu1jn0iu/56gH8Csu23Wy6ciDclsONJ4D1dUwH46luZO9aGTJj2z3pdRL9hLurawF46wd8mo/89riPQeyxAnbtpbV+B5Dsx89v65RFQfnzJvnkZFrRuvFLmiwH1kcjMExZ8w8lx7fnEt+znFVr1D58IQv92nMZy782r3Xm3KAxhLYTaarcb85dzX2OTbXf/LlcdT7i+fftuV6fFEDP9CsTHySI+V7fWOO39gUry+eZ+7sT8eXsTx3MLKe9Ae256XOk2PtEYoHggNak5x37lNbZ/+lZ05/Int8FX/nl/irmgGnrUI/1Mu3wLL38nYlL2v4TTDmpH+H+Mi9zc3Bcx77Ra+7Xu/sQexh5Dzr0zWc69md/eL/281M/DQfrGNsf/e9r5MHnTk3Pw1bFrnlgH4/pFPW6Lt/szI0M3/ZrBxBj0pRRrLiJA+P84kBfBjrhtjFzJwOiPe89TEmGNJLC0QuRTBz15u1cu+g+vZ58SbQefGvkoTv8Mp3C//2Zkp8nmxGL+QbU+3TPyHz+MFC8yLeDxQzn1xPvlP4yhUqVyheCJ6xOQaij0Xvp53qwKbeBKgHfseSt9UY73bDh2x1I1td8UNfs9DMoTUgfdvam5RyI9N6TFy0k7muaWXdQWSil9jbrGw/5Iv9sZv5HI/NHG20fs/80dV+SrfbrJzE+DFexI4D+drGWD7Gid3sBdLCp/3jSxpG8huTyFZHIHLU5fgO6hdyodHW2J96OeOu61r5xAObyXdq8GwTsqxb5oc2bwJQuxz5PdZ86jqyH21EnvPtg/ZHxzQUjJ88eRCnYcmD1/lYv+fCV7uPty9tYK6mI01PfOXnP759y0WfCzcxPB6coV/y18N+3vgBp1zG2JGYmPPcBOuXc64z7Cdn4fvA/lq1YC13nIyDEH1T03NjDk6aZ9D4CvUDHnHC6DrXh7Kd87whc8lv/snGeuvq+Br4amTUW1o0N3wzaL0xZDPzeChXzx007ui3tqlZ9IPTF2DbxTznPf9srH9nGY8Py8qQ3sYUn8TOXB7YvhxNZmxZzcl6u9CGJT5NvjNWNvLu4iK+Y8A4+Mg5j2ePNHdAfgaB+ybGY//EWhnMx9bUPrTUs3asJqVNSPJyXGd6nmaYh/TqFBoL/SL/o3uuL+xvVzfqxq7liBOqC4h9yHdPjFwalR9rVtKo5MHFZiXnvDUp3oca3yx5n/fH+t+bfPO2m00nGkvuZYxtMAnB0aSiMek8jSoblOBtZPnfxDlnnn/M88unL2+//f5l/cMjG5CraXa8wce6JY/EiPpdzbH6Gj/xdA9eHwjVB0/sre6/vjECXHTHB1HszeaCHBh7coFs5swZMDn1PjBNy+TJfPnQNjXa/M/G73V6fPCdukvtpT6u188uM3JmTTuvfM7xy2vBmifPro3aH1fzn/o8/mkZfOB4q9JmJTHkoZdc51qar4V7DuSwZoTyYJc2tV2MObT7DurfHcRPZUnTspgHL05aztnnPQc2v2tWujz75X7GfMFPfZBLagf+K3nKFTYNNelegNymGduzf/Q8dmkHkHN5G+oX8+q19jxv2Lx3Mpumx9DvR681bYHnVJ/v+TlfA6CTx7W5x/rqWg0fMXEu8bmPEfTKT05Zl3MPkLnwY0/bfhc7ZHLYlLmDVw3KE+7q+davhwOv5gvX9l2P57rsPDK9jujHM2idyG9Nh2fk++ajdFyz9uarsRV+zD/WDQf7Oodyr9fEM1+c00bsYNw+No562dc+MsAxpx+RN3aJf+Xfbd2wNqgx9q3j6Gt5frfybzQrj9+wvLoH6jWeD6NtaM76lebOfvH/7WZlq+boFgAAIABJREFUcuH6jn3gOr/ms3NvfhrCY26z9yb3+goMPtdyztVj/le+jzpljc18aiPzf12/WalwigvhGqxDNJHcuFyEKoD31cXqSqb8wgQgusFxjmwKxfNsmNlEe3G0vVfj1tHzr/DOj/5zwne/WvZpXBvn1cJsPffjJ5vRC/m7nbsO5hNbbwhykQre4myaWZAnP4+LE7jW0frFy+cc9dU30qnJ3AhRf9kQqYn8/p//eMcLK3Vi00aZ6Bi/rm+E1RN47RcyWmbbrnzWAPZjX/sv7TNITJCPLx0DcMar4StZ0PYGIz3y4svZH2nVIX2fx8+5eYEGefob2akV5UFDXHtOGybfeYjnPDlmw4rf8mtP9J1zBK3zdxB7WiZ02mE8zD92aLPynDvT+kCXhmX2xfAmj/yuav4boA1o6pNapnmRpjxvjMXfsWn8YQ5ZbU/74TxfhUKHuTjT8AD+53rTcX01m3Vy/DdwGpI0Kfm0kbchGa/fQON3YI+vGa4H5b+mCenDMTw8uPmbaYzXg5xNy+NNTujNkfk7x3P2F/2E3pyZg49A605e9cFrTMaWxDbXrnNNmYvY2RfTsxxltm3i1GNNY0vTqYMcNl4+bYefh2Yenm1YAmlsQAP9alQe/zTCZuVq3NGs/MA/2HHfQp56qSXlY59+MTZ/4rNmqNPro3nbV/UpBzpz2Dx5s/J4u9KbnPU7T7leaTNvVX7m7bcv/BMNxr5heX6Y1obon/1Je3bY9mGX+oDMnen7OpN4uIbVCyRW2Q8e/1u5co0Hb+KddURvz7+/rSetjZnttxLP9qf2su46Domr17TYP/tQbNHPXO/aN3RcHXusmufZ+CzLT97rfsj7n+NhzYdMvwa+v/nGPmVz7+ohx2aT0KYUtDQs+Q1MfquSf7rjG3ZCGpU0KZn/569/vP3PL5/e1+5aszSbyU29SYl/K8fHzzy4hlezeb3VOW+ps5++Ny+PPbf9ed2s9D5p1vc5vsmduaI2qFOONKtcS5PjZ7lTzrlmrK9c86/0N26Xryz2TuxzvtcIOGU0/r1heeRgxfqIO3TwANlv+So4e6t5N87UAPmmGcmcddKQmoGGesBOZGqT16exz+vPNdS/n4XoaV71YxNrWzuaxjE00lkD7mfsYewR7g/t465TeUD1CXv/6XmvBeCgQR+xlE8d2tP6Wx9j9zJrJvdr558oUm7zKrNxr8bw5Eg+rVHlO48cfFRe8zAWL7ybT/ymvowL9M6Fd2RqixAd0ifWWVvGO/Op4zPPOR/q1magTZk7+P3797dnh808mxg049Yef/zTlqtn6sZp7z288OEHmpXGDV/1371S3MKvb4OwH3w/f0vkaC5ic3yd+6BVH17fbmD8quvhIU9ZnYursTYzhy/a7PqzRq2h6Ot6ybqUT3lZa2lWnm08+9m5uhp3M69raPnCWsPu41jPIFwz6x/s+JNUfEOsr/vLzrrnZDG+v13JteA4jEn7ZwzAZV90H8waAf8er5v/Zm5Dvv37b4xXnMoe/dEH89w2MxbfcMXskHXeJ1I3yGY/7udh9QR6/5amepqV1sP5g4fLNyu9CM1DS24AVMJGr8MaOHNnw6BzTmhwlCFeCD6JPeul2NENXWhywfKipS7l3kGCPTIeF6R2CK/kaF82/ylI5V7xvONuNhkXpnqfwyeb0Qv5r+If38zB42bVPkqrb7vN4huSR86btueVD522Ail6apMa4Bw6IBcCmj7Ua87TMAouzS/kM5daGd/A7Qd6PKCfHI89youNj/isi3kAcIHrW/u7j2NPbg6w42xD8tE8HceWL17dQmkSD29CJs89j3+ucfPhvHFRDzaBcx754NTb880jHl/JYZ/jO+dN3/LbNumAzw5lKWenjcxzY0Ff4MnG2xejiRH2UnfWKef6lcbk5+MfzFCvPPTZrJz/jo092JDcJ57a2njoOrbkBx71e4MErg9/b3J9HYI34+Grr3/ngYuvL35bDcf1cHZ8xXvRspbYg48jNwT5ejjjddC89ODhgAbn0bDc4931jn/M64vn5mznvTuH3tgAOVcmPMoDtj5itsvMOsmDGPPKaxlX410P+tNEnv1CvtgwDxOPvFMTn/74tt64sgH5/t9s3ROPt+1Wzbq/1cN44v2474mnVhbvsY6m5mYv1D4g8xz64vkdhEd+eYQd285f420+rf+a+Z39/dv6LULiy6FeGrPnZmUaluSgryHo1g/xxuIK7rZDwzoHKmv4tGfWIPbFVnOQdUttsXb11Tghy/E7NK/MoXfbC97piDW0NivX27XnPVX7yXv82O2b2vMaq3/ocRyY2masDeYWqG/ipAFe4XresXQ75P6J2vA+yjdLrBeblTSMaB7RZGKvch8Dsq8h17FvT3bjyT3OuTSh2C/zlW9oaVxxzm8b8jYlv2X5f/7129v/+89fzs3KI3/kh/XMWl5xPOUrc+urydT0sV/7wZH2sN9iP+fuz0DobGouf4/1N3mjRud6R212PlY8jjxTu7mW5O23XAvdFybn5uoVPNtw3kf2/Hq+y4yMWfvOg3cveFxzVbdHrNd+Snz5rdDjAyBkvb9Z+fuX9fuh1IYxJ77k25pijrrwSC2kUenbtdqinbtf7mN3UL47mFwmlsQAOnUI5eXcfRZa9j/ndigtENu8p7BeOt6x/bEeoPFQvjYpX/wVhAZ8dJ3rbmpz8C27+dhn+YAYf/GDvRfY9I7bDvT2+dVYG52Lv14HApmTTrtTFyNfvj2W+/muJ3yJ0XnujNMG7LAGhNrWshjD4x7unDqwn/3AeWQoBxrpu8F0NX7WqGTu3Kw8GpW8WX+8Of++/988B2vXPZx7GWm8tqzG4rF/6vcOzSd5gh+/uefgmSA49tfY7ZuP67p1/LTJ//Y/2MHmyVeu5+D22sBPDv2P3+QhPOKFyT8xmQbVujavZur52xLPctgNPOuHRl8+oD3WWe3B743KL3++/fble36S6sk/2NFPHF7NSu6vPC4+7DVexiz9s+wrxEL/hTYl72D7998YkwdtEZobcuj6BWeOGXcNSLP7ntyf1w/XI/ZZIPrgmWNq4X1NWB8FqZnLZqVv+hh0C1IFrVBnNZrNqm9gmlb+PVjihQZIvRYPsrygMCYw3mRZFNqhXVfQQCujedUlTcszodF7LIr6ugG08F3pPOEqCVeL0jg8hyyCbHrZ8LIJLHtfyH8V/8Rl/OiYXMVF3+7sdV5oXpveuR3nOfPknpsMxuLxhRuNXAiCZ+zNCGP4zBljdQmVJZwatiGVmx/rEjp4I5O5yN/tMs57/NR7B5G7H+oGeoOFL5yHdvLVdmDrrv+V/dgdfTZoXNOJh/zRPbkAjy3OI4ex+rELHs+F4cscPnnOGF+VCd4DWW0nNPoN/JFDmUL3lOg3v5EJjTcebsCJv3nImyeZmwsVNOCszeyROWe/5WAeu4kR89audglb9jmG8wCRxkfe5MxvYub3MNdN+WpM5qLNQ6wPtjzs0sjMA1f+yQ44H86g5UF5PfAe+J7joRhZNikZv5+zfrdmpf7gc3KZho5jY2RupXuV273uiBG6iKsx5vwxdol52xWdiSv5IPfyCaV/BdFPnq/2C/VkbmpNmcxr/3o78rhposnB10k5GEuvbUBwkY+MxJoYPTuUA8Qm91hywjnypLH+PX8F4W3+tlV7kXGHXw8Of7Iu2dtpPNLoz4MAconT1/VbldN4yNumiRM5wA/rRHvxixw/i4tz8gDx37xxrn+h9T4htc2eQg2tdbhu4DJvDIH6rSx1ApW94JHDu2YlDcz1taj39ZWmF7qJkT4gC7uISeKShw31AVN72Y/lE55sOnTJy5x0u1/MJXbunanJXd5+rrxH+LFmJQ0kmknue7OH0WA8rl/uXWvfOr8tx/4HHY1IGpK7HJuYNERpUPFW5f/88vtqVP4///df681o/8GOuVuxqA8U/CDC36VlfVPD8Lmv3kHs0yag+y6QuazhyT9xJF/UBWuDe6dce7LWzT18ro+1xo6HEPDsq9SQe8Oesz7vNY7unuu6afyzMTyuH+sa+tTWrDvtY58Mz0D2RZuV6y3K48116MDzNvuvx9f3rRfjbJ6piZ7rOvANWxrXsSNr7MqvxNZ94xHutu/n5iN70twXXa0/4i8+vuYepGViY9OZv8R85syl+N03ZOKbsp2Hr+WLF0ovhDayklv8JKbUpvdR6IFf2UDO5fP5wHsp+JlresfaIX+fX413vtg9eSQ+8EHHHLonZ33PyPzsjera84oc5qDt9afePR/aJzT/O1SueoXSRae64wc5cF758sWe//SbleSNI/88jW9dXD1TN0677uF5b1xx+IE3K1OP7J2RQ/xTb3khAXv5oBWoDY1bH8IezVfwPt+3D8/GkUkdcQx/mrzn/dbcNFz+HmvF2gHXeSWX+GktQpc6zof95nqH0RO79NlYfNTPbuCdm5VZK1+4z19Hrtt8cPg7HxzyLQd+IsnnmOMaz569rqXH/qSf6Dk1K7m/3q4d+IPv5pxraI5cO/G/Y8v4rkkpvv37b4y1ydoDgnMfmvzHL3O8bK9ncPl3/3Y6awMoz8CLZuWq2wP//nbxX2//0DAVYjTG5XcAP61FhhMxOBsstCzE4LO5qjxOZ6E+Gh3ZFMOuV/13eOdbZuMary3CnU4bKSp8kO5KN7TKtoibnrF44bON5CNz8ynL48WTzfjZH4vXT6YYX/1p/x4X8eaV4oLGYiNebLri23fG0nLBysV3mnityzitT1hOnzBNgT6LUy+e1Gs2Ke2xNnMjcm5OMgc/sHPb9jEmBvjBkXjkgZ2v2Bqn8TnrAbnQ6t8dVH/bgE7l7rbs53dyxbdfytRWZEXv402QepQjD/KUCc15M06NyCuEfo818pC9yxsecpOGEnDwqUHO4R986BPP5BQ+fZZO2HhtAUbn1ETyyIM7uc9Fx3rgZpia2DdeeMCzPqDFR2SjW5+sI2iUDYzM85uV2nwH9YV4MEYf8pHH718iMzrOeze00PFWgWsZHDbiA3LUmTxNjOHjUF/HQD/b77Oc5BA9NGvcQziXR7nyAWPD2AQOOg7rVCh+h7u8ltE6lKmf2ia9erA9R+xr+cjQt4zNiw/zR0PFm8j3i/HZr+UDTb1j7fEwvRoXvLF1fF2fN2P5p0U2JrrZ/H4Dhj3kl4NaPPZz9+elZ+U/ucWX1IJ5f4TGQV7OGcNHzYm/gx2vj4ytQ+KKjtbPXOxNnVPD+GYtz/y5zrDNOfMthBeZ5lgb9YfzHnOuDewXnPvwKR2yxKFXmcDYkbXLmuw556GJPcQAfffH4vFNvaORDT147VFu/Bw88xOHxEw+444d0GGT10jGwT3GDX71yQtt4xM/fDvfjzWdMsB95Gj56DVH+BFZuYclZ+7z0KgHW3oOH9dcvU1Hs5KmFOuNg/VF02qOfPWXr4rzNfF///7l9PuWNE45oLehhTwbYWk2hgb8WusXH8Zhm/4BOz7UHXuu+NAZj2uIn8pgDE+ub1+Wn/xOMR9e+eDHuU1R95k7CK0faAHdv9Rnk/39K3i+4XLAd7q6vmKfNrsfrVy95z1+pg7mvlRZQ5sPE4gX/hK7rFv3l7yRSy48+u1Jcij+DmKDtYReD3DMcY5dZz9CZ+1q9w7lpXaxu+fVg4xnh3R3ULuU3XT44L0HY2mEu9/iGyJP+8AbF+Wpb/DneM7+lX2c2gguueQfcsbGPKcyr2x9k4d87Lb1OWNtFWrfTideeGe/83dQucynnmfPRaY+MDexONeVtn4UolN75BFHrNxjuK8Ejx17XOGLzeb0GubDvFzDoddfoX65H6GTMb4y1/ZpY+u9eiZunA2wO6gdxkMo/hXUPqE2ph6mnpSjfOfFC50HigM2vufUK9x51CO/ueRaSJ7J67Oj+chHjrFH+eCtEXmwhXnPgW0fY+0WyoMsaiAyz3uC8pDNPw71d/a59nAd4yev4F3XcfRzsC8gjw/jqK/P394+r+e7xGC3RTtSh7EbvbmPOH/AD60HNB0T8a+gPgmf0Sc2uc8ZXa13xsQVWdDBx4EO473Doc390m6H9gGRyTxj4uS11VpQnzFLPrOuL5uVCGPxnzf0MKgozqcwUKyBGJOH8fs3oqRtJxwr3/MreMcv3mTIK17IvIEiKOKB8gihZcycSWr6fQzNs0bbR+Z2mXPOAszvedCFv2pGgrNDv8+7+SpPH4Xi0+TIxUL/pQGKg75j4pw3ecRW2uYfHhZBvw7/I83K5AX5Frj2BOdCSB2qnzkXCHxX9iEn9Z0Gg5stNcOF1AWEf+pGjodxvIPKa91Nq60/C5XbMhkrL34/XkScl4/z3kS0W/6mdyzEhsTGi8esIeVIK1QX8WU8+NjB+VpfRw0qH3oPcrLz7fqwDR+VhZzkNPXAPOfUibXiufk3xuiSXxmctw3g89AbvyJjLvrR8fiml3nYobIbj4+x0Qb7yI/+2auJETawTvUjvHMRRrZ6oEkMc+FijnP81AZoXA/yAcM79InVfNXMZoA8xAKaq5ztOt1HhNqyQ2W3PeK0G/8Zw8tYX8BBq0x06ZMyeh467BQHRJZ1tPyyUQn8iWYlDQJ+d4cbLL6q740XD/68+WrjhBsxjm5UrmbKZ/6zbX6OwNrgms1NP3Ym9ubgERID/NRHz4kL+TRWdxC+HzkS79hBbZhvZDAHLvlK3mzS64c+7nlRbvj10zrOejnPQTN+3/kHDTYQS2OEbutK3+XnHD3QsyYbr4/w66dv3d3B98b20ajkTVxw2h6/p47Fq9e96m4N6BP0xlbenhP3DEI/Pmbt7PTSSNfnHxmf/U0OiSW2E3Nzlfxk7cKD/+5PjI0Ta4pGVH6HMP9IxcaUzUf/mQrNTBpYvGGZrwF/W29j9tfQWZMjL/+gzDUMXGuYWl/3ltdrJ/bOOiAuxBG8axv/xIG/P2b/gh5Zqc/jw7ijUcmHJnxYQpMS27SzG5FX4/VzIDTvWRN/5W1PYmAuP9KsjE25jvEBMj7qn/uR8h79nHUsDTB086FC1//I+O83K4k19rgOtAscvjHfe5k5co+Ajrr+yF4sLzwfPbRLKJ8xmv13fFAPNNjvIY8yhNCbR3mAzMujv8ZDfNZx9m9opAPPwbVv7uMyD+9ZJ/vDPNyrF36vP9pnHITtgzigeGHsHf3iX0FlQqdv8TOxwS7n9JkYgZP3I3D3MzLPMloPeSeuyMa35GXiql3wPDt228465s1ffMv+7XNa5O55UZf10Y3Jq7HPyXdw5HUdJ77OPYPGVT+hNV7E7JX98r2Cuw3Sq18oXnrj1OfYlVqae3fnd7jLc168ELx+W8fWjDxA6YXaLQSvHGzc7VeWOrh39p6ZaxbNynUffXyrzG+j8NXvblh+5YOoaoqjVxuAnKPLe4U+B6cv2tMQ2h89ml/ZyGDfwlflGRuvZzvffg4fOHLRPO1rj6VPfM/9NOfUgS3gYlP2Y3NujUWvumcfv21WYiQ3zkAFI0TlLRhDwGsEwZJPPDQGTcN/FrbMliGego3+6w3aoIZukgp/y2OMzUDmTJB6HiGyPtZwe9a0VK6/tZQH2omxm+i+0YoX9jw4m5jK330VT3zOx8QAGvmkF4rPjZJFNvTOTxzJz880K7Evcq0p6hH5yMYeznPx9BO38cFGjflXlvbpIzKIg3jG8HBjjAxvytS9x0G+Z1AeoHF5Rs8ctf3saH+UDx944zX5fcyP+qUdXbk4K1Obgc0TPXMhTxwn/pw3breNGCNjZE4e0CU/ENocubGk9tpu5+ND6kbZ2h15qVd0qgNZ3XhXT2yPTeCsd+QqU9uhZZ4DG8AjEz7tADqG3zq4g02rvtRm7I38NP3Q2XajH1ptyrlvSPHAd2426YcQ3YlP5DLOuTf38VGf0JX4Amdf1m7WkA+a2MnYdQXv6E2umQOnXmPkec81buRMXYGbWOQt2tjr+kq9yKs8fRMPdA6Iv+KAnOMbcPH+zWYlzQHfrlz/BIm4ogfd+HQ0DoTiV1PkeJDNHtbN6tRofEttE4urAx/1nbE50NeOxdVY3o/CtokYok8bzvlKjF1f0Cb2s/7MXfjchybPyJUvMLWQNZSaz54w3x6ALnGa/TXXGN4gjq3A0M0+aGyIg36w/ozn+Dg1tOz4+tf6R0n+huEO/VkA4Jrb/tvx1OKsr9gQ+90bQjd1a76wVduNi+c9p1/gGEvT/olTdtNdzU3+Yuv1efLpXMtmTIz1kf0k+032Z3IETfJFvnNdYe8Ct/jJ5dFgpDlJMzIH/2Rl/kP0+vrZlzQrmadx6RuX8NGgXOu2ZHUT0/VrI9S1vfsz9rrHTj1jPy8dcDAmplf8jdPPjj85hH/V/vFwx0PfalbSfEDucWj3HfQfuuWtzPkHQV+5VlBb1Ar3cjeHPpBDGpW//s6bcp/XHqvNDds3x6mNrP9ev8xT03vNqnPFod6qJDc//mbl5EA72y78Otdh7ISGtdP7iHzA1GyuNeQKW5XfOZWnY+A6hs/5O6hMY6LuyDuvy5bhPPZ7iGs6xsh2n4cmPmdtynsPr/Ys7Ipe9ubkOHloG1on+0Le2ss9SfaM+ZqztB2H9qPjdEUTvXPtaN5nY+VCo09A/VAX8TGvjKF37pl86dQjz+ia+o0NsSO6ssdMziaXxOuV3jvd7L/En9wZ9+hO/ORzbre99fZz8dXY5+c7aN72+HYOzMUV1DZtMq7eqzsvlE6ITMbON2y89ELpiJGHOGmA+rHj7uxTxs9A9UX23IO27iu52m++Ww7j5uk5anRvVnI/zXVsrZHad7j+rN+q5Fsp3ONxXaj7eHS0HdqMHHME5HzJPuzynDjL0/Z+dCyvUL58GJNnzOjKPaw2SXcHkZea9Nkx10Po8XfXp5zwnWPPnPTOC7FNm8Bxzhqf9UDcZi+/bVbC5EPkHnAFk3gUcK7B0DoWglMeNxUx8mwoMj56KHenF7/LFy9k3sOCcW6XaTCZtzClDazm5PZd+2cNyadz/JcqfoNj/Q7XuXmAzrs/G5JX88z59XDt330VL2TeTSS5nnwzJ51QedIaW/HCiSO18+PNypa71yaysQcabqzT/EgDSzu5ARGPf9AixwM7Mwbfc97s+KCaDQ5aeJSvnDsoHdBYNDROdzALOBvQ1bj50OE5vnTd65vzQu3j/CoObavyoUutpEbUA9z1dH3AN3qSt/AknpmL3dCib3wG74bqA2g+YEEHe04frRe5Y/vIbzy8aUyQ5/GLG/o5zwMt5/IaP+xFp80N/GIuN8vnhwl4PTq+V2Njpj4gsrWXi5X13T7vdmkzvHmg/bwe3LUDPVcHcoyvNiAL/XlImjwimznoc8zbZvASG+IBTXzoNdsPW/EPv7RPf4Sv8MzjD/TEFcg5Nk/DIrWALXvdqic+WTPZH9QNZB4Ivef4hzzO/ZmP9Rs9P/FmJZ8K+2mwb1dybjOjmwQ2KuHhLab1FtTReCAf+mSejYnnV3D5UA12a1ReZd5B+H/kiA3JB7FFrjYkF70XUifnG7XsAX5AkDoK7rERpWzlkzN1WMOp2bzB7P5ADTEPLTDXGH6fNPbqA3I7LsbBeeg7nrGj19D39XMA/CTA3cHvGq7f6KRZuf6hDjWe/wSfRmb2L+tRX7NOZ88cn2bvg4f4Ghdjgd3OIY/z7Ed+sJdrJXP617Bjso/h8SBOyH5+xF7sgV5e5XbukzPpsx9AHz3Z24lD1m9k0XSkQcV6s1nJf/z+/UvwNO2Y85/s2Ki0QWljk8YlNDa78qZmmpvMBe/XytMIpTmmPw0nLrkO6QO+er+DD8bgGdxjpizrw4c73kbZ36zsveduTJPS4zP/6ID96GhUovsjzUrsxy7y5xrk/JlfzHsYL/hTA1MrqeXQKg8+8Iv+P9SsVLYQHdiFP+hJ/U6tMy/tM6g/TUMdYD+4qxhkTWRPc/4OKtd5bM6RPaDns05nfcEz9GOLPNoHZH8AZq+JDPjP+xL4HCs3R9Oh174ytRd+5sE7h03Mi2Oefc5Gvw1O/Nn3LeUaA8+VJRQvlL5tde4ZbHnwYpMyjK1xTy3MvQe80tzBK93QItPaUl/TRt5c72JXYmrMmv5u3LL1FSi9shrHuPHyydPw6vm4cXdNSvHIMh6JszkYG1vfPtY27Z88RM4+v/PnejT1u9N7vvOJ3+O003X8nTO3+CvuFVSfUHrPgeCMpeuXc2mBTd/j9qPlNI06Uru5t+GDfv8TONcortW5L84HbsqloNYHZlyTOOo3K7VLWvVox55TfYIu6yLXG/HK221/dg5PH9KyZ3kNSX1mf0QXNNp8B8NzXOvq+qiu2B/dLU/9O5QPqL9A7ZEeudidubnuWY+XzUoWAw+8HFzEYNYBBKOUczcuzlW4GxBav67BP3z4Y11s+uZPme0M47tDXfu8eOXtUHqDja3ghIzlkdY58J1czhctb1LSXKTptn7oN1/te9qMfPX2pW/erAfZju2fb5+/fV1vSLpx9ibLGPzVH/gfbVbiO7VAAXFw8aYe3n3fciQ+8Z1NbcWpaI3jz/5mZeeEsTcrjLWBAsdmmzY9By7++BAyGwd8XuCteeXvflkjO0TXs0P/G2r3HqtdNufPZDN3zcPi7xvzucHZ6Xe7nG8bHWsPMaM2iCs10zF0s9Fu6HLB9Ya8fYpdyDUW8LtmwbvvRG7mdv3ooF6xJ7l+bDBfyW+/lImt7YM3rsYa2PYpAzwy1A8Nc9Yfc8owjtIo4wpqCzzDR/zxlf8u7tecUt/oQS60yGPcOPxjX+ZABnN9TP3noocM5onxyJxmJfJzKGcaIPAwhwx4rZWRkx8jhw4/9Z8xOGJnzJwTIoM5z4XgPZjf67vjwXziO3uCvMLYnBpPHBNf5MALhBb9QGQ27u83K/MVShoFNAxoWOYNp/o6Jnn2Ruy4GbMpQI7zxkhuDLDTHGuzvt7BxCn+GU94wd/x/Cy+c2Icjal7WvLgXpAak4Z8UTvSsEayBvs6kHxGp1qQAAAgAElEQVRjY/tjPGJDagOcB/TM6Rt4bLL5j07msJtDedK33NRd9O/y4UUWx/BE937+qllJPLCx7U7dzhp+VuPUj7YS16zVxIY5/QVPrDkYmzt9Axrrhj3P2FgBsdlY3sOsR22UX7mpg7n27POjh3j3tSq20Jj0typpKPpVb9+q9AFo5qbRyIORzcs0K9OUhNaDr4sjE3k2MD3/SLNSP/GDPBN7/CB2zj2DxqNhaiw1jH/sJTYcV6ORPeav7Et3TUrxd18D/3bs0x9tVrYP2grOunae2mIsDbDrPbWZemCOurJ29JuaobapZd90FZI380Ruxd9B7dA+oXj0zDon5rnufjR/sXlyjVzvORi3PmjxF33UCLHQjo9AdSWes8cZb2zv9YbM+HPU0vpA4XytRaZ2hn7uV5iznltO9Jz3+ZajPcgztuc4zP4PDf6gx2sFPNpkPbXMicPUmfKF8PcRnqm1nns2bnnGves1uUzcE/voUGbbejWWriF01onrw/mOAzjOpQdy7v7uvD5cQeqQfMp7RaPuHUK743adV8/HjfPZ+g62DmzkUOeVrTvOWHQdtUxlNWwZ7le7X9B0zJr/inbXqS/WkvxNFxpr9hpOzU1c4DvXT+Z22amt4buy+w6nbcjsA/rozv7Am/2f+fkR4lWHcs2PRfv+hj/PDje5hrcP12X7o01nulkr0HL0/NX4Sg504lsneOUSH2j07w5mX519O/LIdXzM2pxnnJajDQ3bB2WIazr05N4yMUkdjt7LZiUXNr5awT9q8OKlwQg3ABYl5yptYxjDBx1ycrFP8yA3T+Owcptfh3aorju888Km0ybg6PTCOTh5tAfaq6TQlPTr2uu/eH3gv5G9amRqd0MaoZ8+f3775bdf33777be3T58+vX3+/Pnt27dvq3l5tdnuuI9+DdycTd76wXwaCMZIqL3ErOMGXhrwxvFnm5XIUhfj3KjkZlO8hZ/mWS588lGLqd3wxN7UgHzMu+EwDv25XtWlf8rR1zs4/p/9uKP/u3jsMqe50PVFZnKjHu0T6qfn0gmJE/FxfSe+3nBkszGW2JHmnTlw3g3qXDvogCcbaOLPOfLUD2wbvOlGTx/aldyO3/AqT1+Bu97kN28+YA96oTO+V3aBQ2/iHh7GiUEeStoP6Pv8ahw9bf80Rdm7rVXtSjzSRIaX895/sYcfnXe/J4/aDAz93PwmNjk3XiN36KI3vlsb+I198hlTz62j5Ghi0fmFx7jI5zlz4oTOAZm3joHQINuY5jx02tb6kGH8Eudzo1JZ0KlfOeDQ+XeblbxF6QO/DctP374tHDdfNinXJ8bVqAxPrsVpIM1X6rURm7Hz2dE0jI0nPMTxGe/PzMW2rFHzBHTfJw/JxezhrSd07ke+zTt7AzUOjXnWH+vDPO5Qf7sOtJVmMB8aINvahQ4eY40PY/tci9r2pkcOxz6/n7/6Grj6m8+6HV/SIEmcJ66eGwtleM68Y+ba5sbvfMwZd+mE0kbexE8/HiFxGrrmj4zMM1YHsOngt25Y710f/LOcNA/zVW6bjEDWXN7USPPRr337BiUNrKbnHHofmngrE9nQ2OxyDN36qvXF+oy9WRP6FF+Nw8Sk/fypMXvM8XZ3vsqd355kf+GcuWeHexfwZ36zsmtMX61f5pKvrBPnjQXzQzvXKvLrXMeS9Zt7iHzAwbo2L0Ly86PNSu3aax47Y8fUY3zK/tD5Gjunnp3HR8boAXofBF7dziFnYvJ6fxkdU1vYmGOu7dBpO1Cbcn8x9xi5nrqHj5/a5zp0DY4udZ5h7lnM58RRu7Pfj5/GUfu0VdulN27KeQWlF+70xh29jPf5u/OWZ96UgRzsTQyyb8Wf5OpO5o5Xh5D5XRc454HKYDwxDY11vvM0v+NnNMwlbvdQO4TKFfZz8dX4rkkpXjnKF4rX1x+F8itPKF6YdTDrWzz0xKbPlQEUL+y5iWnWEuc7j/Sv1l/2Uu8fHqH7c9uKTci3jtW12yDdHf7O7tRu9pi5ZuW668+XGJcf/bCsbXWMPu+l2tZ9jL2Jp9ei1x8Waae6hOJ36Lpt3TtNnyd/1sHj3pT9ZOrPOm8ZPdY+oDlvnLTM7ffI4Digv2xWUky+/o5hURLjVQI+yRijUargKPFm3AfWQB6ouWApW2PVo4472PRN8wrvPMmAb85jJzaDa5n6A96kAMOL7yTzz7c0Kr+9ffn+7T/8D3a4uUAHseMB6NN7o/LLly/rbUk20f6zKbnjP7rZWqxuHMSAXIEn5/pPnJLn2diYM37GVyg9NJFB/H78a+DIaZnaZT3F3jyUU8v4oU3aCxQXu8Y/b06c13fO1dsw/MQia6TnXo3VMXaNrc79Xdjx4KYVf5Lbx40IXeYnOXr0+coe5FEbxBsdieE8gBsbaPyUfy5asWNiEJ3oRxf2uteEJjEitto6dGmC5oatGxK+WZkaxh79aJntM3hp0KWOxG7O8UNfpJEPGcYFKC9j9kD4oLVOGMeeezj5iw3IRB5xXw9TpQdaY2FOkp+8HYU+7KBZmbfes26gjV/ebKS20YWtQGRrNza7bxiP6PVhj1zMW1byGScg/LzNv/s3MRkbOjfKSNzGpisd8vUc+tDNHHjljd49F66f4KVXJvLAed7z1NffbVbyNRYe9GkIrDecjjcsrxoFfvV7NQhocq49nJzkbbcrG7X3DrpG9NFz4mc93/H+DN68WnPma9ZV1rx182hX8mtemt+a7brYbTRGQvjx0/WWt1QTT2yCnznuoXKfM2tKH7L+uaazL/lBgvvDdX2928W+9OR49Q929AN5ie0rqD3CqW1lCZHn+A4SA/Xq0x0teGm0t88/MlZXYHyQT72cWxeMoaU23MvcH5izOWUTcX1AcOB9W9K3IgemoWXTEl75WcfI8KHJZqUNv25ofqRZOX5O7PSHPTnz9znfY77Hig9D2E/4oGS90c1edDQwfbty7Te8nXZx/N3frMR+8wbMmprmlHub6137s27N6fm6llxnLjJz3eZexWch1vn6MJB9rg7rgbx95M1KbWff7EM8UHxsOd//gEuN5nqIX8QAXOiz/7CvNC5055q4qgXj9QwO39iQvTTNSnlDN/sG59Jhj7YrDz5wQP1MbrLH4ydrsmmGbvbl7KlTE23PymF9WyZ2ZO/d9WNXrjNzfxD7tT3xxAYPdXkuFC/cYyP+FWx5qf1zfHOfdXUPnjUv/ytoDQKhxS5s1r7mF8c8eGBym3NlQdd8PzJWf+I2drRu54DiWwd2vPrzOfkOKje6JvbiW9/VGLorvDh9uJKH/eIbykM9KKfnGYsH9lzzTj2FpnkcD33yvJ/n2SHrRT3QeM/TdaFM6MCztqGVDyiN0HnPhfJoj+dCfeOnR7gurQ/KiMVxvMs57q3WV7+Ptyl5o/L9eO9fnO1UD3L0xfvBd9nv91zWTSD0Hsq5gy2racTvEL85oGWuea7G2CG9PMrk3Pjvc8qWVtg64BXfeZK3Ze/zl81KhOdBsy92c8FkPsnIxaCNbmNCl4fy/aLPzTwymle5wGeHzu404r2YGHDxQubh7XOKCnpwLdfggXfDFebNQBJLHL6vRuWXb/+JZiUyuTjzEPNtPdyiK/beb7dsrjQq/bo351d/+t1+djycFzJHzHwAQypz4IlZx5k55covDP3EMfH78Wal8rQB28if9WRt5qYmudYm5ppfGfgQObkpgl467fZcHmVmUc1mQwyeHcppfuzKcbZXmr8D8c0LhevOvFnfLV/b9XOn0f6G8BuHPCzkDbroSZ0YX/YC7GCPATc0sxEiGzuA5hMYHcFrp3T6ia/k3j0sDQHymtymLrL3tN2MlYVezncfsVcctiDbZgX2MZe9JLzIiP3RLX94g1OeEPrnx9yEG3N0EtM8UKVJAi4xD4QWHbF39l/40qxMozDxCw92mB98MSbq1Wb91K/EPs0Y5FMT5J2DOfmA8KAHu/7571/f9w9kRs/sKcGlDhj3sdukjp2maw69+gs/PE3PWBuEyhV2HTJGPnzOK49z5v9us5IfCOdmazUI+A1Um5XU99HEXI3M01uVaVTSrOQN2n//+vv69oQPdT7gEA/tvYP6q3+cM4YXecbpDt7JvcNHTuoQHdZ01vOsa+aoVeOsncjN3NTvrqt5kK8sdEurv8xRM/ia2mYtnXPOnM1KaIfOerOJbwM/+6Wyx4axefTjz/2Bvd94M4/fQzz+Izj04JUhxL9XsVny6k1F/JF/h8zt+4XxM4/61nqvbFO2/Noh/hWUb/Smdna90IFjXyJP6sFOa4yxtUBjkWYVTSrWGQ874GhM+tuVefNyvuJt0xJ8H8FHnk1LvwZuQ1PovH41NI9jszWcvJMT/KMm8fXZQVxbtmPwrCn2ED4w4Sco8vtf02wlDuvN7+ODkasx+xcHb4PDz/4FHbXzhesrdcq1+ObovOM3fPiNnczhI3lMLer/PCxnz0vDK7WR/JNr5pQPP9crPkBDZq5d306NSuuAPP6nmpXuW8L20f1NGzs34vDDn/Eiz+KFe+6zXnNNRZcy76AxC7SWkgNjLg0ylClOO+4g9qkbHmRSu5Gd/dM4GCNkgTNnuQe9vr+0PqiZxCK2w4/ePWbEk3rCBmhiy8iGB/3aou27f+KFiUeuWcbIuWdQudBgD/YCjS91qr3Zt2YOGu38EYhObVI/EBnOIdvYOQZKBy0ymv9q/Irmyg5tYA6dHDud/l49EzfurkkpPvLPdb/nQBs+CrX1I/YbM2nR7UEd9HzLvcPrj7UUXyZXxu2Ov3UwZg0ig7G8jMExx1hZQnSzrqhd7IHGQxqh854LpY/9qXlxQnj7AzTuofdmZeJx/EYl9bsd+oRe5EqvDvDY4D4BXhuhzT3F9CzwXd6Wp9wdKqt5WofzQPDGQ/wu7/F8YgcP/sqrzCt94JDVtE2/z0Mb28LD/H5AAw45/4BY4SA5dxMniDoinkBrALgE3gfx0JMk5lQcurkg5GYhN3/IMvkN4W1DDRg4x223uoBs1NA5D8QXFgpHzucimKIae1qWdsCfGJx/YHm3Bdk/8zXvtnX94wUaj+8NSnwhnhxQzh8bqM1JGpUf+TPOy9aLxdZxl4aaIG9sJnt8fvQcmRw8tNPk5WAs/lX81Ied5kSbnQMqT+icOeMcPnmhY866v5KhrIbKVR41hgzlGW/n5c351JV63dCZ92ZDno9A65nY6Jt+ArVHWejRNuf3OWnAZy3kQY6ayHqemzf0x4bc3CkL2fjmg4QyIw9bs2dIz3zvHe0PNOZxaNx/cmPZFwXGsWtvphj/7E/Yp1zzgR3iGLd9+tB4HwjhtwnkvPunMoDKaJyxwjfnsY31B7QuoPOAloPGozfk+px8pC6RQc6QoWz1QaffygUaY+MorzbLn703ubziR748rRud2g+ec/yM/akt8PDG94yt5c4PetUR+tw4pFbzyW3bph1CeLQBXdgF/Vn/Y61CA610u03iXzUr3207GlI0nniTbj3E4z/rgoO1eBzecAHfv1pZ86c3n46bwjzQ/nHUVK7Z2D/+T21iO7Eghoz7eLe39tKe38c7/X4ufedQm5iD3lpJfs45mlqfOoDHehreqbnGoYPzrLPJJzYgR/uEV3bCS/OdGPvhQOovzRB5geN/7GEN4Rdz7bd64n8akusNS+z9xocQ399+/Y2vnlPv2I8fh81VP64ZZUfe3B/t9nCuLfC8mo9P8QVa9bke9AO60CKzcxHf5YMm+Ume5b+D8jl/1pOYZo+be1/yxQGtdmavS9MLPPKYY+3ZpMrXvOc/fvtmnQ1GIfQ2G2lsgVeGb1sy341PmpYc0K71fry9iV3uw6n1ufYmN7Nf6TvQOXHGRyh+8ivPGfKBCM1F3uRezUYajTwrrHvf2ZPYh2ho8nDIHDS/8nvK682W+SkL5eHLH1/z35ZXXX/j3vav1bR8v6+9uP7q176G8St+Ty2C2/3T74Ytk7rIdSgfTnQuyQv56ZyCgwYc/3SJmuCwgW2tzbUl+dIu88H56O4PZc57A7WQeyqbadRs9nNlZj9LM5ax9e98+85YGxqChx7cHT3rg7no8z5l8oA/0R9cy9/H0RdbGTuPjHz4yYeycz+BbdzbcBAP5s4xjizt18asp9wbaTuQA12RGV36Dy/y4W3b5IHv7lB2Ym8uoo85Yxg/j5qrvUmfOo5tQ+Q+1rl44yhEXx/ihdiBr9QMOO2/g8hCFzzJweOzkHKsQ+2HN349xkV9XFOhQYYx0Nasg8TeuZaN/I/82ZjsbymC4w95xnJsDR47oNoP7QOG3+td1kPbKA240ZV4jL7hT535fJP7W+1QFvYiC7vA3R1nneNT07+qv7ZRvcrVBu1ovGPz1joZM38lTz7hHb8y+L1K/uGk1yv1mLOVW/ZI9irq/uufb9+/8SJYPkBj72HdW7uMqbvsO19vY6se9w3yZqy0XRpscN2FfvpTyXf2VviVsezenn30WfnQYCcyXc/q3Gkbzxhecm+cnG/Z0IgHMtfnPWYOG3b7lbfDf7RwJmGUqAU7dg6+KDJoCTz8JK/lDB0LLklwHrm785yjB1qgNMC2l/OzPbEJGh4M+M0oHhTUpW75tLXtZa6PR/nMs1H2sfG8+Ac6Lf9q/L/drNRnofmjwK8eVqX7KNRnv0LPm6mM3/EfiJ+6yCmH58hwfAepL+maHxxz+KtMbXoGWw98bCbIUJ71DR3z4B1Tg9n8Z/1IA50XBvXLB82zQ5vUJR/6lLXPxe9Z/y0f/uaTt3mcz7rKvtC+MCY23lBoIzLgAarnaq7tQZf7xOib/QU9xo55xm7y2j46jGVsUO6Vb9qnDG1qPHomFrFjzie+o/9cb9jKWpsb7sQHHE3I+BZb1Q/Uz/yDnbw5Kb55jD9z2oUtyUMehLSt/VQ+9sHbPoc/MpxTRuYmB2e8sZf30S/kWSOxYeLl2gJqK/LbL3zP3pWHl9a/j6NLfdSMH8SNz9igj60HvHFuG7Rf3Ktm5bsfrvFqOCGDh/vTcdx8cQOWB+Xjv+se5zY65CH/NtGx1xhgp+faDGwfXaPNE9rJo3N3UHl3EHnySuP5oz2pe9cq8+TaGpUfvOtqaK21M0TXs1xqyxVEH3jiyE0h6zU3h3l45vqJLTmyrlPTsz/BA118yLpxjOzFayObWCGPrxV//evt9z9oVBz/Kdy6qXso14txUV7boG0Tp/NafzWP7KFJ/fT6NEbGT9rYkJgwp62MtQ+o7XdQXc6f9cQefZOGfFn78MPjHswegI3S2oyySZU36qYpxUOQa07ogxHNSBtbLcfmpbyc+wamc8pyLwPm3nX2JmyMb7OGzv7P9Ud/hNJ5fgd9o1t7/NCkPzBhzLxfE8cv9qffPn/Jmy21Z703K48PFPlQZvnAfRTXUgw5ioF+AafaCryrH+mQRd2Yw+YdfuUIw5O6yH1v9s28WYlvnStzaiPTZqU5zM8DHG/jHvc61mDsV+/4B966tz6B4LDb/IBLLaQOvGZZB8ZHX5pXGa9g4jRrU5nal/gmxrE71073YePMeXjcc8+5bDvg6cM5cPhCPpAnHojv4I1H7Bo52BZb8KWv77HdOfXC7/USneDRA944iwMv30egMTRP8rj/JK/4Mh+YMBe+QHmE2NDz1+OJPfPNC38fzOEn8cTnj/iojfA037GE11JWjvahBxw0ydnYqH1Cnunhg15+xhyT99SZ/jmP/I/8PWtWKguoTY1rPx33PDzYhZ8e4KCBXtqhm+cB7tvUqe/ub1lb2QNalnKAyM95dCNDfYypOW1jnPOsDWylFrQZeLWH7XjtFepj7Jgcohdcr19x2ghUzh1s2h4nTvmQLV8Dn4Yl1ytpP/NWPs2849qzetTE7jiIAXZJj9zEymeFyWvHyrH33lkbky/lAZOD83OLOpWTOIe2Y9FyGPccMvzwnHrpuch93Ld3eda0edx1SI/s+HGuk/O8dZgag/7uWM1KDTboQHEKbsj8LhBHJ2HTtR2DZ/OAd5fvOXOzoEKHbgPTvMrGnk4g9Nzw/5//+dfb//3nv9aDmfZD17LkQ656mPeQT/uA/D4lX9NOky3//Vs6+F69GSjtHfz/o1mJ7onfueC1a/lajR43w47Fz4xp9N7F6NmcPOZPH7BBm1f8a5G44ZJna6f5wIlXjvXtubLvYMcAWcQJGdBbR9qsTGBoqV3WxtzESQO/9qsjsu8XNDKv7Iy+6FIWtDmymbgWArUpdrVNLV9ZO065zUdM2Oi5GOGXvK5fIDjmkq/Zh8CPvbMvgB97Q3/247w3MLfbOnZEhzWkHOblkRaoj9jN2DnG0rcM5slf8zrfMriI5QbZtwPig7GzVjoexpDYpdFx9tN59Blf7MDOrk390H6hNsPftjrfEFpliw//ORfK0Q/5wF/xYzdxiQ2jQ/vV1RBZxNOb2NFB/rQnF2jpkpPcqIkj9sZtt0/fEntv0HMTEt8SM+iw9VWzEprlE3E8GlE0ozx8q4k3m9bvv7Gm6uivuVyNbZ7hR8cK+/AXmxOD1HXTMDZfDY3rfwLuNYZM48jctT3JJT6ZJ/ikZQwvc9qoTHgYi29aeDhXzk7XPD1mjXJTSqy9+U4tpX6RCw325EjdQHPVrNQn9VMLvE25vt592M4cuFUn4A48tltTq66OG3PtXXyHPbO3nNe5tMjC9sTsMW7qgh65HMYOnPFUXtMpUxptjX1zTVDeK9g6Wg986lKGeYAOvegkF7lW5X5WeTSiOGgictCosinFm3ScByd+vg5uEwtIs2s18Q5ZvmFpc3LXQ4OMhyrsmv0o+wy26ctVPY//c02VXqh/XStXYz8UwfZuUOqPOM7X17tZX0fz8vevX1fTcskAd+DXBynHeljNSmrs67lZuR4Wt3U6fk1OrR/8yrx7w8TIOfnhyZE6c0ycrQPXM3l51qxk3rqwFjiXxzhfwdS66yt1qI3ktX0zb8MTf6HZawCa5kem/DvsnBsneFkjxEJZnnO/kT0ujTX0OwdUV/yID87Dm3rOPbO+AuXTBuc4h1+d0gHZv5R3FSt4wWfvnfsC/GMO35Hjga/o4mh5xgM56tdO4Kuj5aPDc/k41xf82fVIB5RXmPykdq7G2Tu8n5l6xyfjoHzO0d82qOcOEsOJW/ZO5TXc+Z0jztrSsZEeWxhDLxze3Z8zDbZ95O+jzcqJLzbPetXW3T5tBh/68Eln/SmLWMxaIQ/zMxUta+RFLnPIkgZ50Iz8rEPw0HAwRlfG0et1BjzrzUax9pmnrKnIfJW/tumKz3rLmjuvL3nx5dkBnYd+ab/fBuDe2A/a+lr2iQ+L+TkYFFz8gUY2sxPPyf3u036ee8K83Xi3rtEBHzFIHOY+1Njrv37eQemAxgLZjOFxXn3YlCPrkPmWrd/Cnusx8pGTfOYaQQ6kiT3W4ayfPV6er6+BayRCEcbBGEUo3I0Nfm56mB8ZaUQYCAyL0deOwxujIwM5XQDqBqcs5M3hAvGmP4sN+//571/W0QGCT1nqBdd6TILQ4Aq/fOM1YB46eEuCjROd8/Vwm2p38PxWJhfJ8/HfblbiR/ueDSc442CsybWbBnTM//3DBm8/eB4NzL8ydxc78Hd5aTw5xe7cDJ1rsu23js64LBxw5vwZPPOmjveakh9a7OSccfTPQgXHGnCeOuaCAR6cc8q7gtBK7zznoytrEVlXBzo93CjhRRa2Kz/ylDt4/WNeO6KfzdcHwG4azIYFHQ8F6Mc2+dEdGegbvHKhVR81a90+3piNXnhbprHQR8+haf1XPL2GtAVcajA3hvjkXoSt0DEvr/GEDruv9ln5dh5l6a82m//YMjfnkT05g16/HDdUr/VgbJALnXoaEkdrQdmxY/YUY9W6WoZj+VjPxulOrzzM46cPRMhgLrbHBnPCDQRNIt5KhY6j6fDbA/3ai7zoyU09+U0zMPU7chIn4vHRZuWqQ651R2OKN+bW7xDi0/E1zG5WchOW/wq+zX//vr6yCc/6cfHjH7rgh7ESEi99ShweaYxP58F4fAQax2cwdTH7onGER1t3O7VH3t0WZQyftTB7h3PIQBcQOers3CtfvULw8FF33kvpK/Vm/KDJYW1l3UujXqB6x77UAvUg3bIR2uONysVTe7A+COFTtrEZmyYm0gml0SbxQtd8x4M5dBAH6YKb64f0yh05xCm5YE7772DLd9yy4TMHyjA/0Dvv3sBc6MPXzUTGNqb8Sng3Lmlecp6mVWhtXNnUo4mV5mbezkSOzUzmlM8YHuI/9hi/4HpO34WJQepZP/UfKF3jrsbvvzH51/xuLs1H9hb2o37w823u1azk95K5b8YHclAHvmH7+s1KbGHfo1a2r4HTsNROYOfVMXL0LzTeXyS31JW1pYyle+3x2bept9REGgTu6+ztH29Wzlu05pP87THFhj6oO/TjT9PqC3DHyw/eOIgTis9aynrqemEeWuPTMYLO9QANtMgRl7eF8vu7id3ca0CPXcOXfSAx5c3z82+MxqbQ62fzohu9uV4PL/kCD0SGetsfxslraKVHJrqYh6+PXmvioQfftjo38cWOx2P3CVnwigdyjmxtvfNHWuhj02voPeLIPteCMvEPmsRoalI/7yD82KJ8xsqEh3GfK0d8Yjp7nPNC7JJ2h3sM5JGO/H7k71WzErnJz+wP1DMHfifvcw1t/dq0Q2mQwb3DPAOc62Pn28+NN74ik3lwQHHq2iE04povY+phfnZB2dK5Hl7lD3rlZa/IXmvMWj90ngvlv4OuadceNhNT9gv+iSjXKK5VfmDmdVj5X7ne8wwO4qJgRDPFEV8ClfEMntfT7FPy6NceT/FC6bVDKF4oPdDacK7hPs85uSSO2MI59Oq5gsqLrNk/8Nljp5l6ce9y7Z/hP1hYWWTzDxDSLHCxzILDgDgwxg9Ow/JqPvjdKBfMGY+B2fQtLoIAf9ODgw/c+RheN0flIy8L/npz03ahfHsSxAv/brPyWSpu+/kAACAASURBVCNuzdGw+y/+ZqWxnbifc6yfxPmqWI3Xz8P/3WZl148+NI64cM6csXgGlQFsOXf8XV/IlV8drMfEPV9BYZE7J+0zCP+zC52ydxi/55PUbKq5kcEvbMB2fdxtED9rNZuNdOhzvwGKtw6B4Pab144ROpCjPdAPf2zEd2wnDjxccDCOP2kWjO8+lGSvgBd90ZObDsZtq/qyv5wvtMxpY/Yz98XYYy6RFxsSB/MLb25UEvf4d445NGebIouYIp+D+ZaJX8Sg4wC9cRifcnHa8SM7N2Oce0CLneoTWuecjx/EIw8U6jdm0LQcxsgePRMTaYWt07H8yfvE2fgpm/nEJrWiTGHoE5e22fnWg5z/VLMSP9DN23JfvlIXrM3zV8DnzcmjEck1j7chjsbB+xuX3qAd19rENA8g2N8xc6zf7eey52iy3eUtfFOz+7n5fAbJjfK1w3wBvVeYfEztqK/tZiwe/3I+tYUucM61LvHMIUOalhmbci8SOuvc5kd0UWvweWgT+pXB+lCPujjXDho5vFFp81o8tBzMeXTjcsmovezKBuy4imnTvppn3UOf/CWunOOfe9P4nZgqX6gv8qnT+Wdwl93n8CFb29SDfI6eJw/Yi90j4/yWJE0oDhuKNCZtwq0GHHEgHnVA2zjoaFb624ZAaZhTNnqWnKpT7DVn7j3xbWrMWMWHyYe+C6V7BfeHPRqP67+A8wEKH7JR34e/fsUbHA+HfKDyqlm57h+QwQMjgkDU3+QitcN520y+OMcvIPEwh+CurkvMpwb6/iA1sV8fyAP+kMPOD3k618PHmpXaqQ+pucdmpXRC6Tn3EBe/Jz4dI2sdiN+Jzey3xmfl4djzoM2HL/ObbMj0GQubPYwl5/BBp83WJvjU67lZKS90+NB+gVPe8Pe9nfdi8UX+9ocxvBzaq0x0MY+9Hh1PY9q4xGBix1zub/LB09W4fWpZ4oHqmvwEp43mpmljc+9V44f+aO/IDf1uR+hsVFIneeY3L02/j7VJHT0PznPo+hAPTerk0TZolO+4z5XRsHUw/sjf32lWpu6t/alj63C3x3NtTs3Mva7zwonNfa6htUaQSz6B4pS1Q2jE9bhx+iFkDlqPV/mTDj+yf7hu47O6Wu4VTjk7ZF9x77EGXe9rjn2E+5HjGqVs/RHSrOS3Kv29yhW8w1d4oAPGj+RCWc/gbm+vTfMEzR2+ZWtrw55n3PqQuc97rk55oDU/yWlkSd+w9SvHuEw9nPlD19efqdO22fF7s9KHei5InegOnkxZLOdgYlAuArm5g1YHGBt4xudgpGAJioUFnzzSg4Nvtydy47D84DqQ4ZtNA5nPDu1Wp/bK83e/Bp43J7kxfnbQYO0mK/ZzYM38san+6D/Y6SIy7h3X9jfxnXj1nPH4UYhfdw3bZ3PyXOUFuziYwx7snppMbelj14m2S8+c9c2ccp9BZahXPeKb91ltSZevAeZmJ42P/FML5pGZnOHT9QH/3duJyBj/x9e2OfMte9aONmjrDrEPHPJ6PzC+4LhgAI2P9QgE9+rDEnjb3uRrbGT/yo2wb8vld+O8iBk37YM+Rz7RPNufmzTs0gfjA7+8jF1L4U9sjY88xgcY/ec3xfCFZu00LLmQY9/sy+372HWmQ5/2Jh7e1EcOOG+K2nb4xHecIoNmZ956HZqpIWzpQ9+BsTP7tH7vemPz7HmcJ76xWZ/UgX/GAh2urdabGJCbqY+eH9sii/jfzRMPbE7sIlP98DnHPLTa1/WJjR95sxIblu3Hf3T+g6+XcnzOP6bwjaV103XceHWTxCaBzUq/jrkaCUftuUawm5jufuuTeeHcmghMjZkP+fX3Dkp/B0ff1FNimfpJTWTNUod7bu/kije2yVfWPGN0MAcdMsHtspsGupWjo3kKPYfyO0bSYbtx0h7mcmQtuT8aP+RMzWETewcNbOIRe7U7erD//lCv9o/+2JGYPtZE6LM/YBPn+jL6s35ix8RveLOfxrfoY24/lAseXclP1vBOu5+TM48rPcg2tuoxd8jSF/PXOPyisWhjivXEYcOStyLFiQe6Num9QdvNSs59s5JmJ83K1pFmZZqWi/eiOcf1gesG/3xCn/e4JM8TQ30XSr/Xw8M58WOd1MH58vd4w9I59qH1T3aOt8F5s5I9y4fF1bhc8ctbleRh3cP5oLi9WcmkudMu7Rb2mgUHPTjo9dUcZz7rPTWTuo7s8GFT9pzjzakPNyvzcwDm8r0Ojg800aHNbRd1h81Xc9oN7yuf9Dt0s1fHt/Paa/09nvgkBuxN5GfsmLWW+MVuxsQtvsRP7AEXmRkb19nfzNXYqw36o32N1ydw+7r1vkAYO71fmqYScqGZ+eSh9SEbHTsOv7APvLbcQeMHLbJannPileF584BzPjDXjzNup5lzZQL1RwgOn7y+IlN9zXc11kbiIZ+85p9zdQmVRfzDe+Z3Hnp9lDc5S+2Ju4Pz9Hw/etWsVLZ26Cvn+72xvlp/8nreOYff+TuorxOnxMP4KGOXyzw4IPaGf/TFdten+8vEVD7tvrIPmrHrPn+R5VqbPQS7kDvzufYnplmrzD07qDFsgKZtVCYfrH2pa5g0+iWkWfn1y/e3L/zD5q9/vtl6abnGzPXPHLqfHeoTDk985fzVIS9Qe4U9x7hlYe9+PrY+xrr9Um7zO3au9aFLfT3vGN6pw9QK9M7vcP1mJYXgwzHEuXCkMK4ciRIV5YLkBUJ6aAye9EAMAHJASzBSXN7E9oIKHTzIAu7OKAt8jvwH3p3OzUS9ng+f/pwfVh/lYwc0fZwDbFPtFj5tUrJZcChf2Sw+DqIwfz/TrEyOkrfEfjYVY6zfnHuI+7tw5KGXvOtvdN3G7Whywq8N5s/znhO3w91n5pFjPVob4LX1GWz5yOlzx/C7HrQxts/Gpl4aQq6LvGX4dS1qZLHOnLuDWctpmMCz2x49k/OdRpuNrT4pB/6dZ3yKXPYU/IgvaSi4N/gwPnq8cEZu9iMbiLMPaQd+awMyjCNjYsw8exiNXr8q5NtuzGmH6yBxHH34gvxcIEcXeqwRdaSJOI1E8PBH5jQi1WkMOScO2GksgejEVvjNUx5E02xkHro+Yus8TMCrb8g3D4zFdx2Bi67IzV6ujOQGmZGVRnN4prawx/iYp91GdcYG6/6xnpk3fskBNZA6AD+1Zu5jt+tL/cZa24DihG3jPlYPeGzSf/JjDRM35vU9sTuvD+akQ+arZqXyvtAU4Sukn/lnLdQFMG8vvX8Vk5tO9LMnHsdqHPB7cfw3+vUVcL72Mr/Pg3ziiA/uNeCMybLxuA+In6kb/YBXP/dYk4PUkjX1CFvP1ViZbRNjDubO9RP5TatMeYSNTz7nzWvWGDhpGcfPx1wiRzrtgZYapUac7zUFfXTO+oVXfuZcd1NbmUc2cmcNpFFJs5I3J7WFBiVv3ir3R6AygOjCFsb4Qk6B2vpqPnSJB3I4R5b88dW6GPvVhy4PeBLb7IfgoXt2JG9do4mJPPEl+tWjDmjaX86hEcc5DUmblaw1G3VpKu6/V+nXwKfZSMPRNQtsPsbzhmW+Pg69Dc3VyDyuG65B68rr3V53+k0s3Yf0S/+B0r2E2z6DD+ug0bO+6j1fBedDkt++fFkNS/Ys/zu4/5F1NS6P/y7++Vg/681h9pgv39d/Y11fBechhmM14ed+wdrSZvwgHvoHxGdw0F75mbikPqWRjvPUq9ep7ysXV/mzJpgzX/4kADXz/pukx4ejqdOxFZ3Umb7E9jlnngOb4M2eMPcY0OsnPqemZ9+wLgaObHUqHx3ijIE6d3x0zhpDhrbMXOxhb3O+5Zijtp+xe+LImb0BOR4tK3GdfUcaIbTRlz0q9GO/fuaaMPElDsQc/pYFPXszNop/Bsmx+0nTNV5/dgi9/vX6n/jED2x9dbTstoMxc/ErcXS+ee7G8qvfc2wkTuDhBb/7zNzuy64HPmjwX9nkxdxcxRY6j3l6vh99tFmpbcoGjv2zhpzXNv0WMo8s6lJaoTqM59X6lRYIHVBdkRv54NQTOycu8JFzeKFJjK2nrF/WRPSDdy702jn+Z168cLdr/Ioc73Nm7Wd9Jcd5cUdZV1C/mDMujMHj3/oppOMnTLh2S2Muln3cY1Bj3At9mX+2Q1ClBxoz5Bp343YHm58xtiUGuU7p0xWdc8Km0f7GKV96Y61trnEhMeeZgDzHp7knVm7vO9aA8oHSMVbf/bzX5utaar5/IDiGT7BpkOSBLA9lGO+NEL/pZQDgS2HlQZJzjAOipIMHHpy8ofNikZtjaeCD1nN4VgEdxeEYvPLaKX6XAHstIGW5yAy2gUYPY+PQspo38/Obie2ftix7nrw5SCOOh9Vnx3+/WZkb+S7QjrX5a5+Ms3R7jH7kXLnE4Ot3cv99xUP8q2alurDFnFzZpTyhfLmxmJsZ8JGVerQuwMv7DCpXOVfn8FsvY3dvwnNTyaZsPVLHrEdzxc1ey78adyx2u7Xxikb7en3t8pGXjcw1y5rPjQNxdZPDThqF2A6OPOmTD+PKFg8EBy3+enFSpvPJ32yi+OIctjOGHz2J37m5FPrkHNrU0KyJsSE5ie3WSGTH1/iLfdgKDr3Qu4ca5/gyb1VBm/ikEU1c4evYmDv2K3VAY9yE+osO+NsnYwCEF5njvxeK2ZszPxcOaeFNDeamHN3aJ4QWGvTnGF3yY2NkTtzhMT74SeyMA3zjX5pr6EO/coCcW7/w7PZxLi5+sPZy5HqQ/MOrzsi3HtP0TfP786orbFYXsrVHPa4j58S/alYiMzGhUUmT8vvbpz+O4/P3t9+/fH37nd9DZL3xdjW6iYnXQ3K83uCiqZLfr+QNJ2mwE59Tr+eHr+Q/D2XuPcnZ1N3ELXWiXx1/43gFjesdRJ4yrS1z3njpGl7RO++c/lNjfpiR9THXBHMAbJ3wKgd8ZJmvvVl59iN1nJqZuFiH2T+6ptSjDtfU+88B8M90bCqsB+m/3j798e2Nf1DSh/4L4elDvDA2pFlpTrFFO17NJ3aJBbUCH/zIxwd91x/16m9DY0atKqdtvxpPfWYvvtIT3DwYyoMtvW6xxRgAmacBRWPKdce6YmzTkUYV4z7ASe+Yc5ta/fYdv3P52+dvb7/+8fWNMTQcNLzA/fr7H+u3dXuPxH7yAm731/gmVrOOO86Mpdvx+zn7jPsL/+Tr/R8WsKf8+dfam/yKHXvUr5+/rD2LRiV71x9/Hg+M6+cq8rMWa5/Cfu4V8IWG7B9f3z5//roeGPn9ynV8TU6pod1P7WQOX/QJutAHt9eMfgvN//DnGuB1wvzteSffzgHJKfmz+UzdgGNfzQNh7hewB13WmX5gj3WqP8yBYz0k/7N/Q4ONyMNfaHLfwINn9h3mqBPOc3gNnHUJr/EyVsGF1niKi865Fhg/6YToxXf9axhfY/eM5xqlX/Fx8osMca7h+Jc6Ya71OD7zmIfIdR35QZ48+EvMWybjxDnxlfYZ3PMsbeORe3VA673g+Nn7XPJg3q7hrB3mW4+2gCPmxFScsOmvxtCBV7bnxA+bqQfmwe8+WyvAHGf75IttqX30kBdzo0yhdgvvW5Qz86xZqW/oxae2U1+h8VBvQ20TyjdratbgLmc/V4YQu5DHuXLNhbi2pcfI3s/1k9yxfl/V38Qktai9Qu3UNvFC9zXkgJNOO6S7g9RG20ANI5N7Pb558On4DXfesOQ65X2xH/Zz/Vm/W3lcc/w5Ej4s410x7QdiQ/TN/VLH72p8Z/eO33mdJw7mE9xOt5/LB2y+yDnXLzTG78znPW6uJe61E+eR3frRAU3WK3mZ/ST2WOeplaEPPrwZr2YlwiHCADdAFqDGxqlzUHQK+uEJjfR30GAwr46GO76dZzxFkgBiN04hg7lX/Ls8zuGNvbmB9dwgR0eCHbqxfZenL8rrzYw56Gcu5y4A57VJWY13DhmJZRoEO03bxZw6uQhLmw2IhlIuIp335lenfECPyEV+iioNqrmJkpcYottz+OUxRvo0NwC5+RLPRil/5B1fzXl4KBp/la3tkWXt5EbF+lE20MPcCPVbGP+z6JEjn/NC8UB4xv5ppjU/Yy/CxAMeeMF7xLdZ6NIAySn8vUHAjz3Mp7Zz08oYHHNtJzaiWx84d9ww8rDrfKGInTaj0my60gMO2disXHitTy6SxgDaZ0cuTJ/XQx0Xp9Q2PMk5D002et4ftrh5Pxo6PoRwzkMU0AfN9aBWGzA2PtqbD0rAG2/jQHymGZfYzwNF1jF2KjM1kvoAj7z2XbqGnT/w6IZHPLiRMbWU3OVreNb6FRzeljNj9aAX+9UfvvFNOqE+TA3NHuNcbI8/jOVtiL6e49y1QG3oEzyRlxhha+KdPQWesX/sJl/U4q5HG9ABn/4yjix45mIt/Q6hXTGj4fHlz7dffvv89q9/f3r71y+f1jhv68zbXdamdcu5Bw/NNk14s4eH5Xd91AEP2PwO5tH4cg7b+dr57594Oxl/JtZzS58RN/Z//vnnOsDwsySee9PfPNrZtjH2phGIzb6NpH82AFZsLvYqbCefr46p33Ptk6c+yIM1AA/yqR1vapcfR6NqxZu1+UaMH5vI4Bf96Td5veZm7eAX+rXf+qFmsIM9kL2DOJhfoHEkv4nZuTbONH/lP4Z777X23eSafFNv6zdSj58fsDHqfxlf//hkiz0xsW6yns7XI/zQp8zPXjG5GFzLkk8c0GYZfk1tz1du9de4GK/Om7nYaZHXOqCTD1piDA66NKHSTGybwDMPvXqwYT/G9qxL1ibHL5++rKYkDUtkkVNo5YfGOfE2wtAJjzYD5QPCKw/n2gjdXYyh8dAfoGPkIBM7/YdCnMOjP798+rrG2rXzQge/fiATGuK9GrQ0LnmL+Fhv6oSvfdIfIDTI/G19wJOv1oNfNX7k2WvBWtfHfmgc2Bu7/qnFvTaWvPf/CB/78RWd6NYvoD5x7WCde51Xn9D9jXPtY8xaYc59SYgs8K6VHbqPoA86Y0M8jV9g8sg8sbd28IWa5KDujH3zM+ZIzKeZjyxySE2ah/g+ewI2xYeJCT603Yz1C78ZGy/8Mp7gmGfPhEcaYMtUFjTwwuM13fxgV2zQFuAVrufHTnX8KGybx26vVX+uDyrmHvIcM3TJzxgf4ts0U7qmlA+tvjZ/2y5eukDsSvy47+lmdMtkLL8yPRfueM+F0pEDx0D1A6HtuZ8Z69+u17iJh47awW9irF3yp1Ye71XlfwWNrzV3R7/7qJ0/C1seNhhfnt3JL/7qK7TYlbWSPajvf1sWdPLJQ/z29cZc8zkOf/V/joY2H8zqK2PvVd7zsO5x397++Pz29ukPnqnPz2f6oF5kaR959X4f27XBnGgbEF94UQ5/0A1OWaFPLRBP9xbk7Yf2GPddf/OqAz2M96NlOwfOeJ3tCz/60NH02IJfxIMaSL2f9SEXv7XFc2TFZvw/y019Zf9OrOeeGH5tAL43K1swQW/hJqaZm36fZ+7Z8SpZOND8bTDjDnCKfTZs5l7x7/I41x+D6TlxSDyIiXEZ+3ZZ8ClPGYlPEsVYfGIc+k6wMqHro/H4mEO5oVW3tMLRmc2Vc+YsviywyFKnvELxO9QO/NEn5csLnk2MTzfu+ImNdGwo0HOujIbICH3ygg3OKx9c7MGviaV6rB3rXZvjz9CLVz5QHUDpkcshXdO0DOsX27JAp/mhnc5xU0LMssGmicFmMkc2U+UA8Yf5PNzmkzBqV9mv7DPm2GyM5FHG7ht4+NDTc/IJmUucpl6ZAw8/+hiLgza+xffwd8wfx9hA7eSG7uu7Tdp4blbmq2nr62lsyKw5boCON9O6mWnjsn1xLIyO8aHxzHGw1vAVX/QbP/Ubmp5LrucCmPi57lPbygaqE9jyxYc2/ObMPGObuu9g67oam0drETnqBrqPQqcvsSP14zyyr2wIT+ZarmN8gddzxpGZ/du9lnnkZz664aV2jDnnY2foB3dtA37Do+2M4ZFPu25hxQvbeGD27Uq+Es6DH00BHjB9QOQh8aPHyodrjNgc/2X8/SvF1Ck3eEfD6v23Eb0B41/y1p/NSiB/NCptUjaUZW9U6IMPyczjCw+5zIkHcm5crR3g8um4WXP+I5D4Tv5z/aFWki8fYKee8HDsJ/55c3VB/sPkxQcc0DfP1Pde/9E7fmFbbMqNYj7sIQ4exImY7Ad44za6Q7fyzNo68kx9+Zuo5Jpzcs/XyomNDcr5HUzXxDF/WkNz/but74ub6qYlb+ak182y5dif8Unfp+EycQBn8wtIfIyJ9OLEm6eO1x5DeahNGmtZh+e1Bx66PUfqYc4DOdoDHwcNIZuRnDOvXn22+eMakQ7bwUHH2OYe/NET3cxrj3SnHFTN6kdDeDjAaRPytUPZ4Gg22qyER90NjYd2ys85TS4OcPiz65VXnpZrnrALOuyl1qlv6pr1zIHv1Nf7hzJHDXJ+Wgvb2kNXbDa+aY6qL3NpWkK7bL94jnCvig1ZX+DMCWOvI94PCb2uKGOHyHRPQYbxMl/YOsfYam5Ta2mcp4aSZ3hyLeIeyp87yJyxNt/yAbVPX73Wco6/Pa/dzIln/5RW+tCFJtffM83QTUyNLbKaf/bnyJNO/aFPvVyNpftZqD7hLif3J9xjjI/WMVB6bIOGeHhf1/PQjf1e+7J/n+dCBw6bqKE5WEt5KYLnDZ5VkCmtPgCVCbybb7x0QmUh3zHQdQFs/qb5kbEx2fUiw72CMfOsPfLBwRgctTTxybhjotw7qK37vPhX0FrY6e7wO13r1Revw+SaHOsrvNB3TvB99xc51ok85k3Z4cu9smNzwbn08H/jrci1j2YNaAP3KPwzyrVnH/cw3N9+/pJG5e+fyNfHm5XYnPWDnqkv9elnzuc+33i43uDNkfqQD1+6pjg3HujmwG/kM8eRdT/7qHhg03kOzkMcUL3YYryhWx+IH8+B0g8NzyO+jHG2S1rlIgs+j90G582rsTZOzCPT4x87gokEyRt2Lpy5eCLUwF3xaSxzzw4DszshD3jHQI0VGgzotIkx88y94ldOQ/TAZ0F6Hvnj/10gh35+82FwiZuLK/jg2m7sYU4of/vDHMV8V7DKVo4+co4vKQg+GYkuCo+LDDLBJTcT/+bXHqAHPMTEPADlEYYvC5mFr27ngerGDmj2G5idVhnI7jnGY9vY1XnTVjeFPZbOy9O6Wp96gNDkGP97vvke6/dxI8QG4mDD0YsheC+OgTR1z8fwpOHrZus61q67uFEj+uNe0LTyN4Q+cUujNDq9oZqLFzyp3zMOvPFj3PqUDRw66R8hNNgS22ezV45vPtlYWF9PYx0cb0T5QMTv/IFbX7vlq7d8slhv9qJnt3XHnW2ZfaT5GGObPieOqV3iOI373Az1/IyzJ7jHBJ+1JD9x1x7psgZyQUYXR+rei+sVfIw59nsoR1n6BUR/1rYNwUdonSIP+v1wXYJv2Y6tX8+bXxxQPHqMF7q139pnTt/kUTdr2fWsTGIKvbqUj93yOfcMLl3GgPgeN2K+oZI3d6bx4UOoD+vdXGDMg+M66p+yoH/ZZ3PqaFK+N6qO+Hfz0makzUcbkp4LxTeEdz2wH00OH/aB2tvz2u2ahE6bibO1RI6MZefoaiydUBpzbC0g31qEBvp1f/HepLluVrYfxhzc2m+2D7OsDdcjuluva1H8qu13/WlM0QAg9+Z9j6XxjA3nuuemnp8a4PCNM96mpaHDTf57bI63zBbd8fA7duZeMesm33wwtsJ3OdbzxbpuGteh1zLyjL61ho46xs+rhuS5AThv3hmjNE5m3XS8jBG0xhWcMXSNCaHxwwObojYQkSsdEDnUceO0dfyg6ZNGa9uJLA/k0BxiH0iTKG80Qo98DptI2M156L9d1ok1Kq9Qn1svuj2c5xwafdFX8Ix//SNfaccGccZA2UDl4gfnyAcSD3Cc39nWcvYGMrrgB0KXGs7vva6fS0Au+o9/WrXqkDr1mkbu6tD2O0gc0GNcon9w1nnD3geyrs73R84z5/VJKH3L63H2tVzH2UfME/mwTgamWc4cdLF91hA+EUvrVT7ozRNj+MiXNdL5YU/AvmXL8aEy6xucc4zbbsZXPskDX2KU5hn7hzzKzPzjNVi89Pv9xX6Nh+7Z0Xb+zFg75MX+PuLb+KF9Qu0HUhs8JxBf4m2cYv88H3n9gV7foBfPWDw0fVCH6GCvTiMr95Btc/TmnvzOr8Y7Vqfnu0zOmYMOeDX/o7hd551u8MTH5y/iYMw6PoyNn7KeQfOob9Aybnz7pCztdk688A7vvDD1k/1ixlPz5Nh6kgeofP3tOWwjVty/iEd2cKmnxC41krobGzqu6Dk1K9lr1n1rPnRdH7ZWw5LmJW9V0qj87fc8T2Fj26xNyCbOnLt+4s9x71F+QsMcta9f8IPDX+MBXfKfNcscOHWZV6D80Zk1pxzhzEUesjjMv+cNM5d44xdzyANiW2TGbr6NiE/gW4Y86o9P44v2yaM9u7/qhY455HQdpOYe5a5mpcKFGJMLIZtc3tRSmOcI1DhhlD86qFyhgYtRSQhzytE56cXvkPnIOjv2Uf6WN7LGfuQkkC6a6FH+zk+MsmG5OcU3bdRfdJkg42ih6nPbE77oBu/ikPfKDnRe4dlksFGbkMVma+GR+12fNoXnHB9ojVE2GD9dSm7kbVvU1TjojB96lNl+MLY2Y+fZR+Wpc2xLPqI3C0NbWw/y4Y3/U5fKU35D58IXn53vOcbi3Zw4l6bnHOsvvhoz6DnPkU9eyGeO3JRwMclmk81n4hCf2FjxX3+RyRicc9rFObq0SfwOw5/Yti3aFh/ihzLNR9uBXPDA1pmcmJ/YC9/VAR/88Xtyb675gWVuur2R5q0o/kupv72143//mt8I9I1M5OAXMWY94Zsxdhy7cuH1Jg4ovT5Cl7jHTuw2fsj3YZ01Gl5viM4bfGI6n8S9+1oNb2iwpM7CMwAAIABJREFUExvnmNrJXpAPMq7i+lGcuvXRPHKe/SefREefjfbgmM/afFx/xMa8YgtjZTdkrs/D80g/8qyV7GUTm6kdfVena7ghOpnXb+ce9XPtvDrGbvTl69nHWqBeaRh98a2WeUOmHwT7IdE6tgnwDo8mlDGKzXlY54EdPSu+R4zXgzw3g8cbeH7Ne29Ket7QRqVfC4dXO3a7PcfuZ4cxpp7dX4y5OYDm7jAvwo6DspHH0fsOc0s+efZB/GgcLp8u7OYNbeZsVLLXtD73jRXvQz4+4Vv26KwD6w96dCOTXNvYYgzuNufU5XEs/dYTjbE/2GeIZXT99jtv87Me2Se43uTtXpo80GavyR7i3pVcZA2f/ct6YE2Zq15fV2NzwF7g3sleAe2j/2m42CBJrNMYsp4aMn/V8CJ+NnGMa77SnHVm7JDVseYc3TYOnVenMoHqdk5a5O36xTWtY+xHHo2iNIkSA3j0jbcZ//XbH+86sY+v8SpDqF+93pBhHUknlB4oD2Pm9YGxdOCw0/hwrqw7KE3LgBZ9+vfMRnwnLvIgB5ke601xf/aCNUdNrOtwav39gxr3v2OtuA4S8zTwbIJqMzrRp61AcOpmzvUhtN5dI9l3ztcraNgDmHMdCeEDD83Vkb0je9niP2r9uuE46ynNx9iOD/qGD+2TvjnPW8HExThI7/zuC2sbX8ATE31ouxmLh4Z9wP2g44ic2TuHx9jBk/nsdcQje1fucznnUJ+yhdoe25KTfayd/wmIXuQ0XHvggfMa1tB6iG9pprh/PtqfukAmh/73vk58ItP7IeHQM89+rR5kGTMhOOiMi3iheGHiqn2TS+n/W7DzqS0Ne544jd99fz33JlOPU1ctbx/r1ys8dphj6p7Y85wg31382v6fGSfH3p8c94rH3oPtzGMPtmGL/gjBqbfrjVjmOMcJPn0CUutr/z9q1g+V2Ne5j6E5yX3s2se5L/rBNyu1ExvHvqlD54HYm7jPhy2738oBYj/zjlvWs7H+u4Y6TsiatZsYci4PUL48X41+eLN2XeP5TWVqVhnKRw42em5sOHcuMXFfmHz2PDScc0TWdZx3nvXfwDGqD4zwRjGFGaUUIDePLIg4cy5EA/Is6BqKkePsFDWFqPM6dCfPeaF0H+WXvm0yQchMIJNYZULb4+HNRmyMiB9F0PK0E358Zx4IfuScEzkxGrybBbLh6wNZ8KCj8dGZB4bYFTpyiTzmOdxkGGuvMDImHujXPhYPcjmgj7zUFedty5V90CBD/ZGVDS+yYu/E93EzVC8wY+wbu5DZ57Gj/Zncwt82982AY+fVJ3yFlx8IbZ+LAz8+TBzB4cP44UUxNwrkkt/NSE5TW8lTao1YzsVzcpzc5kYOHfpgHvQNvY4bhj/xlheY3CXG0kdm8hJf9vnZKOFRNn5EnnKv4cQuNYO/HituyDkueFz0uJnur3Pm5pqHVN4u4Leu8ht0NBwW7bEP8s/GbAyPT7Fdv9HrAzcwF4tpFMc3YxH/qEvjTr3H9qnj63VnHcw/8TH+2oYucJ63DuyiZjjM0x18lQPlAtWJLPyK/67LsRkfrQUhvFc2WAfM4c+rAznIhO9annVE/HtPy1h9+o2+fc26bpEPfdMwVu8a3/0DtrrhW7GiWfT1r/UgvX6L52hW+mBMLXJQy47/P9reA1q3parzPXAjoCgGFGyf2sNhG9qs3Q9RWm0F81MQMLSK2j1Ga7cKBkQUA6IiIG0OjbapbRUlKBJFRQQBCYLEywVuvvfcc87Oee9zdr3xq//6fTW/b3/7XND39h41aq2qWbNmqllVc9VaH7kbesvrxrJvIu8iWCm9nqaEBjbqswXg0dHcq94GImuQ0uv3JVhpYAe6L5ccDyf9d/SnrE/LT9MdfJOqvpfimHxHl2+V/US3gZSZ/I/zIyL4D9JMvtMi0zFi/4758DdsR1rEix0sBiv1Z9oDujdIYFnvB7vBnpYEK30lvOY5rTDZQQniZkzU8Ty+KQ29GU+ZV+AL/zLvf4Zfs1z5MGZtQ+4Yhn94ygkvgyvj5Jw8L+YGVRwf6gm5AEu9wSfk6qkx7JJ64biGBvGoB3JgyO1bmyanzj7VYcVpm9NyYMVBHwmm5vVbaKVMmgjYrW3tdjroi9ONy4KV9CVec+Clbxkti3AVtvJOW+6jp3E6bxE/MMIp/0qX17Sr8rNf6JFO8MDnYrBSWqjHZtngeqpyNh7Qaz+hw3wRGMcc9/hBxkQNVkq7/UOLdIKX69o31/qf3u80NzDW8WvMj5YLZ245Y6Emxg3tpXUxd4xmLObUqjRV3XCNnUYXCYgv8sf9orwpq/xje9im5eTi5XqM5eEf9HXwKP2V7q6zMj/CS9YXYw9EO3BHHmONRbnwkVt8EH3qY0a74KVcmubpif2EtuXXwv9zc/VsHvqVVeY45VFh7G9xLVV5tp2wy3L4ji8edjY/5w4dqa/II+ulQW9oRvbKq/Yn7ea1ThzRUdpbL/z/X7l9S/NivmgrkW/sDthlspvNXaesaeWt9q19VlsEvzDqif6zds83Ja13vAOnDkbdctsFf5XrgI9uw0fW8vYfOke99NK24vJ6UZ7SGbnVvdB8bAR8pEV/yD3lrE/3+OXu4uN7G+a4KWDJCcvEr7KPlSZxe09O2aB12DB0Uics/FKm7ODHenLlY/2ysVT7EW/NwUOKrPRNg6b0MdZS3IPTdtzTL3ZS64CB9kWblgfpB2axnXqrsNAc/qrvmG8rTeaDd+U9aK8y6MFKiKgJJBBvYFLjo4zN+dh0zytFQdYOll2DHwLT52AEWAyvChnYZTguV/bPaS9NVfBViNLhwBh187KDpwQwRkCXtibbxcCzABc3uf0HbuCmnDJgYjjzm2/lERzzMqSdsq5Gx7W6tJ3BhNqfdZSBZ5E2Byv4MNRltKSNAy65cOTSCA7kN+xsPHEVDmeDLdIvtJnEAVxonp906yCqchj8Rf6VLq51jstyYaWBfFlZLbd+Gb5qX8g6Mq1OKDKGf9KYpCIz5La5vdP1Gl3lSTxwwGtfy+iRB+kjV6fqDxkKV3Nlj05sT5ntI++M9WqL0QnlsWfbAAP+gTd2B27KLpfm6RonEaCBdnyHkgW3GztOP/HKdw9YTgEFTl/u8atxBiunQGXfIE2nGxg7JHgAb+1XGVAWPbqIHj5TGNpGV/PjQnzCkVtGbjvHnzZBuXWU8Q2SfL9znFqkje2g37bktY9l1+I/La/jF5mDo/IgH/EnQ/fChbbh7xZpqL5pEe/iPW3Dp4vJyF+cy3mgb/3cSVuzLX05hu2XOsdYraMf6oC7eIxMlqUKM/rt7bDXbicjuIAt1oRNu1n22k1pNowJGLCYkxbogbZZINIfGOnzDAs7nhwnaApcp3/6AZ0aiOTEJPf1z/qaE9isG1uvoS8BonEiysAEvAAnb9goOp2X6cTHZTbt8ExSL+bqLrpZkHsJhtOWPrsP6DRNPoOgGmn6ZqU6Cd0jUKlOOo7iw6ouoEGfqB1Jt3mVmQGGKh/l1QMDUyCIa2HEAx0EoTkx2V+N5dXv6ZWqHpyZTlQSpDF400+hTXJUXuCLj5uf/2t9eM76wf5Py2lnW2QAbn0C1/IV3scJNwMiNZgkDGWe8FMPl8vpg4ALbcChzM3R8Wz+mOxT+UoH99JKTn/Vpu1fnMLbnjbWCSsO6qAreU53ci9d0M53Ij0dR7CS0420F+dp+bDvwNLHMlq0c3NxC2+bmnOt3OyHMmiP3oZ/kD7xeg+8OKmz3vJlJ/vsg35qkBIfoK3NTuh4Kgef7Vw6jYXuD6eAnjRAl3SYw5u6pl7aqNe+zev4wbfpl07L61zNddZW8/NaHVuOvdlYmmwgMonskYt2tyjPKnfg5CU6G58ssNyTrdzLex6q5PurBgugCzrJXf/MdKGv7fPwybWAPNFeOQZP1sp1fhA/smIdXOVlXe2/yhSZpS/ojC8a92OuqGVV9v+ca/kxj4ziA6VdulInbe4TmB+l2z3E/JxZ6bIfc9pmzRR/7nykD6atsNoo9xWncoXeQfM8jDjMF9sr7/AybMC+6KPSIp5/aS4dQ6fRe+SSB+7yhEy0K/LISD2MXH2I+3K5/UR2jO8xxqmTP3Eo67Qbe+LQj9yG7GxzuVz85uIRP+WUQd8YK7GV+rDF9uT0FzyxVa8tB7f42FNlv+pYZV2iDvIDoOLW/sjz8PVS99ng1c/3PvBFh/l2pf6nw1T/X+xa/MD09mW9ZoxEGPJFfmo7bYIy6KT9kJv6GfxF7+EZvLWfxb5GP2lP2+g7Opcu5YstUU87cJFbB52BH3MJ96Fn7J/ESW7/NY+utH1tV7qWt6ntq71W3s9oBDJAIwAgUKOxDkbZiMbhxyEKL9LFe8sXcxhVSBFw+u1GtyCExbbeV0Pl2vJFIVp+uRy6o4R5RYmLtvYX2DG4kAu8yDvGWI2C8vCayRJ5agAYiO2ECx1po6HT3nLgvI5ihzOSx8DYTwwnOMbggEZ0zMChHW3Qbfoc/dkX7WPQDqzch5c4q/Bd6fN6tKGfmoI/dNEHNGl74JYnaRx8LMMzBqFyhr/FBF7wzNMRGmsZ1/av/hdz6223eH9aOXCLuLhX3tCvzJG7craMe/hCZzjgyO2g/wo2ZeIRBhzSRi5d5tbRzmv7BIayRZnZljbSNeReX2N24onMB0x0kzE0HPQi3kqTfJ2WS6s8KDtxbBO8YwHAuMTXXTruAcwemETOPKyhjPFxeNR2+vcsjzoMAQnwgxMZL5u4qFukYZFW68UVe8xkId3S6z15LaMt98o9uqoLpoxvvkHCaVt9d2gZ40352B7dXD5VGz15jR0asIwdjgUWPGDj5OF9jDnroAeeoBOYxRTaUk6byyVgHfvabvifp/tkH/P1tU10Nehb7F/9Vz4rzcsDlWORuYivb5h9WjxtNOum2E2/m0o3/dmAjs2l9fA6W8hhP9OrvrMg5mRXPZBVfiG6t+s2mA1/56/DosMsRhbl2PspPhTepEMeuIdWAiwEVNjkUidf3LORBo6yqotqI8ptkYbFe+hWN8vaiJO6CguersfpNCV+o57IrsHKbPiPux8BTn56AKNsHhb7p++M52Ff0i/fBgXMkYuyTL8JjiSYkJNgXAPfZeipMeTZTzot/MAOOi8/tDM7VTudrpVmcmmDZsYFY82ymks7eW2/7Jp2tZz74GeuOCon20YQCN4MiMwHK0cgDNsikKLcao59mdARchQfskNuyxJwBt+4Dh3jx1yqPtQT+cm+R9CVcQAPVWfg6baPzMt3L8Uvz8KR0wfBVnh2XIFjGR+1zHG3SCf4KAO3/QDbbZpxOckNupNCg/DL8sU+0IFwlSb6Bmd8BD/2Mi+figdZAC8e20qXPmlmn25EaXNKYgwQtGdciHcxh3+SMlIe9G+ijf1q49zjV5yHq88Rhtxy5zNz5yPxLuYZe5nT+zianXgdNq69ISNoVGbk3MsX9fKS8TKva+rQje3E5Vgih25plmfogm74lP5KN9eWZ64ZPoLyOr+KO+0zX9AG3zEOOsS/AkPfJK7pv7a3T/OK87RrYf+5edX5SXmEn4pbHqCbdTS5vACnbSnj8Dr4F5f9Bn7YY+ThmiztaCO8uXiGPEcfA+fYc9nO3PbKNXjo174H79SpJ9uTy3cte1+v5+mIbYSGsY8eMAleut7lUEDldcgi9gsttj0tD//pNzqV/2Gjp7WlvPahLIV/b2Uh/LIcHPCVfWf2dfKM/dU+6F9d6a+4B77irjDIcuz/3c8MPdC2p4lX/aLBSvpkzQx+fD3X/5yTlZUPcFW9aJO9j4X9TOWLNuqQcmit/i84B274Ej5jeT62BE21T+8poy10WQZu5GpSbraHFmCFo546x1VoG/RQD3z0N09H+qduxBgsS7/ph7LLpdATOweOe9OZZUKXoDj28WMsMMGrj5UZEb2vOYTQ96JzRYAIqTJ0Gm6N1Fy497a98OT0p3LsO/dDKfYT2jPpKiMUKL6qTPFioDgyggYoDxlqtJVe2wLDdfSz3FnRznrg6UsaKo2LwdMYT+iHJuhQBvCjTQRuyGXQI22hD14cWOEzT0YoW6Sr0hfZBFftq5af5GkMBmkGpibLoVc5I4OaKJc223IfHidnWDaVwpBrB+byZL/e1zZcW66+uRdHzYUzPw0P5bEBHUoCfzh6eLF9xtmQ22g39AaMdCEb+3R8iovcuppLB3jm8WeCp6ziCHzGgEG/0/pST7an7eXSsr6At/36zm4jYEkw0oBD/2Zl3wgfjQDm9OM6W/sHjUSb7QNkG4fOWCEpL/Ej/1oGPWPsROaOMeDgP5NzXhMPfGQDnHiRAzasrVAOLPRo6+AT3nrrlIFtuK82H5qiL/CcltLucjoYvjHymT95Kv1DLvFdlisb+gFmMUGzdZVXr+E3MGP8xxfFBhbpX8S/eL8Irz+lH2Dt1xy50cZ7rqUJ+KPjS6ck6iJX25IbNOTJMLjYCLqRZzNIqpt1XoNMgCKBHeHZcBJYmOGmr/7EGTmNfvuGfQpg9lN103cs5dUcfbEYPJrmcfSm3MlnC8YFP7eM9gQi+LZdvncGjJt9NsV9k0vAttBPH9qsNMEb15dLM/4nXMJWPYtPm6SNejQ41embAjRdD8BM992vTMFMg5XKHjzilxZ4wW6wrcjwJA+hz5NMww60gWoHkVlOBhKwSjAibVi4SwM60r44NcaP7Gxs7bWtnYP+fUqDltTxwzuUKy/zQbsnl7Jhrv5DPcVG0n/4WXZ9clwxfpBNX0Ptz9u1tg+P8Kq9U15lYv18WV73ZrwwbjZ29vv4QI/K0ACNdgt+gy+UaQ/g1Y6B4X7YwxizwJCgJzQNPUH/sl8CFxf46E+exS8+aQSGOnCtb+93uYhDmMUcmknitA/LySkDj7jknTa2k686ZqWHdov4Kh3iJa/9K1f1xElR+pEmcYi70kmZNIGn+yXXEAYn9XeTrzNo2YOUU6ASX0iS19Ny7Mb+5aGWOW5qzljAxhkf+oRaz7XlrLFrYpw5Fy224V6/EX+ZYKP2gr3VhJyg2Xpy+FR/1KlndSSv6g55c61tiA9cHd+0zmZOdu0DD/InD5Vuri2Hd66F1/+QU6Y80h7+41vtCx/CddabeQACTtqNPk/66NGfMl2eS+f/V7n9mlfeKeNeHuEJG6ow1itD+IyM5veVwAU2fGmP8d1Zc4GDcvoT3lx5Z310kgb6pE54+TG3XB2c7H+s+6AJndXxAh5tQJz/nPw0OpRbxQksa1z29Zvbu/2tNuUALUnztiT+u8qVQ8VBm8hl2V418pG+RfyWu6Y5LVe/9A8O25lThuwZR3WvI220U3fYI7AZX+MhBTxV+rjXPhibgR970grruNXO+zq0B9HyJlBf30wP97sM+xo3P7Kzu0eQdX5/Bl/il8fFnHr1QV3sL4HaCqvMxCdf8EYZtNI2Mh79Ck8OPvL0Ef8Ez8rM/tSf8Mrd+uBwjTzGDuW2Jece3LSnrb5ROqGdevEu3ts/PEFnxW0dfdie65osN5eW2oa6/hq4QOQQ4rfY4tRH4Ik6GAAJhGFQKJ7ENWW1A4kGL+VVmN5DmIpT0THWTCb0Z7l0itfccnDWZLl5rePacnProWmx3jphySmD9kW+KYfmSjfXyIinBrVcfJSBBxmn/fLBCwzycUAvygeZgOtyiTbRXfCIwzbi1ijl3VxnQb02AQ5lUeVHG+HBL7/kVX/yhXxoU+G4p63yoS5lGYjUCQM91gMPn5k85wc7ZUwu65vbbWtnd3K6LljGwK501GtpJ7c/adSm6X8ZL5ZVHOKxD2DkFx6QYZUxdaelRfzghCZwwDd0cm+axzMWjdRHfpGLeMnvKtEWetGHOOSDMurFJ89VjqExdC7Sx31oP0mHOki/eZIe/5SJhbb9W5TT9yg9Ockvffdg5P5BP1lpEHN22hJ+pg3ZoC12uSgL/Caylj/gqxy4NqlTYIRn/NFeGVHONWXU5V6cmdjBY/tFGSj3yC12ZZmyV1fgoM5y7mknbnFAD9eh38k34ybyGfXwmnap19bBOfAEnvu0j2yXXUubOXhqoo33yg2eoJW6Sov4KVNHqR84Bq7Qu3gvzZYv0pU+lMdx93vC8FIL0/vF48iYYGXXDb+cO72OyMaZoBEBo909A0/jpBybwWwIE0ThW3X8uIbfbnMTSd439/U1x0l2XS7Tphw++hPprntenZleBedbl5MP7xtR9DelznvxhW5UDyfbPyg2ZEDBXPqhj+Smlg2+MJ3uiU9oVX7K1nv1qE46X5OvBAbbix1M8p4trLMYoz52kLmR6y6Pwls/QQnfzENT4jonstnsz/sY/A1lM/gic+iEZseffiN81fExfIbyOi1HhtYhN+SITA3YEIDpp8umeZSP0m/zyjCvCU+vu2JvPTAzfTKgBzWn71vGdzimM06hn3L8k+NHnZAjQ2HCr3wvy+HVDU7GLPJAF+CHFwIsBK44xQW/yBZeKec+fCc4UmWBDLquph/GAT5ySRD4ZD0n+EZwjrbVLsVNnyZtVbrIK822OS331CD14uQ6OKZXaWenFz3ZNnJgtTV5rWXgkQfKSdVO6BM54D/yKnkCWJQLP9oEF/fU1/4q7OK1fInT/glwWia/i/KowbVl19CuDqCHJE7Ku6+a1sj4VsaD/pXPIfSxMP3AVP9RKT6TMP3YFOOg0r7sGp9Q+6y8A68/0aa9J3d/kLk++yrgHEP4C+DIM0ac/1Ouj8OP1Xk2fjHrvyoLbaHqD9tAhpzGRb7AyINyrfoCtqboLUF3guXUgZNy9MubHvgKech+c7/7DfkMvfiYMf7lARjhhizGQ1/X+7SNr9E34eP8JI571rFGJfACLeKHPugEH7m0WG+OfuiHHHrq/JG1XPiw3HY1p91iAh80JI16+Up9+tZe4C88D79acYgTfvKAfBxGkt9KB2XQTaJcu7pcbh/klUfowr7BVeUljP1yzzV9ywvXlFEn36fl4knb0RdtpVs8izC0RYaxodiNBwmgW9rMgdva2WsbWzs9B5Y6EriRc2xgxEeG/obNyBvtpLHKUZ4oA2dkOGw39jlkhJzpf9AxvoUrrtPy0+Q6yrXJoZ/IMffSrxzop8oi42jQCpy2h/zCy8l1F+2sm8NRx05fJ+QhfB7E51fAt7aP+q+B881Kxgr9xb7Gfhc6a/wBPkJb6OOaMmkAvvKKfOBzyGnYapU17SOTwSO0sE+lD3gjJymPlB+31fXNqQ91MPyCfdA/fRiXo5z29klf2A92CX4S9xVOXJZJD/yq68hw9C8M/S+2i2yiv4rba9uSV5lyL8xcsJJCBOVAUPCUV2QiCAEx0ErgIrydaRwI0gkAw6Gf2gYa0ncUX+tkpObSZj/mlptbbm65ueWVF+osN7dMfuYGzjTwhhzDG21jJAyUKBw5z8tiTAoVBjgTeDGyONMxgYIfupALbS+X5Df0DBowWhYSi/IPrugZOuo9egpt2VyEn/BoP9CmPqsM1SFw0AJPTBQVpuKwX3mljuss2mJH8/CDNmgMDZET1/QFvwzq6FC5nbQ78dpnpcEy6Kvy0CnWtsKSy7+5cNxzHXwnx2PkIK0n80X5cQ9dcWDZTHJvQvZJwSUd9KNulQ914j8ttz31yqT2gVyqPsQjX9ApzICLToAB3j5qLh5olW7tUXzUzX75e/oeJd+wnL3OyXfnph/EMKhpsOG0YKU02X+c/3gdEt6hR1oGfaPsJM+Ms8Ez17ZTB7G1jDvqoMM6rilLn1lsR5YZB/pf5SdueKDOcmmXR/rkOvSEJtqm3LpaHzuzfdUd18GVXPndVS5t8lrhxWdZ6D8po4qj4pHfOjZyHZtCngN3+KRN5S80jPGlbGODIxAcGpgfSJy2DL7YLv0x/pL6CbeD47a3PwIHbDrrZtxNKKfDSAQa2GyysSRlA3rUT8z1U3T+cM60YSc4RT+dF8ZZtyHsIeVs7OGdAKTyIQhJ8p66/TJf7bEpmn7EzYBlNsgJtkqbm2HyuvFlcyv8LMAyLaw6Ld32xuJOXakT9YlM4QuZA1P1lfsRrOTe8Yru6Ed7oZ0PMLrPYN5aCE5GDyNgOfMf6ms2P0NHkd0UtAwPi+XjfsgkejVwYDCgypJrZSwcNiVP5ASj+ZVvcvjT5jyB6figvH/fspx8QD6R9eBF3MqM+8h0BDPvikfHAHC0Fwfjj1N1CWAN3gyGIIPwmeAs98pjlI/AbYJd45Vix1S1Q9pZznjj3iRu6k0zO2WcTAE+6PA1dK5N4iEXl/qtZVzThrq7StBYg+i2BT916Ts82GdgUkcZMMjYYJW01Nw2likjcZ6WJ3gVPQGj3Myhkevgj6y4Fv+8f5gPlFEH3bUP2prQDTZO6qcnq3/Fz8EzgUo+RzE9pPFa/3caX5ZDvzxYVnN9Cjad+TnrZcYRa/tq68wZ3DsGGQ/6DMdIfFvGCXDyR7tcD3/WAyeTT3DMIBvog2bshnvktxisVIbmscch/9gVD9+CD/zaMjm21E/EloAE/LH+hi74qj4D2uXdcssoN1EW/5L1DvKInAJjPbLu/E8PQrg2UQct+jNydUN5pU1azKMP+owvpNw+yYWLPqI/2ixL1d/RdsBUfmlb77NOZ93mXgZaSNVGvIYO+omMhsyhU5ma009t595Enpbl0GwbrsWLHJcFK+3LXHjaVjqppy5yOT0HDhjbhs+0rXutZTC0jR1kPFVe7L/yTBk2BF+s+7EZykgDf3ShTsBZeRDeXBlLP7DWca2dph4dx3apq7RFVrEzy8XzL8ndO6BjZQu+0/qALuCgE/kIZ0495dmP702xjaxFpDN8MyYXYx9FltMp+f4G0nSykjUMpym3d3gIxTontsk44aDS+ZW1trax1WmTHvJFO1G2lEMrupRn9SWf0nxaDn4D3LQBjoNTnM6lDtoqLcBoV5RH5tGr7Rf7im1k/FBHO3Lhtet5eSpL82F3lR5xa8cuMq0sAAAgAElEQVS1b+Dso7ahLP7opP5tDww4azuurV8SrByLw8VG3tv4tDydjk6Ag4gY7PR0fHY6cP4UkcTZ17K8GlKtX6Sn1nH9vtYvwnsfZc07IB2RisS4HNTIQ1rAwTVlDlAGaSbRDNC7kp94dVrAi1fc4liWSws5dEMHA4TAHYNGPs2HYWeytz31i3XggRfkIBw5dKh/aa16BE/kQeAwA9H+ae81OXxX3E4W8CKsfKuPoZ/AUK+OcLrCL+b2W/tbdNLCpO1wyuCXptoeeO+rDMSj8+NenOTW31W+yINyj55zwnDwEMckTumy7yG/6OS9oQMc4kOvI6XcSUv5k4eeTH6MByZ+9KoMwSFOaTSvtFY86XfIMLywmTmcvkNJIGecenKxzimofjpqCkL0exZ42HHhzX4X5c0YgA7pjfwzUVNuUh/Awy8LHhJ0D7nrZ1JGnfZBv9iX+GijfsRRZc01sLTRh0AjchQH98i9lgMrbuDCrzQO+ublHd9gmfiknfua1KX13t9VLo6hgyED6uhfGcA3cMtwDjxpLz5xRIfxlQP2JI/URZZZQMbGMxcgV9Lo31OV02vhjpW+6IJufCKv5rKJ5jofCXcjzObdTbAbfXI3855IYnPJRpLNZz9tWX5QhQAlCzoDVOQ9SOViz0DmtMmH9gPKLpPYlO5OaeeAH/aYgqbT99Dc1BrUgT75IE8AydcTx2bYjS8yjD1mzkDeylQ7HTrK4hQboC76jO3RxnvtAvuzzD64H7Ang5OLwUv8RHSTgGUPak5+Bl+CHYLblDEy7M5y81EfmBqIUW7qmLpFeQJT7QMdyxMnLNF3D1JPP67EiQQCM+TAOSaREXDasT5kcVzRhuQYSj74la/TcuBTNz9eM5Yv9UA8fDIOSNhRt7mJd4MoKUuwMvpIIIZyYJQZ48LPDwAHTuocR1xbTs69SflXGdc6+6U/+qUfg0DcJ7A2gpd1TIxxMgJ24E4QMUG5ZdcGKkfQyODs4Nl+pB+8lCkXy8krHcBRJo/mlFUZcX1aWrTfCgce/Vvtp+IPndJ7Mo9clbXyHgFM7L2m6vu47sHJ6UFOf4AzfcOV8cB4kefT8mX0C9v5K3MQ44TxQ46Pwfarr8Hm63hiXIx5fPiMMdZq/fAzzkl9zVGC5dqBuqvBSuWoTcCDNkKZ46PqExhwgK/qj3LgsH9oCA9Zj2RNET7hffBf/NSScmVW4fUd5NaTp3zM38icdZdrLugRXt9DWWhd9EOhUVoj++jCMmkSp+XADt5PygFZ0Eaah+9PmXU1D2/RO/QOv5q1IWX4av22/locoX/Ii/taB7w26vxo/bJcG6W/oeusOVnbwyMwtR/wVDpyPeaMyKHKZcDbbj6fbwt+dOBcpn7Aq7xsH/k4tqgPveJQl+bgUMaR/4BXPsDAN/WWmdtvctcoYxxTXmGX0xe7gT+CXvTDfp4knebiOi0X7rQcPqJD9aisQmeVJ33IX8rHWg381MMP9skeCPvgmjGijdCe64zHBOT3D9ljXWwHZS3FejlrZnQ29ctcfZDTlQQrt3egOb/HwinFO+48386vrHY/IL/QxLW2Iv2Whbbhs2s79Oy9+aKctX/qgYdvYYm/oDtgLOM+b4DyCcHIgnZJwzbsR7lxD7z6IqeNcOJKfXwdfUVPGRfL+rC+0gCuitdrc/tC9vJlDgy4ouPh/2wrXA9WWphGabhIpA3IYY5OFUolZL5uGHEYjJHbj8R1o5ueDtC+9iVt9JF00hiAF67mFc8ymNPqhVUZFSc0nOQxgkYm1AkzJof5ibjizwCMcdKOvuiXvNLHfeQ1jCp0RMbSSJvI6fRcvPQjL+QYKhO4uMzBF94y6dVycMg37UnwRLn9kNNGG5BPnEF1CPY/nFUG1yI/0Ao+8ToRg58y+l5sU21NeofdxZ7BSxptBx77A788gse+qLdd5VWaaLcsyT914qhwlNVU6067jpznbVI7U7bwKf3gFxf0SIf8RMcDX6Vn2XX6jyyHTeRe2ug/ehufkYjs539gSXqhlbbztGh7CaIb8FvGV3gK/M4hv5LK64QjWOlinY2GwcpZju2iX2xria+pcoI+xn21I+iptqZMRp4J2MkafLShnvFI4jp8ZcyoJ2RCX6b5vlwMR3aRX/xXFpLj+0FpnxMe1EEDMpOG8JO+wu+wB/pUN7YLTMYEeLAvaJbuRbup9cKdlmur5NFrxjw0KCPxow9t37pKq3RSBo/wW/F7bT/ADdz6mnkfPHQ9fDV4Tbz6PV7/NlCpLwn+/goLAZXpdA/BSgOJbgTZOLphdEPppp7cBDyJDSMbUHD3NJtTsbcpTYEr+hLOjT0nLdGJ+PpJ0GlMcG35LnbbX/1LgIA+uYceN8PQIn3ktiV3kyxvsyClm+x+Ej6+AFmj16onrrUddKVusQV1Jwy5NmAZbaPvoVfqxAUP3U8g00vTr4BP/sG6uYAlMIznKcU+4n+rLUqbeega48wxjuyQU/dF0DXRQxl1JuW7CItu0SU8db4mO5jdM+dYVl51Cv/xTY4VbFrfYHvpNHfMWM/95RL9yDvXtkv/eT0Z25Av+OU+gb9hc76CqryUD2OFa+SGjHidfPGzCcGZIOGifSrXy+XgrwlYAz3ad80TME2ADdjBU4L28EcZdbXdsmv7HXhyGlMfQW6QChjhpK/KBxvjnn6kATpqEof9vi/56DvBL/qhveWL/VAXOk/PYwuRJbrNSVzon05zLnk4033c5AMJyHdfi7z1h5w4n4L5laZl14v0V3kDj21Xm/aanLm33mPzdTwwprK+mF9jZ2w4hxkkqvPyWDshH30q9CBraNafcK/O0QfX8sl12mecDVyxCduCnzrgKSOBg3vGvnMyObTLc3gNH/pJ5KUM9BuW0U5fLw5gar1tkR3+ijrmDOTImoucNrYntw1w+jFy7lmTktuHue1pGx7Hmjfr1vRPe9cC8Z/xofZDe/unXVLKKLefSqf4wVHbSwf9wKc8Axc5JNAWGWQeBZf9kIODBDx9DpqkbTGPfGuflWdkF3zBSR/gDg8ps4/Rt33cdf+2WewD2rEV5Tb6ncepHsjV07DF0KF8Io+xpsae7D88zPMG77Q5SYNzYmQzxsewM+kNX8NG7A+c8oc8od2+kD/Budov+JYl29xVPuhRTrGvod/gr3jsT9sDFjnLAzKDbvgXT+qAyxo6+yEDmqMtPnwWrJwerve3g/oDKIK4lxqvg9sf/RDY9XdY7Jt8ns7QqP3bnnvgqkwpUwfL+K7wtiNAK2z9DIU0WEc++h7jQThz+JIHcuTFQxny+fbzNhT5Rj6Bmx+n8EZSV+TgH0lbP2lXtgW28sO1dFcYri0Xvgcra2cASEwtr401otRL4Bhs84yerLdz+gJH8Gm0GcwSSr/DWANj3bK8Mm8/5ovwlptbzz39wgcK5Joy6kOvChoCBca6tPdpi4v54BRumexGf2OyqLQhB+hJUl6n0VL7m7+e5y8GGd6GrIch2jb6hcbQbr8nc+U44IaclCE5dLjQUN5OpsMhQV9S5DMmWeVF/ehLeqQ7eWQXfdJOG160reCijfacXBuA5upM06+2kb6qzmgnr5TXa+Est09gToMDVpmdloenjCtlNOxmLIyi49GX+GKjizKIvYFP+k7Lh6ydxNKnMqcdvIILWUaesUP6tuy0PHiGTQCHveD0eZK4yNeQb+x77+LF/Pr3ifxSLzdIyQLe05Qs5E3qTf4jr2EvdTFb+YzdZfIABp2EVtuOMU1dgq/7fTLlWnj7p19lXWXFxOQinD6hAVptBx7kxVgDB3WUgQNYaLPc8Rg86W+e3zGWaGs7ZWNO39oXZcGRnPtaL9zlcnkJrsgPGuGj0hD5hzfHtjKvNFQ5irvm0gwc196H53m+gblcGt+orIFKF2cZX9DG4mt2snI6AdmfGE9BFjZ/bgrr5rNultkkareU00a+Og9s0FnkTa965+Qcchw6MpAJTbTdnzafjo8RmEvdDpthNrUEOXydkI0rfZVgZ2+PLUxji+ARSV7Y2BpUcbPcN73ThhP6kbN0ydei3UTP0Rt1tAPWa3SoXimjbuCe1zc2ZHDQb1QufsNSvsiBwZ8QqORzEzwgwUbjC/R58/YjH+TdDmYPLqZTBQsBBuTX+yoBAeWm/pUtONFnD1bqE8wn3uVfGOXJqTJlHbpcj8jH/LhAphmT8z7icmNDPVSdKY/oJAEQAybYhbxTlu9YjlN1BDCBQQ7ddqaAPdfIhLwGK4EXTvvjvsqY+8sl7Xkx1y4MCkIvwSCCqtDAZxs4+Wz/0JKTmHntXT5oc7kE3cMvjFfcpVm+xGd/lS7K5Bl4gqkJPiVISNvaXt7e19y+lQWBRekYfCRoLN3hTR5P5mmnbA32ToHKvq5nvhupByqn7/gyNvCBvawEK3vZdNJYOd5VjnyW8eD4Z77lWvtmrPBKIravj3Is1rGUTefYl8zDzK+nwCMur6PHIQ91pr3CF3RjfySuBy81SOn18NO0Tbt5udseu4VP1yvdnxb/M/xKYIBVHtCvryaXL/2TOW2Ql+3ESZ+sZ5T7Ipx6UJ62g0Zga7L/SpP00A5YebQd967jtAFwh9bQK83BG37pq5Y7Rw0663qDx6CZ2+brpV8axj5KuUALbfTBXJOUgzRQf7lkv8DAZ13rwtcynoMvNFbc4f3y/VV4+0TmXEuzvEgbdNQkj7YJHujJGA3NmccW9RFdZa7DvnI/bwO0p49ldFAOTvq0n8gta0LwSXdgBl+VbmDQPTYWGx+BUXUgnsr7+3otD/IJzbH1BCuVj/Roj+aL/A5dhS/HS2Qx5GK5vESmaRM5ZG2j7549kMen99OVxz1YqY6UBW29Vm7KmT7pL32OMUM97ZbJDj6VkXiVFW3AdWF1vZ+WpJw+ODnpa+DsY2MPl/p+FnrFx3X6pv/lNIAPvPYNT9oEbcABDNcVLjJcvmajbiR1sjwfcLXNkJX19G3/8ke+yJd1ZwBG6RIvgyIyt8F7k4NLgdqeXCJHPi9wcc/DRiDgTMokLY6Kv7an3HvzCnu5euARGEaFYrmmjDYaqf0vy20vzaMNvOSJnsYvDPcYVF4DjawqvdAAHuHJHcyLyl1GUy2rvNQBX/GH5gyGtNUwo1vqK0yldeAfdlXr0y760YFRD0+ReQIpcRxZ3Oi8KRPWgCb4KINO+PE695XuMdkAI53CkY8y2mlzY2BDb2R/0lHQXlsBzyJecZPXJL3wMXAPRyIscCRldlouHZX+ineZ3uwDnKEncqNdJuzIQvlKy2m5NMQ2wwuw9pM+Ii/oqTTlPrqyf/SeNAJp9h05h07sZ3E8VDjqWJzzXcrZt+YIDB4eNU5c8oo45dQbqDQ44WK+8iAflWboRE69r9mCLXZMGT4lMPM6rriQOfbta0puUJSV/SEf5QJeEgHbPElzUpqfFIDH18S3xU7FAV5wKjNggFXv0WvV20k/hHxsP+AHDaNsXu+0UbaXy7FR+4juQ3N4uOtg5TLcg16f7GrvodGxRB8DNnJYtLfB35CDbUI3el8IVF5aEqycNsturN1UG3jCHpdtmNnMG8xgY1qDClxDS5fbdGqI1x75cRUTpznpi2BVh50Cmj1QOm1GCUQSfCRwSeK6ByenDS5BSjatW/tHCcLsHbbtfkonNLtBJndckcMbm+OkBEQq/Z3f8vaFsl7Uqb6R8gqjfxO+y6Gsf2ay6WWO2SIzFuYLwcfF18DnHnawZlgIWGJLdRzHfsZcK23SDjx2l/F9WOQzAjVDZspuPhihjLsvmxae6rf2x7UyQjY9YOnmd7IbYJSTPk5+uK/4wIE/iR/hMxd5mCT8sjw6YdxlcyA+cIMLecKvJyexCcv8QRjsn3pygl/AGDDhFCV1ykxYxorjSVhybTR6zL3XFR5YkrI+LR+0JDBv/wTqCFpSD22MnxqspIy6BIMyvpZdpy38EzDK+K88hO/5YGP4Tb/4D3khTyAxgam0nbctcC/KQ7ksy8FfaVjsm/7+JakGOxfphR79qLn+1Xx2snJ6iMP3ff2BnW6bE7/yvZgrO/o+ycdYC2VOGScLwc3czVhnXAy7zxjC9h1LrA/qWGM80kYYrsFHuXjIuYcuaOyyKLyoK/ipeldX8pP7ed7EWXkXTlw+FMi6Xd86/B70SrN+hftKP9f6T2EX67uPKPwDhzz0oXXjXtsGLr52Xo5DZ8vkCSzrThJ6Aaf6iB7gMbrBD4a+zAGUA1vxeg891CcFhrq6/gF/7Mh12HywUloqLv3qfD+DBugDXtkAJx9ep1/XRvO57cjBoyzFOfQnb/IwAu2RUa2vtj14Da75e/UAjdArPVVu8k4d19AGPP0KT5n6qXDWV9zWg4Pr8O2cnZO4wtu3efpJG/UtX9TZH9ejHNmEPsvAJ4+1zcbW9gyHdNr3snyeHukaufpMv+oo9eCrMoOexSRtgVXuCWozPpQBuXZWy4Z+s8ea0ctcPT2IJVDZ/fv0FhHfsdzda21rm++m7k9jMDEe8EGLdDGG5Q1eqXfcRgfyHB1UGYqjytk24AQf36uscIvX1QbhP6c/86lA54Yhj+EXLkcHNMhjeMkcY1mlV5mTp5/5Pux7wIUv7QKc0Un0B3ztBzhx13LlQFlNlvdgJQJQCFa8t7lIKzxKkcBFYrgfyouTknAFKk5hw3gGAXgH/LyxSIPtvTe33Nxy81pOP9nQ51g3MNSHNwdYJjZkNxQQ51xlSrvRHodo4GU4MyZwE/DKSAMwzyDSOVdZaCB3ncvvkKVt4qwX9RBaMMg4FOUknYv6Ab9t6MP+gI+cxmSoI6MO3mKHMWb1TE4dbSPryDsy4XosfMCjrOl7wDhAojvhoDPtx5Nq6mxrf9BAOfSS277yFp5jk/QbfWZxsghvu0VatRvaQ4PtyCPnIc+Ko14Lq9xiM8FF3bJU23MduWSTiXNTL5Qva1/LpBP6o8N5eVVYr4WNvqLrYevBE1ynOdDoTD1JQ2Qw34ZNpCe8xqknNrUX+4/vJFiZTaeBob7Jn9phA8oL+ukr/ei0MxGEJ33ECBxib9JZ8VAWvV/ev6CP6CQLZCdT7A2fFb+VhTM4I4shH3Spb4NG6mN3eWpHG+miHLy1bF62wxeJS/lENhm7VZdVZif1fXk7pe08fmVVFzvDRqEpfisLEGiXt5qDV3rnT6ZWXxP9DtjIVL5H+ZC5ZfN9TYFKApYEKXugMvQhp9kT4Wnz5sKrb6YPh10aDDFQwKbQDaIBkARrsjmljkBB8IxXzE/82I6vPOJLse8SNGUBuE1AkoDDQrCSMuooT/AysJucGiNY2U9nzQdCoNlNspvnscE/GdQAHhkpT+xy3jbnfQ761vbQBbZDmXqhrbavz8VeMsb8/IL6jC0vBieXBS85SYlv6YEM/EYJWGb8DNuRh+SZGyvMqM9YIxiDjNBtAlwJylE2H6iZD0h1WrBz7WrKkQV6VibICJgenJ6C28ib+sgTeUQmtjGXbu/TJjLG57w3wUr41S9wLS6u0RV8JACSgF7sxcBtToIl0JfTXQZSyJEZwcqNnYNZsDNjhrETvBlHI6hDf33OmPpVjuTaLm1M1ltnbrlwp+XRr8HKEXRMkC8BTq5PS/Qnr8iGe+m3Tl6lDVqG7eRVcwKlBJiQWfrOeJQO2spTlUXwiO9kPnANmUFv+DFQ6dgfufV3jT82AM5lMtZGsW/8Gf6QAGVPBHc5XTv5ScoWH+Ios9NyZQm9CSZ7yjC80b/jiblmc3unz8eWM0aw80W7p4xxYV7HhuPMsdPnkTJGw3N8I/Qt013ojs/iOj5myDL8jB9si87U14ADN+1N3AOLPa1v7/fNOv5VHyJP0Bw+MqfDizLR35PHn5/0P5VHrsFlO+5ph+zoGx9P/8qY+tCRtS713EujcKFvtOMeuApf+5SO2n/g48srDbazL9qk/3legZOO0Jz9pDTY3jx44rulB9lGvmOtJ97wHdn1uaD7fWgIHYv4Fu/pV17ItUngvLdvcFqPbljLVvsWd4WJ/l13nsxZr4KDNtICHyT6B6fl0kmZfdQy9UMZbYARB3KqfVhOmbjUdcWzKEfwLkvKq9IdHbtWpB9tb+xfoYPvMNI319AiLgKXy/qqZdJ/Wr5MR7Snr/QXuShncXNfy4CljjJoBS9rBOGtq20oi35P/2YleDvO6RvvPpTil8D5ZmW+C5kAsnsmeB30j/GGrqoOxR0djjEBXbaXfmgATh1p38K9453Xtz/+kz9tz/mz57W/+puXtbe87R0zHAQ0fW1fePBxHX3O922f5sAKZ3vyWs618OTcJ4X/Wj+PI33HPsaeF9uER3FZT04ZOLBl7d++K+5l18KVYGU2qgDb2SBeJtKRMBAxBs8giHIZBbY6Comxjxipm4NswiWu5rYjjxBOKksY23lvbrm55ea1nD4YOBzJ5RoY6jE8DZhJj3pSJsDUZbObMtvWPrhGPvDOYMngi/yVm30YiKgOPM46DhH8UX5kvlxnVX/qN4MQXPC1SF+9pw/6h054s46ctvSfARnH6f0i75SDIzIcxot9RLbpp9Iz+ojekRk0kFMHzkU92Ua6kSF2Ciy4hyzjIMFHcqDJUwafgbq0deLQpr1Pm9AIPTwhx+HkSfn8kxvoq4m20FrHArRQRp0pcp0vs67m8i88eLALyqV3sf9l7eE/ss0pvEV6apt6HbnFcVVZK3/poY20UkY7xtFdTYbBmcUk7UaK4wQv/MYmgcvkPhtb2M2UZkHL6RfAe/Cy/yL4CAp1Ggu8upf29BX9oUNSeBw6jQ0mEJG6eRugDL6Qt7IELzJLGnagvQIb/4HfHIFK+IUG2ykL8Ee+y4KV8b2LtNkGHNqMdAGLjJMGndoYfACzaA+L+qGPmoI/Olx2XfFTT//SiRwoGzIc/QMX+EGr+ENn8MSfu+BNm4pz4F6un8hl9CH8TH5LT1Vm8RRbzffRPPlGezbWfVPND+0sbDbdDBq8InAAjAEAN42W1Ve+PUVEH9JHP/DrPde1DScoOw2Ms2lc9Feip9OVljG2CFr2wBGvrk4BzgSX3OSOYIR0wodpwA44bFuZZryNjb124BigXttiPMAT+hl694HM0HfGUuYExot2Q/tuawv+wQcZvhbu93ANVvZAEf1OAUtpDw36r7Hok15ot2/bdPpnwbpx8g45IT/6QO8jjaBB19k0Nui7BiPBbxl99Gt/bGluPLlZyPykjdScOQ/fhA7AI+3Kz/Fxep51BHJABuAgcd3918QnvBJA4dXp/sNR03csCWYl0GKQKPKgzAAcQTiuPXlIG64pR04JiOUk48ye34tgJe2046GDETRjrMamQxP38EEfPhjLuM34WBwHFedp1+DRJwDDNfhTpn2ETspIlWeuE1ja68ElrsETGIKKBKZGwKvb9xS4FeY02iiHX1NoShAZ2aPHtD2dPmk+LYfe0Hjye4mUd3ucbGrmV/sPR12afu0en3HcfR4Pcnb59XleTyeIWfQLr6cleKAv9WdO2dbO7mytQ1DhpltubbefvXP2GiCb6cxjWet1nzMFcbjWt1U/5hhhjI36rEMyzuJf+pgqNqfu4MNgJLrJfU7vUl75qfZCHTwtS7QBtvaBHDa2djp/+gVo0l9QNnx2HvBSpn/hGhmE9+HH9S20Fd51musFZHRSfvG/tENurNNob1KutqO++jfpsM95OoM7tEUv6HXev4eH2n6+7+XrCGCgCVz4RNd18BB9O6/Yfl5Wypx28Ag+6KQcHJTBC7KzjnphpXFZTv/KgZx76QJe+oJvyB/Zho+TD9rF4To6+opNL15jS8DRhv6W2QHllUbpgk7K4ZNr5AEe7iPv2Ad12fvnO4DUVxj5pQzcpMDA77z9Wi892iv3lXb1Ex1lbQDv3EsnuJ75p89q3//YH2y/83v/u48z8NTTfPZ3Wr4oz8V79UauLmsO77SRz9Q5vhJHgF7ayzO0AEe7WlZptHx3n/VFvsGInuU/n0xKe9bOnKbk9W98NgFLf2iHgC00ik/6wMPeij6pUw/qzbLcZ7zQVh2Lj/a2QQb0pW0z/oH7gz/84/Zpn/GZ7cqrr233fL/3b2fudkX78q/8f9ptd5zt6fkvfHF75p8+u73jne/q8PSD3xx2Rb+j7yonZMgY4KEXOW2pJ4cO6SSXVuqSxtpanBUemah/4WMfsUFkGJwDH3CUgUeZitM+aq7NL8KcoSCDcCwMVT6dIHQMA0FRLgJOhHC9sZWPtm7v8dPruzklcglDnNIxzJOmXz7tPy6A4VzsEW4mZgS6x2s7O/v9my0sIGSOPqhTCDt7UTb3TBoHh/PGTRltoFshVVzUcZKF3HR4ESfJ0eDDxvfEdvZzTHf/MIG5/aP0CQxtNIbtXTY0w1n1hc9ED3Rh+PBmP+ROKnssAPmYeDcgjCuDTlpphzzASTv4QWa0ibxGEC0DwwES+lQ+cqIPaeA6aTgT2lOvkZiLgzqu4ZvBBl+02doZsha/tG1u73UHKW7qoQV57R/tt4ttXge9/qC19Y29tr2TAVV1iy42tjca2lYP2B6Oi7aUYWf8StjRJWQfHW7v7rTVjfXY3zGOw28itb553uIXcvkIOwtcFuDTxoETQpy+cLHVF/sM+D7xHHcbwlboG3va3d9rhxcHT9Cwd3jQdie74r6PgeNMVLQjdbly+qEssqyL3Q/7Fj71jM3Uwbs2TZ/UH02ywHaxa+TnmK02xTeSFm3U01TgufP8SsfH9dlzK5M/yIKNMsch16TDo2Fr6A87qPi1qW6DLGZZ1PMLqbsJFosH27Id9dowfoiJZxbIYZz317WwT2x7jBds4Og44xkbAPd111/f3vDGN7cbb7613zMeKb+wim2lrTm2G0ecDbPlvPaKPWzu7ffEt+g2GRPIfUobu3ttm7FyeLGtbG71V0epoy18Qav4tAH4ZHywsOjjpC8cM4EjZ2gFRp9L+zvPn+t4sIWt3Z22tbPT8MWMC3SO/oIQng4AACAASURBVBkTewdM7vs9P7jIApVJ5bjbCTbj+JEmXibCdrUZYDuuyRcCB93oBdrQtWMdv6U9AzNwsoCIzSpb65gH1jfyugq6tVy9g4fxQG4/wtQFBv4f+bFwAQ7akDd5t7nJF+4dHLfNbWwuJwc5PbO3H9r4MRuuab+7Nxbu9McCiHxzZ7tdWFvt1zt7uz1XVsjf8QgsfgKZ1zJp59SiMgL32kbsGxqwa+Ggd3aPTNlQHuRJsTQBu7uHf8THRE7OF+hD/lc219vW3m7bv0SwZr8dNubm1v7m717RfvN3f7c9+8+f1+83dvHTOWW1trXbr9nEwg++DpuRPvLuay4edV7xs5Q5t3K9tTNeR6IeW9VPY7+0B475F5kir/Orw/9gg9QvJvy+OqBu0T76ianDtFXHWzvMr2Nupnxzm/FxnFefpw3G7BfYp9eJ0Mulo/325899VnvMYx7dfu7pT+tyOWR8THPHweQDtvcjv4PD/ba5tdFLjw53Zz/UsbPLpiy+rOPllzyha/ew2xk67AttZD4tvje38okH7Nyx4ViDd3wE40EZMRbxwdoY9hb/k/Ue8NlAJ/cBmzCLsox8CbgMXeJnWPtR95a3v6098uu/rn3+F35Be/4LX9jLqHNeAubgmNkfX3ncNnZ32sbu9qxs74hfbz5o/Ip8n2tnsszr3LRjHUQC15897wXtmx/1be2bvuXb2rkLqzM+ez9HmX+QFXwgg/iB1jY299rq2nbb2Zt8CgHKadwzttDD+uZuQ0fYAPpRFnwiZGNnt+3y4yB9fI91AwHqHQIe6BL/z8PoI05z7sx+uI3xib2B88JK1s/aATm09/438OP4LWgLPHVb2zxAj01A38YWcyz6HP4JOPjtAbbJZ3G/u59vrhKY5ZTb2tZee+nLXtFe/srXtJtvPzfjx1PQ8EFgkhO8BKYoZ32GHSGP1bWtTi9jkP+Diwdta5eyrHdYe+CDoCd8Me6zNsPutGHq+G4XOeVuxKqdY9fY+ubmUTuc/PbOLrKKb+xj5CC+kfKNCQ6/ubFx2La2Lna/SR/dz05rhbWN3bax5TqSE+fHXe/oAPtgPDJXIOs+fo548HLUv0GbBzKXGvM96wFOWTPPb7Fn4td4pzXAWBfst/XNrDVYm/7Js57V3v8D7t3Hy7tvuGHif5qrp7VcX0e6J5l8JHJhjMILCdlQFvklyIcdA8OayfHPvX6WNetrX//69kM//Pj24pf+ZV8v4GPRGfMVuPDfG9tbfXyzhlibaMdv6+PxvZSzzqAN+De3t9rv/v7vtR//ySe2l7z0L9vq+tqEb+xHoJn1J2PSsen6ADzp3zXG/LqZOtcJK6sZQ73vQ777uT3Nj5nPedC2uh47ZV3Q8XLKetq7cU/Cnll3KkfL672+lfkK/TFHIS9hkZtz0fNe8Pz22B96XHvik36yvfuG93SYcysXOn59Ce2iy2nPMwUaKEcurk+RD2sk9Wh/4GFNuLWDzYQ39E49sNg+PHd/MZVDc9aKGW/oi3vaGAyxPZ+ImeFFTt2mtI3jtrG5M9MDfUhXzXf4Dm/Zp1PHuIc3cvSIP8c29RXQXmVkG3nhfn0jdr2+Gdop294Zc1+VFdfaC3Ad3xQHWJv2BuqNuhe++MXtEV/3yPYfvuDz258++9l9r6UNo0NxsBY38AU/XkMna0dkgg62d4/azu7FTgM+zPZ8u1C5YVvgQM/Ub27tznwl87jj3b0DPG3u7Mz87aXG2muvfet//pZ296vOtM/7/Ae19c3se4jhYCP2mz3VSX1xqly5QxcPamjDGKrtN7YynsSHTXFCnHvam+Ad+3G+4x4YfIXrOa53DwZtyoP5zHVRp4H5jQfp+Lujg0aL/UsX28be7mzfhf9lz7VFkG5aO/CQfHOPdcWltr5z2FYO9tsdW5tti/0ne6iV7ba6cdCOmS93W7tIQ3g4aG1/rzxEJMgMTta9R4ftEH/Hvr7PkZfaNmsE1uDofFoX9Lq9vbazs9ORHh0etFe++hXtEz/5E9sVV1/RPuZjP6Y96tsf1R7x9Q9v//GLv7Dddva29ju//zvtzN3OtHvc69r2fY/9vra9u9V2D3iAtduOjo96woJ29lkjRz/IB3sglqestHf2B6Ruh9upd96lDfMD+sL2eppiUeAh5Xuaifngkyhj/5OgMXNO4iEXVvXxxpigZ/xQpzbRx+K0vl52bb/GocyXBithJIu6MagYYEbCszAJI0xYbM7Or6zMNtEYLhu3npYEKyFaIu2rD+CysQWmC2UauApeIcsQ5ZQJT3loP7mxoY/uUNis98UVdODIs3kXp3Xc68isYwPv9Yl8tsEhaOYTj0yy0Ef/OAnbIYPdvcNG4NIyc3jAOeGY5BF46uG38zwtGHt5kZ0GBSz99sDPXk4cpUxjQm7zUW8MAxhw0pbENUn5GaQE7p/e8rb2a7/xjPaM3/ztdvtZAyc4Z15v2e1yAG4+YVcOGjYe02RKf2XC22CD3Bfc+5O+2JSOiYlBMo83/dTFw6gfsP1J8eRQXESSsxFnMU4Ak2+uEVhiw8TpIIKX1ANHv9i2wUr64B675xp7Ylz01G0Lhzb6ZwCrX3JlzHVklklN2oHvdjDp2CCl9S4abz97tr3uDa9v73jndbMFkzDdzvvCavwqnHXk0EDfW9vz39PAztClgSJg0YkTigtiFn590TUF24Cp+LnGfnCMi7i0M8ZGFq/z4wS6aCs+gjTVTqSJPkkV1jZsrtc2NtoP/tDj2r9/wAPb937/D/a+rDdQxkaKzT1+wjpzynrwlSfPTJh8HxPZMUHhH/tGPPdsVkbdxVkQnA1NxzeNr+7M6+TuKW4mj74I3e86QbYsZvAJ2Bc4Xvbyl7df+tVfaX/4zD9uK24GLvFg57AHB9hQsNFgcwT/tiO4wMKMpM2Cj3oCCwSLFoOXbFQoZ2xhE7HfTG7dF3X/xkZvbEzBqT7Q+cxmJnvTZhZthfIuo24z+KqTttT7mY2HLKJpg4zA1+nby2lT7Be9ahdM3NicfSzmTuwsNqnjnqCCga7r3/Pu9uNP/Im+EXn+C18ww4MPQOb1oQW+oi/G9gmgMuFf6kGSyjMLWYINlQ54ZnFIHYsM7B06WPgxH5C4390D/8RLD2Ae90BHglpDjvDrU2gWUASMCFbuEcy+eNRuP3dn+0/f+q3tmnu9X/uv3/Xd7Zazd7aVja3+sIZTM/sE1SYfWYOU17/7Xe0Vf//Kdt27ru/+jk0rC3g2QCzub7vjjvbGf3pT90vwNy+bPFShHHj815ve/Ob2mte+diYLbFR//pa3va393d+/sv3D617XXvWaV7e/+pu/bq/+h39ob3/nde2Nb/6n9ro3/GN7xd+/qr3juulp9FFra+vbXVbKlsCl1z3n18f3jtr6JvYROfagT/mBIeoJZijng/3t9gPf/5h25ZVXtE/+lH/b3n3jTe3g0qW2e/G4nd/Yapv7h33sIy8SjwG3d7a6p7h4NO9fpYU+q02gL4Il2Bw657qOA2waW+96PbjYN+NzQQnWFcWHgZsxYKCItsAvPmmHHsoYK4xr2pnoizJg1rc2s1mffJEPeNHfPd/vXu3Ka65uv/rrvz4na+ZANsUEyLf2EyxXRrtHB219h8Dl7uxHifCf1PPAkFN3BMz6w8MpwM+88CM/+hPt6mvv1e79gR/UXvmq13T6mEOkM/z4oCdzFGOJscUYqTInWEkQkzGnXno++Rl0tLa+02nqvp6TSLzZMX3zmEAl9FJHGUHX/sNKnKzgVDdy66/8jrGOfhnHJMY0fa+sbXe9M+77QxSCEMwXF9nAEuza64EzN36VVmwU3rBz4LvvKL6Ofm4/t9rphNYXvOSv24d9xEe1e33AB7fv/O7vbaubu+3cykZbWd+effOS74CqJ4Kc9AedBCCUX4LVCVZmbcccnrluY5ODDAT7EixkLuvr8DKng4cTh9Shu7waPTaw9IlPpx1y6idm8HvoZpJNl8cxvnq3bW8T3I1ckQMwtOO7ZcgGPfcNdJfX8JPInsAkdYw5ApnktMc+zp1f7w8meUDZfzyLtdCkc3LWBHeuAsNDoGELbJ6xCdaU2aRnLPzO7/1u35h+yIfdt/s0dXnnhfN9zma+YN5gjYeP7LKfDglwzTglGMS6gHmT4BHj9PyFtf4jDgY2xKsPYS30zne/q33Sp3xy7/8jP/qj2hve9Ma5dSp+l75ty9hl3OPfScwDBOfYE/WA6sH+bB3y5re9tX3Afe7T7n7Vle1+H3H/9ua3vmW2P1xZG8HFlbWNduf51bl1JzRiA/go6tE7NOjP0B+63tren2whc6J0mjuHIg/KuKfvbg/TnoQy/CBJOGDZe5xfWZ89VGZtarDI9VXdB3eZbBNUiM1fWF1pD3vEw7tsCTw85eeeNgvYEkylP/iDJ3wyr3xSVveH0IF+GRvIQ/rQKXSfgD087jSzRkU+tGMfytqLttzTFhrZ17I2VFY94MBD9+2dOd9JP46r4Iv/h27qRvusqVJ+3NfW0GG/nYcjgsYE98KT9EFjxXPLrXfMZI2MaINfAJcyQD81SI1eCUj3tWMfq9lXipdy5cUara/FphiANo49s/cnCP3t/+W/zHT36O99TDM4h17Bqb0P/Pit8MFegr586IHPBQ45rq7HzrRp9HF+Za3bv/Ytzgsr6zM5ICvK3Z8RROSEYOZvDh1cbDv7W219e7V97SMf2s5ccaZ9yZd9SdvanQLSh4fR4zQOut/EP7G33WF9nLFk391upgdlVf/I0cA2sOw7fGjPPaf54AP+4C32lwdtwyaHv9W32a8xBO6Bz/pnehg1yWD34mHbOtib7a829/faubW1/sCI+bh/5mV3v13Y2G63nVttK5sjmLm2vd9u39xoexy+2dhuN59bmc1tG+sX2zFz8OZx299t/ZoTXMx151Y22+rWdvfpaOIiBzz29nriweoeB4709zxcZH3OeolvTPNQnmAlsbCjw/bLv/pLk8//kPa8F/x5O7dyrr3rhne1m2+7qR/IeurTnzqzve/9/se0nX1iHsyn2A4xIXwMYwi/mPGITfsDPcoSHfNwcmcv8kPXzH/UE4BkbDmebIPOsDWC6HWtaH1dV1GG/ngwxdyE77jz/IXuP4DrvmPyH+jSBP7LJfsySGk+BStzescFKh25sbEhOR3I3B13nm233HZbW1lbnT2FE/a9CVbSB/35RIWJAANXGCw4/88fPbP9+BOf1I/Mci9+2vW207FdnDxPIRC+TkBYheI9uYuFWpbrnP7kmhMC/+MXf6H9yI/9aHvOn/1ZD3RQjkNjMNI/suAkGTzQr7Lh3mvaQIM0wx/tMRwWezgf6AaONizAuUcetKGcBH77FWfv38DlNBlRhyEqB/qmHThx+BhgPcbrE2zgNAp1Q/9cK8OcwM1rA/SD3H/gB3+o3eNe79/ud/+PbC97+Stm9NKu6hR6uO98XTzoJyvZuBKhZ5JhQctilpNB4ObpfZ94pokhJ2wu9ScMt53NBvjZz31O+6Ef+eH2fY/9gfYnz35We/t172g333br7NQHtmmw2YAeeV73yg8/EJw0COnrL2wqSCw2PWlpGQ4I+gjsYAsMUu1dx0EfI5iJ/PKNuixuGMTzG2bku1jW+2BRMjkP7knR5/50em5sfNkYfOd3/ff2fve+d/vCL/6i9gd/+H9mcuAJOgsUNpSb2+NEjDjJsUdwc42NVPvDJrnv8N155+QcdqXdq99q98BjQ7St5fZD3sdsCXBpt72viedZ3xNtfRNfTroAC66Ot8syNkSAjU2Ui0ps4Wse9tB25szd26d/5mfPguu094FB7b9viqZXLLiWJmwBu2BDwjWT1dmV1X6aYn06cbO2tdPv2bxQxgkLYPeL7pEJCbrJ6duxD891vNu3+dve8fb2wAd9XvuA+3xg++h//THtec//i65jbDG2Pmysbyj6qxM5bQkOfCCBIB40GQzKadyxObEvbBlZZrOURTO0uekUrubYEP5Bu5a/rqPJLvT98OziiYWecllb3+r+ULxsXEjcY5P0gX1Bi/1Qhxx5Eg1eZdvvd8crHsAxmXJKicQGiNQ3ppPdEaSyb+q4xg5+67d/e7aY+OKHPKSxgEU2jLH6oCttpxOp5WSzMoBPghGc2CEnEWiAHgKl3EMPqQczpvHJpM94JbEh78F77KjPR7FTNijadKe7z0E5wUKgkpOVm7s7PWBJIGLncL99wzd/Sztzt7u3z//iB7c7zl/oi61d5p3p1U3gtotMbr/zbPvGb/qm9kmf/MntcY9/fLcR5UX+pjf/U/u4j/837cqrr+4b10d8/df1AAYnKkMTwY0h41/5tV9tV1x9VbvXvd+/Pes5z54LbN58663tK77qq9qZK+7eztztbu1e78+rM2d6uuKqK9vdrrii0w79P/3kp3Td0wcbJnIWvZyk45qgk/ruG65Jrtig47zXTz6GtpzEQi/AMDs8+nv+Wztz5kz72I/91+2WO+6YBam2Dy+2syz02IRyshvoo8O2s7OdWeWYtQMLYNY7PAg6nJ0e6AHLHrA67EEp+oVeUg+obuz28vBwqa956hoBe2dMUs96iLFCGXa2OD4oZ9xgi6z11je3ZotT4Ck3pf14nYmAhYEKT1rRJ36CByjq5alP/7lOi/4XGDb6Br7ICVpii5YhL69rTrDcV4/rfPCEH/uJ7s/P3P3K9prXvn4mL/jFP7god8xR3sccJy04Mbe13y6sbrbzKxuzsc/46g8Kdsa8VTfmlUYDlNDKnCDNm7t7/Z41BCcrLd/j7YtjTgXl1CYyIUGLJ/fonzJy4OopQOGxHfjAB1BGnqD6XvcV6IyEDXX/gj/hlODOkD/B3197Br7syp4e+ohvaLfdeaHTygMK1knQzTUBS+XPGNnbTzCUU02sLzI3XGqveNUr2gte9IJ24y03dl1DGxsg/NHKak68Uaadco0+s+kOLwQtKU/bS30DhC4tQ358f2xr+7An1o3QY8C3w/WN2nFfT7KWBNagATrvp56mkzrIB7lQhgw5YW1f2MFZNryrW7PNPkFHdM3czlsTa5yaxb9ySmV3bKKxEx5aMvebUyZuNnq//Ku/0sfLR33MR7d/fNObejCQesYYOfM0axjmlpW1tS5T5j7s2vkP28YPMO9h34xtYLT51bXNduvtZxvzKXCMUwIyrI/v/68+ovd/9bXX9GAp4zMBm925oATB03MXxomyThsno7cJEBXddH0ftle+6u/b+907PvrD7vfhfW2OjeDv8Tu0h1Zp5J5y1gzs9Wo5ddCOX3/yU57Wbrz5lkk22FFOjXMaN2saxnNO+NBuZW19Rt/+dNrfvpEf6wLowKaQDWXSB1xNHa61xsm6//U7v92e/vM/3170kpfMwQAPnwSDH/kNX9+Dtfe41z3bX7zwBX1+RI/ixO7pD30RkEOn1OG7oYHxyz25a0PGjbKBd8bN3iEPYYYOPN3XaZl++Mc+rWPNR9CpPzwieFdOh9KX8yB92Z/+BB1BNzihc/FEO+XKKjRk79fXK+yTS5AT3kn0gfzrPp9yZAI94IEm7s+eO9/vKeMzCuxLmb+4J8kj1+xv6z1l2Liw7Nmcw1jjWv60pz+9feAHJdj+hB/7sb5Ptc6c8Uug7uz5c7OgPvYGH8JwIhH/gu9hDiF4xJ7/jjsHD+gUXrvcp7UIZeLh2jnPHLwGR+Fhe3e77R5gP0ftq77mK3qw8mEPf1g7uBhe9a/sqautIB9oJfdEO/lG2SfijwlCAoetJX6CXRAwy/6WcY0OCVjBB7SznoHOfrKyfwc4tgyesWdGZ8GhzJAT8tBO0DtlPIgj2Lu2s5V1FXSX1OfaixfzQHMq56BRf5uN0/U7fGbksG1cOmjrF/fbKgG+6WTk5u5RW1vb66crCVjucVqf6KNrwwnfyiZvyFxqB7xJeXjYjvvbadNDVU5proU2Tldu7x22dfYpW1ttf3+/HV+K9//CL/7C7nMf+Q2PbPuHjKPxv7O33V7z2le373nMd7fvevR/by98MYch8r+5s9m299DxpbayttL2CNjydlR/syt6JICN/2CskqID58qx1qYOeaMn7Av/c/bc8O+UqQ/GuuOdnHFC/AOfQQyH+an6D/tGZ6xhoMH1NAF8fcpd5fRvTIrr/s1KDBXDN8EAxs0gB6FEc40TQjg/9eSfaV/04Ae3r37o17Qf/fEfb3ecu7NPRDg/DZFJkYlvZtT9dbMIFTwMPAekfeD86OfmW25vn/rpn9kXoh/0wfft7+47UIWlrQZNGYOESborYnKywFTHCRxPRXDWdRFNOWVs3rn+zf/1W7NF9+c+6EHt5ltvmZ1Mop4EXuhd5IP76niEpYw2JoKVDuwqZ/Ev5vBFW2C5pj39k8TdeWdgMeCmoGrFQxl6Ri4m7rEB8JLAhf5jAwnKUk7f2AT8uRH+ru95TNfRVdfco73sb1/RjbpPSgdxWLVv6T7sDpQhl5M1lFe4vvjkdbvZ5JNXC2nxor98UXvow7+23edDPrhddc3VswURG6T7fPAHtS//qq/sr7bQlgVZBjKOI3plgsGpEZg0VYe3eI2z66c5JmfFiUsW5wY/pdG823o5RUm5ASQGuMEM5YlTZlPJ69Y8zcB+xYV+qI/Ooh/rzHEUPNm46ZZb+qtEbhR5tefchfP9STkbS5wKEwr8O/mBG52CiwUI/dMX9/TttX3xAeAX/+VftffcePOMRu0AGOyGp/zgxP5IlGkv4OMe2Lm6KdjU20xPul2M0wZaqAMvtBM04PUsJsE4weRsioCTbvhF/zpSFtyf+6DPa1dfc8/2GZ/172aBr+qYpdE+5R28lEE/NpLXu466LXFNUEfbwa7Y0Hhfc2xpETcLZfCie58idx8yPQThGrmysHbSeM3rXtv+1Uf9X91HXXXNNf1Vlcj1Yju/cqEvwLBTbA+bJGeRxmJ5Vtbls9cXrPMLuPEql+NHOZhjvwYblRk5NqXN1nGtTdCea+wNmXIPnDrjHlkgI/t6+3XXt5/52ae2pz3959stt90xK7deePDQt/fiR770CU7xsjHldE0NSKbvBCytX1nb6vbGggl8G1t77Q/+6A/btfe8R5f9Q77sS2cbS4O+0kXOaTLskLFfT1czaa9vEnAdC2Tg3TQrOyZ7YOkbv0rwgeAk5dyzCGYRR859h+tzA/Mrrx7lVCmLyFmaXr0lWGmgiNNu//k7vqOdueqq9kVf+mWzV3DzLcD8UAQLPQIY2gqb18/47M/qcmAd4MMa+X/L297a6wgmcsIG3/TsP3vu7MQVcMgF38Sc/BNP+skOc+bud2sve/nfdrll47zTfdkXftF/7IFK8HzRQx7cHvDAz2mf8mmf2j7+Ez+hfcK//aT26Z/12e3//pwHtif99JNnnxRAJsqVU3Fcs3iSxpojO4JGlCHfGgyqcO34sD3hRx7X7nGPa9oDHvDv24X19T7WN7A9bBlf1dcZnASkZZZcx5cOmicr0Sl2yUZG3PS5GMTCx2GL2AM2CH1uarFzxpHtGUNs9qo/Y4wCQxn+hY0lcIwH28F3xgwPWcc6gD5jT1kfMnYCNzZ7PLTm1LYB6Btvvrl9xEd+ZJ+XOfVNH/hf5z1sZH1nq+1d5OHNcf8EATk+cv/ixf56tYE/HiISANJ/Ol+zqIYOcP/sU36uXXPtvdp9P/z+7a1vv66XMSfph4QDFr55GEJgkjnEMYZcGVckbAOZu8FURtgC/oLxSoAKmqCnBiKlr9M/nbLkdCWn8KjjZAZ12CS2yPjv8plOQTKG0TXBMvri2v6Z56AZ/4PP4rrWd7hpHQU/8JbNcYKU2Ja4OHlyJ6fGLrX20pf9XSNI+VUPfUT7hV/+9U4fr4bfdvZCO7+Wk9XogXG/s58fJ9rcwscOfOBlrf/Wt7+1fcEXfUG7z4fcpz3xSU9sd54/39dgvD2EHUkDOlEvzhXYNDDRLafNWNcM25Z21kkEJr2vOXyvru+2CytbbWWVoNdeg1YegOsj8Z20QZ8EgdUzfp5EHWOTgGYdm+BG9v3TAXwPb1oPapvkzPno+BwPK3jtku/ZT+uAPQIx2zuN3LUofT3jt7LP4AENwUrKPKWnP2VPxVqWcVQDKt23TWOUdQHrSNZw4HCMYwfKuvPGOmU6Uca68ad/9sntu77ne/p+jkMAwKDLvhfa5aTM+dmJQOoIzhBI7WtJAl7T64DQBT5OWoH/1jtubz/71Ke2R3/f97Yn/cxP9wAf7aUBvVc/hf71ZfgmaKZem+BHKK6+9p79BPXv/N7vdzzgysZ5rBUMpKQf9kbDV0UWjJ18S76vsVxrlD2IMqRvrqEN36fP5FQ/+w/moW/4T984O8hCn/WzJc9+7nPbD//oE9qTn/Kzs4Ap8sEHoy9kQB+0I1FWdeW6EF3qq4BbXc8DW/ZttiVIBgw5PO/0zwAN3oFjP0fQiXm72lECTsdtfWu7B7LoD36hjQTenvoaPLSiK+Ri/8AzzpERMmOtah08ST/1dY8DTN8flLcAwNsftO2OtRHz2KJ8eLXZIBq8gYv9qfEMyvJtw4N2cHHQwAEZEuti9kMGkLFfEusRPhv18le+ov3lX/9V3+91Og8IGuZUJuODcSKP7LHoCz6xLwJG+Bjr8R/4Ff2P8lEuwGlfyB9ebYu8kJEw1Wbgde8QmpA3Mjhq3/jNBMnPtId/3cP7muyQtz72I8v6mjyyUn72RU4ZdVyDf2uXE+/seRMXoJy1bD2Zy/pNeHITPqqvYabPLDGPUccDDg6PsBfhnsM22LV05m1Q1inAcko26yWCvbwRhL9d3dpot547O60lxgn3Pdb6fW5mfZH1A590W93KgyROVV7Y32770HF83AhUMi/zGjhpbXW3HVA5Rcq2GafTOmR9l4fOl9rR4X474lDSESfL/axNaxd4i4CT+7wFQrCuP9zur9e0jfXVtrmx1h74oAe2e77/PdqTfuZJ/bQk+uMTd+tbPHXVSgAAIABJREFU+G7eYtpvF9YuTPfgRkbE0dBv/WeNPw7jKHPz/lkbHjj2txaO2sZmdISdaWvVlhi/tEVnjOe0mx5KLHn7t+5n7HNlfaO3677DYOX0GR3WV/0zNPqTU3J9jjgRIddnOtLulMIAREooABDsAtbGnF570Od/fjYWdzvTPvbjPq793SvLqTpfAT8lWMlgwPi3y6AAdx94/QPER+3W2+9oD3jg5/bTEve93/3b2995/YknAgye6rChlTIWOuCSXvM+8HZ2Z4EbJtw4nJyo5JULN5y/979/v11x1VU9IPalX/7l7ey5O2cDS1odvOT9ehrMDDgWWvAJTcAfTk8udKrA6BS45smQAxU69ydHgpwoty+u1QllTEwk8Bp0pD9gwL9V2isTJo8kA50JIqF3jBhcOMw6aY0+GSyZ+Mi/9/t/oF197T3ah9z3w9o/veWts8UBtECfOTpZ29jsiWDlYT/OTLB6fkIFZ39daDJQviXIhpbyV73mVe0BD3xAt7sP/4j7t2/99m/rT6Z/8qd/qj34S7+knzJjAfELv/SLswmIdkxKBKrQL4ur1Y3ttrMfB4WTInGMmychW7sHvZ77Xn503Db57hffVCQYNnPEyInNQxZoTH5McvSXxKaPCT8Lvx6onL4xST16XGanyBmdadfcA4su1R8TKrY7+soC91Hf/m3tw+9/v/bFD3lw4/VUZMukQGJBwmLXwB1t6QMeuUZX2Cz9SR/3LH6452n11zzsa9snf+qntR/98Z/oHwGGHiYY7IUEjvrUjnvLe18TbsqAIwc3SfugHFj5t35je6f3Bc6+sezfQclJiLwSmQcEi44OHfg6GhP6I7/+ke2ae96rfcZn/7sZrW6KoOHC2voJfycNjgFe6SMhO07W7HIaoV/zAw17k90c9SDG+bX1/urfxs5O2+QVx/6to0z84oUnddwXmv3XQMd4RhbIWl2xMOBUxC/+yi+3//qd39Ee+7jH9Ycp4PM1FSYSNg3YPDLg3oTNgoM67LMu8Pvif/br1CySM95py8lcFtvQCM3ainyY47u8BnZ1g1MD8W/aAbqXL2wbvevHaItOtIH/+Zts6O7ePvhD79v+5m9f3s5dWJltZJELbQ+mhTvtoM3+6afaGX2waWYxZGAKWAIAvJ7FBjabhMwfBMB9fYiFE7C33XF7e8rTntae/NSntL94wfNnfSEfntKzAEP2ffwTKPazEFNgzpNGecqNH2B853Vv8EPXJhvj9a3+XSY+k9H56T79qJ8qYtFLYIWFBfz0zfj0/UNOO3X4aWyhZ+6hiY3v6uZGP0nJCUteA8euOOH2qP7q093bQ778K3qABZvmW5UENTiFRRCjw07fK8R2EkA8008s04f2gh2xWcMfmwjwfs3DHtbpABY/Jp0sfPHj95tO+nBCz00EMGzwP+dzWQ+caQ9/5CO6P0eutLv19tt7MBO74DUUTy2wSOabWwZvwMMGwqAJ9zu7hz1IwWtlluNP0DV6InCk/oGnnOXvDz/+sf1k5cd/wr9pd5w/3xez67zCSh88rJnmFeZ9Vr2XLh21rc3VxjcrOx0sZsupefre2GITzSuow37pG/vogYmp/2rPjEH8Fn6a+XWvz91jTsWvVHjuHbeUsxFynEEXwU4XszVnnLlWdB6pfqN/amJ3p91w803tgz70Q9qVV1/V52FwEnRhTDBnYX/dhjjZu5dr7c9vfHJirScefvAwmFPPbHo4kcoJ5OJ/fvKnfrr7BtYfb337O/q6KX1mDdTni2l9ZDk5vPAqHfJVHuiAk7iMH+qBQxfoybbAsgGBZuYAgpGeruRblpR5T6CKE5bAYg+8qsY1p03Ehw8waElZ/94ettM3t3mFk2vq6Bub5tMG2Kuvd0If/oxUbafT2oPu2BAP+QjAZbzzqjK0kG6541x7+/Xvaat823AqM9/Y2W8rGwmyUsYPpEALgVVwzXxTa+2d735n+5RP+5Q+Rr/70d894xF4+seG2aywzqSMRFDC65pj07fdceeszkAWMOgGm2UDz6aexLXrV2xVXMJ4Pxcg2yDgEn+vbLvvnz5LxFjnNUYSfQIDDwSomec3+F7c3t4sEWxHRszxyo8c3TP3b7EfmPhmLDAH/8YznjHzj/g86GSMdD6nuZd1nK9a0sb1CjDgq+NXPpnn6jXrNOZgEmvgPoYPecPpePbqNvCuYaWBMoKTPBTnmjnE9XjWoJG1cwswfhKC9TH49fP0y/0yevFFzOO0J0E/tHr/opf85ezk/G884ze6T/E1yP2jg/7tNk6X8c1U/A0b/pwqYx1+sV1Y4/VdHhyOoAq+gX6rvdAfZfRd5Ww5OZ8iYR669l737GsAyhZPl1JGyv4y+bIDDvCpj6Zf1jH+YrM4yLE94FgH7/XA1PH0rULkz1qPtXSu+3djd7badv9kVsqQASexEtQKbeAlMO6eAPz22cfYdCqKdQbjHf9IOfOscMw5fW/C2CgBX+vBCYz36h7Z085ycuqWlYGDpJ7CA+tRbPK4nzbjVVlOmXHP9/3Qv/KoOXW1z6oT1sXaqjCODx8woOeNbfiJ3XOClkCl8PI3u++vQucUumVVHvJEHXoXhhwZ4QeFATf3+H70AEzsN3wfHR+086t3tu969H9rV15z9/bVD/3qGZ3aMnPP2sZaOzjKOMFjIU++M0zQrMoKea5u8PAhAbPNHdYGBMIzTpEd13UvCj2VB+Yu7IdgY7eh/kA99LJWZN9c4eUVe7ccP8z6eMbzJeaw7If0s2vbm+3Ws2fn/S5zNbEt5MRDyMO0WTncbDuNb14et+1jfFT86E03395fiTdIeUSchFPqu1tta2+7bR9ut429jR505LuV/hGUJF7AQ2oClfRHsHKb+WmX45n5293mU0CXmicrH/+Ex89Cj5yaZFb0n1e+Y6u8lYlfQF/5X1lfnWw/4xc5YYOv/8c39k8pVT/K+gLZARMfMj/usCd+4O2W227vP/IGDGtWZc8Pv3GNXvBV6gW9Ewd857uubzfdcvMsoI+NAkPqPmR2oIL247cAqDstse6kP/uSlh6sHIjzRGsRCAI0FBryjbSrrr2mO2xOTFxx1ZXtf/7mMzpTntzBSfe05GQlg1ACyDFwBIxDklkCNs9/0YvbL/zSL7c/ffZzZkET4YEjIUDbVpxew7QDgLJF3ihjoiXpgCi74aYb2x//yTPbM37rN/vrET4BYBKnP2hehiv4mLDjYLk3yRs0kywnBx8OBWddnzBUGNrr0KKzTPyUV+UuyhcclOlIcp17g5IELylnwTfqE2yUT2zAhSb9AffNj/rWvoi45h73bG9681vmeFL26gn48JNBh7MikMRJCBbcbMB5XafD9IU5NALL08S19vBH5hswnCj7s+f9eYKP0w/orK6vt5f+zV+3b/nWR7UXvOiFfcHHwq6fLpsWhuDhVBCv6LII5ztYBC15zckNiI6LMhwNG3XLzMPD0GvdtPXF2BSgpH8WAgkWuGiAZ8qVRfBgU30hMm3E2JAt2gj9KkOcPLzUjz0TkL3hppsaJ5qkkVN2LkakE9sED3SIDx2z0Y2MpvHI6wDTBMrrFh92v/t3XT/4S760P0wAVtuDfnCR+qJ4ekpLPXDakNfYOWPcsSkc9cLwMMNy4Bgf3LNoImUSJCDB92HyRJW2vKrAosIxy0KbayblR3z9IzsPn/ug/zCjCbzIAl6RjXZLjuMm1TLtgB/VWN3cavwoBGU7B5n4tCU2L0xc1PUJcwpwMg6VFTJ38y3vyFIdWUZOGyYXbHqUj4mFsXRhdbVvPjgRiS0OuGGvljn+DGZRzoLNgJNwbJbqgqTrYPI5wpBjr8iyy4IfHyoBR+GqTcMPC7dqG8LVtn/y7Od0nV19j3s2Ni3CkCPLRX+5aFfoDljoXuNU1LSAwuew+Wfx1793NJ2qA5ZAQO2Ha4JGwHNdA2ncLy66Ftsu3vdgGIunsihbhPEeWANolOEn+Vbl7j7+P5O+Gwo20/AjXnLHEG3R5RbfJMUnXjxs2wcJpqCzx/zAY9sV117bHvIVX9k/ccDTafwgdQSKDFZqVwRmOd3Ixu1LvvzLZpvYbNyO+6uA19zj2l7/kdMpYGD/6JnP7P55+MXY5uMe/0Md9m5XXtFe+epX9dN62h1BSR6QEvD8ki/70llf0OJ4gFfGMXxyTTAlPMdXcE0gmKf71CFTghOUm1jY2c4y4AgeE9zCLo4vHbYn/sQT2t3ufqZ9wid8fDs/BaH8VuUqv+ZLQKX7h83+GjgBy/29fLeSPtEbP06C3ujzznP5sSb6rAEg7nuwaoFOgrJ10yOtji98CP7TcnJ9LgHKWo7MCOJ42knflJx11jI7ZexwSoeHgGOsXHf9O/vrc+j5qT+X18BZV/U1Fj86N/lIbIrEJoPguT+6gy8lyIcPxWcy//YTllOwkqB5pf1pT/8f3Tfwi5pvu+6dc3X4BvoQHj+ADAhAM39Qji9ApwT5kDvX1BE4roE/vo/WH2RMdBOUlgd+/X37IN8oJlDpaUvKhVmbTlVyT4Ds9jvO92/1nbuQV1YJks70PumaQOr5CwShx4YOe8mYRp95qEEOH/LCa+2z77cV/tmoYmvQcMcFvuXFdylz7zrn3OpGD0ieX9ucW/vcfm6l3Xbn+f4dW34EUZlCoxv+W++4tT3w8x7Y7n2fe7fvfsxpwcr4Yk5f1Vc+sWVOzbNx8gFp+MkYZp0K3/xaKifT3n3DTXOn7AlKgpM5nJzEmhY6yQl8cioTHDfefNucf+86nx5EUV9PH6EXPyVB3e1nz/eHjwQp1TPyZK4nILm6udkD2HxGo+ocuwCGMt6C0Wf94R//cT91/sH3/dD2969+9SxQCd34PH5Aj3WdczL++9Y7zrZ3veeGvgbTtzPuGfO0Yzy/+4Yb2w03sYnMwwnGsjrDPxt8sR/nM9dMBBZZS3D6CVj6hWbW4Rzc4OQk37yENnAwvin3YZ19wavXBMbytlP8EjS/5e3v6N8avu76d7Wbb72tb5iZz20D3dyzB8yv5t69Pfd5z+2vvV53/XWz4OQIsvDdRcYq4wpbO27Xv+f69to3vK7dcNMNbW1zbW4+RKcE365/93v6w463vuO6vs5yr8TaD5tSztDznptunH2G5Ed+9AkzWjmNxzoAH5f9ZGu33HbrdFgA35IfV0JPfZ3UN/TH3d5rYFZd8bqzr7wrj+SsSQ/byvpKe8+N72mve8Pr2itf/fftbde9rSXoEb7hnUAugSgDfJFJa++58cb+vWf2Sq9/4z82TsQjg9oPcxS+kEATp4w5yU3ACdqZf7CxOgf9w+te3571nOe2F7zoxY1r9cj4UH7kjG/v8cdve8d17SUv/ave9k+f89z+QJrDStKiPLwnEHn72dvbG//pjTMdE05DDr/6G7/Wnvvnz2033XJTD1YjI+wBvnl19iUvfUn/jA9rEGSArsDbHwJMgTMCMdy/4Y3/2L+PXccK6xGC4P/w+te21/+/hL0FmJXVF/975kwP3R3SIFISAlIiiAgSFlIqIAhIp4ggJSEtSBoo3SlIlwgCEqKEgHTXzBAzTKz7fNY+653hd//3f+F5n3PmvLVj7bXX+q468qfXRjxqV65eI/0HfiZTvpkuvx84qDoJz0aeSG1wtH4ABK3/ZaPMmjNXJk2ZKlOnfytbtm3XdYCcz3XQJwffTbbhO048O3fvkbnf/yCTv5kiy1Ysk0tXL6hn5SddO4o/zCcNGzcMgJJuzlJkHeeRx7rYsOkXGTFqhPQd0FemTJsqq9askr/+OeEB/YwboKWGmQfAYXQL8oXP/m6ujPxqlIwYNUq+nTVT+wLNphiNUozpamwN9IPx2/PbHpn7w/dy4OAf2jfWDVXMR48dKx06dtJ0Dxs3bZEbN1NCk53hmBQc7FnJcvXmDVm1bo0M+2qkdO72qbRt107atvtI5v44T/7484i39wIkPiYMPRHP8FhZs/0XGTbxKzn8z3EFLHfv+1269uwpDd9oIp07d5N//j4t0Q/woBR5+jRRjv/zl4ydME7qN6ovZSqVlaZvNpYvBg+StWvXyrVr17z33LgXI9fuuCibGNZKEjLzI81refr0aZk2dYpM+HqchEWGSY7c2aVM+TIydNgQGTx0sPT/rL8a+wCModnR40bLgM/6y+GjpLahWC9yeqLmtxz51UjpO6CfgoUYsZYsX6YpJ+q91kBeql5devXpK1u37/Rok0JUhqMQuQX9wGs3b9suXbt1l6LFS+jRsFFj6dOvv2zYuEnBS65jrfPJmoUnsl7XblgvnTp3luo1akjV6tXljcaN5f3WrWTchIlinpVKtwGZxPiIp6P8jz6dWrfme2r6MdqnDT5O2oJAKKVB/MZJDruRa/iOoNunX18hVOvtd9/RsFsEU7y6TGFjw/u/gZX2bK5jE3SWupR36nsDnmMoz/xtFj9TlNxvCDAp97FBsBGz0fJ+rsW6Z8KU3QOwBQNKraQjDHB/6udxPc/i0w6zDtrf3EO/aae1kXMwtdRCPMKACQR2L+9i4Zulkt9prwkMdh0gBL/b37zHG+MAGGybkF2jwoWFfAaUBTvH/DqvCWflZl5tng3VZjPhSE0LCI9cl9qS1G/gAM0jRq7EPb/9ppuCY+jPzg19pc3Myb0H5DlN6Y+1i40Ryzt/E+pjC4y/eTZ0FhQSpKEVTiF2m4zdzyfCkP1NO9l0mGc3ps67zM6ra3eqMAx+p/98PiEMJVVV1ce45pNHJJAGAcGNw4BAeyZ0wPv4XYWWVIocf1slSObT0SAeajBTF2JgQinP4PlcQz+gYebU6ABB1t7JJ4Ac91qf7Rz38J3+k6qBz9TzB+DJ34ynjandm/oTj5my5ctp8YT33n/fW+u2PqBj2stGn3qN2ruddT7FY4C2ci2/M0dcx3oBXE09hzyfg/Gx9YpyBm0YUGOKWuq1S5+wBMbqkWK1evu9t9S48mbTJvo8HXtvnFNoknVN28hHw8F3ftN2Ej6C1yr3BTwO6MPZQMVHW+d84onI/ZzDEmVjSl+5h3llvJRXBfII8R7CK0lKf/zvE1qkxEAbu98+oSfjOwAH/G40wnfohHeTg/fCpYsasoRSwRjzbvrAvNmcwYtQUKAFaIf3ph5XO08OwZOnT6vCQnG11LzOtSElTIa5wBvRvD4tZNTCibke0P3MWVcYJXVfUZjIZZgxS2Z5rkhhobIo1zOuVuEd3kc/eI+tR3gywD0FYKjESRoPWzN44kAzrHWUXJ7HgUJMigMLbyIk8Y9Df2rqg9T58LgWRY0xtXstFyzFd67duK5zRlgd80jfUPKgISz3KM+8izZwP39TnR4BlzQLu/fuk/1/HJJz5y8qiATPtVBerkdh0DxsFF0x0EUtmPBxx79QwBAEN2/bqgfeIABJtCMG5TM5UShqcufBff0EvPykWzcFfl5v/KZahVEyDGxH8CJfpYaDBlJqoHy+9noDCQ0PF/JRKkBuayQpUY1G8GwKrkyeOsULGS9RqpScPX8u0Hdywjnr7eixY8TATUKwHN25/kCTNWrX0j2AatOMg60ZUyZMAWJsmWPzYENIQtB1Y+2el1oIQqb58+hxWbJshUybPlMWL10uW7btkP8upija3Gt7Ax6So0Z+KRERYVK8eFG5duuWelPdehAjjwifSzVugBoAlVQE37tnh+zYvkX+Peeq/jLv5CS2Z0MPmzZvlfW/bNIcc/zu9lsH0AHSQBsoCYO+GCwjRo0UCnRQydc8r5gDx6fcc6HLfQf2y6Qpk6Vbj+7S8ZNOMnXat7Ji1RoBIDAaZB3QHtcWkwtSDJh2Hec5KHI0feYM6dazh7aFnNHsb8hWefLnU5oYH8hZSXtsX+Ne6OrMf+dk0rSp0rh5U3m9cSMZMeYr2X/4sNyLjdW8f2bw4Vpoj7/5hP7gXbbeiKKAxpBHUS55PnQJT7O2wn9/3bJZwzG7duumebanfTtTtu3YJRcuXvF4ADRhnnfQEOAtPOCXTZtl4KDB0qHjJ9Kn3wCZOfc7+XH+Ajl38ZL2hfk2rzlCvh3ImuL58dOixTJ+8hT1rLwbHSPfzpwtpM/p0auPTJ+Bl5jLxWYg8vUbt2XNug3Sf+Agee/9VvJui5b6fmiSOaKd0CLtIxWQ9fPSlWvaVq5v0bK1fNypswwe8qVMmvyN0N9vps/Qud/3x0FPwSKFybRZs2XsxEly4tRp73eLHKCa+fLVa6RFm7byYpWqUq5SZRn0+TBZtnytXL56Q9/Nnk3uxW494B/Ok5oqp198OVTGjf9a33/x8jWvnYBon38xVGbOnqu//fX3Sendt7/UrfeaVHu5phDya30yj8rT/55TEKBi5Zc0xUC+AgWEiKeJUyYLxVyMvlSuIr3FI/a3pwr2kb8bXeWl6tWkYaM3dOwnTJoiR4874zpjCb8wD1bmnjBNaMH4xKkzZ2XSlG+kSbO3BGCxctWX5KMO7WX8pImy9/d93r5j+09qz0TWJ6myyGFYplw5bQNppsj5Sz58xszJzy46DX6Gxxb7P/nYUeDZE4mmYJ21bNNa8/fCc6dM+0bBTxsv9rr+AweoAlmxciV5+913tSo3+yXXwEf5RA5kfEaNHi2t27aRIcO+9OQG6wMAROMmTXTtcM+uPbv13fmfKyglny+l40mY8+VrV735snbQ1llzZqsxa8asWXL95k1vjLiGPfLbmTOk6svVlVcwBtly5pAKFV9UvsIaZ0+fNuNbeb9VK+X9QZqv2CdVX64i77R4S6rXrCqdunws5y78Kw+f4CH4WNZuWC016lSXnxfOU+Bm1twZkq9gHvH5ffJ8mZKy/+A+bSt9ZP+e/M1UTSmSNXs2iUqXVue2UZM3NSXJ36dOPtOv3Xv3SNO3mivdGZ2XLlNGPmrfXlNTfdypo8oaJgtt2rJZUzPxO/2l338ePap7ZpsPPpCNm3/1ng/vZE5MP4Cm2OdqvVJHfl64QPOVMh46djevyNTpk+Wtd5tJ9lxZNeSXzwqVy0mvvj1k4dL5cv4ishSG8Idy5/4teZrE/pcg92Puyvc//iiNm7yp+Ur9IcGSJVs2YU9+7/2WCtjyDvYdjHrwffUmDoRwInNDixgOCxctKjt271JaZT9i/nBeIo968ZIlBSAXuYvncTCn9A9+wd/sWWPGjdP9wsYzTbq0mrO6SbOmsnT5cg1ZZzyRR42n06eGjRtIwcL5Zc36VdrXoSO+kFIvlNB5Zq4bN3tDft22UftMv3ft3SHtPv5QChTKp/OcLkN6afNBW1m9dm1K+wK6Fjzk+Im/FIiB1peuWK7rxtbOnn27JX3GdPJipQoKhO8/eEC9GMnN6voRpGMzavRYD/SBj5B3FUMya4H1VqtOHcmdN6/HM5F90mfKKNDLzNmzlf4ZJ/Z01qrpHzt27ZUP232s0YwhYeGanzJt+rTS9qPWsnf/bnm90Ws6Dg3eIEWRA/4BOm0PpxDP2PGj5aXqlSVT1gzemGXMkl4yZ8sorT54X6ZMmyTXb7Gu0RFc4R4qjd+8e136Deiv7bQ5s88s2XNo1B37EjwUHQ0a4kBONV4KCtDmwzaqy7fv2F4OHTksEyZNEKIlbfzSpEsv+Qo8p2Da2fMXdY4IU3bybaKs+2WdNH2rqQJ/3BOVLo2kzZBe7w+LjJTqNWoKTg4aoaoe+I6XY8Rr2/UD8UX4pPtnPWX15rVSqVoVHYOQ0FCNltm+fbsClZcuXZCOHTtIhqzp3BiF+CRv4VwS5PNJZES45MmTR7p37y7/Xbqq++at+w/l1oOHcif6sdx76LzokV/IV7lq1Sop+0JpiQoY758rUtCbd9qfMXMGWbJ8sQKTO/fslMzZMus7p06bor+ZlyXRC9AIaUOg3e9+/EHy5s+nz7K0YOFRkVKnbl01GkA/YHoGOgL8o4907tpVaQ/HAGSnHLlzKe+jLaRUImIPOnVgNVGXDm8gBQZpEbkO3sGcFSxcSP8ODg2TGbPn6Dwz13rg7BU4lJcogPms8w8YU+oDGQf+w29GM/TDZwI4P/IdInOE5nLNqUDkxa+70Iw8+dwCA0Bas36dNpS8UX8HlDeYLgxGj/+DZ+Xpf/+V3/84oPkg6DybHQwQMMKUfz5hbCjgDC6KKA1GQUE5RwA9d+E/Pae/JyfrRrF1+3bNNYHSaEoM5zmw+qEQkzeLtgPA2AbAeZiBKf5sZjwDixPv4ryCT4H8byj6KNJUv/zl102yZt06DQ84deaMerzxXJ6BEIXgcuPWLa2YDiNkXOgbeed+XjBfvQSpmso77P0AGbwfy9f8RQtVIcFKxzUwbdqCsg944Mbaga2MIe88evy4LFy8SL6f96M+A4EOKyiMj2cw3454jFACxJXKhfd/iYXrlYgCCinz3L1nT51/FghCGc+2g748iInR6tQbf/1V84CiNC1dsVQOHDygc+faiwXPeVYCUkbHuLnmOTAnNqp/Tp3S94SEh8jwkSMDfXAAKNeZsmbAL8KetQNgBU8dFHasoriGsyDioGsWc0KSIOhv27lb5v28QC5cvioPUuUCO/XvOVUiDx05ptfy3GMn/pJvpk+Tnr17q9IIKGACIeeZA8bH2sCiZ7Nj80ZQpcIcxSm+GjPay1XEtabw2X0kVaft23buUHdrfl+1do20aNVS3mzaVIVNaI1+M9YLFy9WqxdAiYU/cw/K5U8L5uua42/WF8APwmaXT7vKV2PG6PwhQLMxco1bf3cU7Jg9d64ULlpEgenCxYrqe7BOcmA9B4gxhYHPf8+dUw9sDBtvvfO2CgYoFtt37XxmnFjXtglTNAZ6xaMZIArhZuGSxRru37hpE+n4ySeqnFD5Tz1RUilqjp4dwE5KChJkk2D65ZovS6u2rWTrjq3yNCleOnTqoHT0ZrOmCtww3vSVNrM26Tug3vJVK6VDx45S/sUKevCd3zjH9bSZw0C+DZs2SsfOn6jywnkEYQQScvqhvKPckOfXPA1Ys/AQrrUD0O/Uv2cUN11UAAAgAElEQVQ0z1Oduq9I5qxZJEu2rKowMC7wIq7lnfCALdu2StsPP9DK1PyuoG6gAivKAp7G5IxCECVkKXuunFKuQgWh8MWOXTu9DcjxVNriAA59hyaOTlGEAbrpI8Jl2QrlpcBzz+lmhwLY/7OB8uuWLQrM0S8zMPEc+NrocWOF8Wbts94dv8IY4HgRgnzf/v2kYeNGquBwH89YsGiRekrzPjZHjndbvKfz0vqDtprgnrWt7Q3k0EFJZX182r2bvFC2rG6mufPllXIVymsBqsXLlqpiyj0cBlaSK3TOdz9I9Rq1VCmlKAEKfplyFTQnb6EixbTKNMrzP6dPycefdFJFhFBn96xkBaNVIS1fTt/9QrmyUv7FF1Vhe+XVV1XJgY6p/mibMN/nL1wszZq/Izlz5RV/SJiER6bRz1Kly8jYryfIxcspyiBKNYIfHuhUqAaI0/5rbjIXsoh1vnPXbpIrjyuewLhFpkmj7QCw+ufMaXnwMFZ531OlYTyDEqRLjx7iDwuXOvVeU+8heCOeV3iz4d0GCANYZAYK9rQatRyAiEJpygSAKG2CZ6XPmEFQMimYg6IdFuE8LZetWKHAlhs714defXoLhR5oLxXGOQeNwEfZg1+tX08Qrl5/o6HSqu1l7LPsEXjN2lgwvniwOc8vB/ByzoWGp6w78vB+9vkXUrBQEVeoxeeX4NBwzYHYpu1HWjTO5spy+jASY8eMVME2W7YscilgXae4DkE/eN3xnfQQHICVhw8fklfq1FBBd+KkqdpO9lIDxmnb1m07vTaMGz9R5TB+5+DdgIzpM2T21oJFtyC8onTbtQb2Ex1Cvjj4ta0fBYN9fqWv+g0aytr1GzyDJLIeAA37PLIg7UO45ZO/bRxQnlHS9Zl+nhWs/AWQhD0lY2bXRirgWpuUxyQhU8bJtFkzpfardSUkIlyCwkI8ZalIiZLSZ+BAuXz9hub3g+bw7DWQnHBwK/Bkcht7MO2ALo4cw9MGPphisDx4+LDubwjjXEcBJ19QsI5z2vQZ5Y3GTRScJscY96oMHMjPdPzEP/J+yzYSEhqh14eEuU9SUuTMl09mzP3OrSFdJ86rHnBP103g89rt2/J82XISEhEpi5evkJXr1kumLNm8ec6RK4+cPY9HjJvnf06dUdCOHOAUgouISqv0yPes2XNKx0+6OANGIDTZ7jv051Fp3fZDvQf+wfV6+EOUn3ht9/mld/+BmnOZdv5z5l/JkCWr+EJCZejIUZpn0TwGz168JB06d5HgCPLz+iUqPYotYxcmvqBw+eDD9urhs2XbNl3jjK8/1O8USL/PW8s+X7Bs+nWry7WbKLJsxSptW4ZMWRSYhFfZnKDwjPxqtAcaw5cBLyu/VE2CglEm/ZI9Zw7Jmj27Klk+v1/gqeS4hbaQwQxUwAhC4S/2PaMRFDN4LM9p8X7rZ8beaJ4xZQ3wyXqY99MCKVehojeeYZERCnjwTA4K3bHnmPGN9WdgJXJi3fr19DraqsqhKnohys8AecIjIxXgWb5yhUcHvBva1Xf4/cpLhw77Uu9nvZGfnXPI3cNGjFAeCc+0vRKeYLy0SPFiMn/hAgd4qO6B8ZY+JknDRo30OYCGF69cVj2L/RndhnRCvKPvgP4KICILYTSs9FIVL182aYcAFM1wiIEJuY09oF6D1/T+uvVe1feZgQE9bODngzzDVCnyDb9YQWUdCqXRN8aNNqJU+0NcvmP6ExEVJaERwQqqAEoBthz9Cw83eHqCdO/1qfKTd99/W5avWiolni+mf4dHhernspVL9LkAUFWqviTMCYWAChUpokq/Gcvod5PmzWTr9m0eiIsnGGPPfgYNuGJvPkmfMaP2E6COiC/azTHlG1f1l0ItVFpHRueTZ1N0Z9iI4ap/sn+hm3HeZGh0BCIWuRbvW3smes5HHT6QqHQREhwWJFlzZJZar9RQ8I7QX8aE30d8NUxBykTB4AzImSA371yXDZvWeemyAPyZf/ZT9mnW3rARI5XmMZzgFGDeeKorBryP0d+z58yp9IXshywGXZR6obTK6mXKl9N2M0ZfDh+mhXihi9T6EPpI248+dGs4yCe1X3lFK3DjCGEV6omi+PyLwR7Qy/3I3FeuX5LCxZ7TvrZs00I+aN9G0qSPlHoN6sq0GVOlQqVyeq7kC8VlxZplsnTFYildtpTSDF6Hffv393KOv1ipkidrMMYmk6J3kAaO8ccgZmubT7zdwiJDJVfeXNJvQF8pXKyIZMqaWfeZ3n37SolSz2tubaINJ0ya7O3j5qFNLme3D/lULiZnLKmctIBggKeAp+zau0fn3YzstA/9rMPHnSU4BDkqSGXhcePHaa7g3Plyysu1q3mgbcNGDdUTj/tUlw94uk2f+Y1wLbQCYNmnfy+ZNHWC9O7XU4qVLKK/Z82ZWQD6CS1/8pT9lAjEh2oEYA0yLhiAMEJjPMVp6fkXymiqMGRqxZACkQp45JJ+R0FLpaFE6dbTGbay58wmNevUkkJFCknN2rWEdfntzJmClx88Glls1pzvVd8zw9zVG1ekwRsNtA0v164hs+bOlvWbNsi8+T+rjsW4cGCwwwnA9d9hCddu3pFXm9WT0MxhUqNBLSlduYz2t26DetKla1c1lvz6668KVi5fvlTCw0MlNCpYBg0ZKNv2bpaDx/fLL+vXSav3W6j8lzFjRlm4dLlGaN5/RGi5k5Nj49EPwZweBYDPSzJx/Ncy/uuxkjGL4xdFihWW4aOGyYivhsuIr0bIsRPkLE6ScxfOKW3hgTlz9gz9De9ozu07sE9lefhW5ZeqKK8kby6erkeOH1PdzuT+uvXqqdcy/bcDOiBPsfEvjNeGLaxas1oNcMwt6xkDb8p9Seps0uztt3TceTcelhjHwKUYe+ZsxqzZKiciK6q8iDetHYF2sM/+3w4DK7nGZE7a4cMbAWFUwRvNZQjDROB7rL+ByBM+wcXcvGjJUm0sSgreKyiLeFZgnRkw6LPAdc5bCDTWgA/uZ0MDRMDih6DNxgCDf6laVUVyFUhKTFEkEDSeK1xIPunaxRs0nsNmCEhWsFAhGTX6Kz1Hjr6KlStr2xhsNqKf5s/Xc4ACgADDR4300GPaTB9SlE36l/JuAFSS95cu84Iq2a7/Ccpw6RPMtnffPs8UeKGyHguOKnF4GJhAjZt9rTq1pX6DBspsADKwZubM7SwJGTJnknYfd1BQD4ELoBLlrnoNl6OLzbFAoefktddfl79POmsf1xiwCzMzMJeNrf3HHTxhBq8WNj0EFrzJNm/dqvNIf4ygmH/+5oDJuL7ipeeYDhsV16K4ILylnlPGn02b+dy3/3e915RWFsGn3bvrJoaQiDWAuYFJRqSJkA4dP9aNwgTD23cD3oJavCNlgdGeg386wS0qbZRujoDYbPIp7XagkwFAbDpskPwNiGpWWQAQFg+L9nGgCjH9WrfhF2WOYeERuuDINMbvWAVWr12n58qWryDXrt+QZSuWK1DDgod+6RNWHazgAOjMIQKfjmfAsxMrBWNVtHgxvT4ybRpPcH2ucGF1pTcLNYod3iHcz/OgQ96xfecOBQlhJOQE4zfyxSL8cS2AI+OMlZhqjEbPePjhtYSwV6p0aaUhQAuzyCDw8qxsOXKoJwQboo0rGyaClY0fAgQCmymk3IdSyjgDkHEfVmGABe7jvB5+NhCfUPUSgBRglWuhFQMdAORgws+/UFr2/3FAvXYA2bjPaIe/O3XuKif+Oak0Cd/iOYAVfLLZpUmXRjJmyaT3EZKGQFuiVDH5dtZ0eb/1ezpGMF08/RCAaLutH2i4QcOGei9rh3czxxRz4juA6f4DBzStCfdAJwCeAOiMb/ESJbRSpBUDwVKMpZl7Obr36KG8iLYimAL8OA8yUYUASy68iWu5zxK582wEPwN24b2sc64r92IFNbxwjjUBTwak4BztLlq8uMBj1HIZmAfAU9YnfIS2cJhRxoB/2mYCJl4yPI85hXZ5ns0vChi8D+MIz4P2TehmncKnoUvWu/EGPjFmMPcYePLmd8WCSOPg5uSp57Vvgh3gLW2gujSf6TJmECsKQPtRvhgjEzJZk4QfA1raHPBJzlWuZ33zSWgDn527fqpK+TvvtZDBQ4aq5RoLb/qMmSQoOES+/xFvDecdQZ+hi8+/+MJTZlBE4P+0jTXK2FO1GrDIlKCiJYprCJ+F9EydRjVYvyDY5itQUKq9XENerf+a1HqFYjJ+iUyTVkMzLB2D25fNa84BS+SDM6Vixqw5Oje0gfXd5sMP1PPDwrXhu++1bimPA7kqASnjA4Bl7/4DxB8WJnXq1Zc7hOez58OLCQULJAtX0DJggIRHKYAYHCysJ+bTgf7Oq3b/wT90LNgfftm0SXla87ff1t8oTETolCm5jCuegrQbHmCGLzViEr3wMFZzVcJ7MH7A29RYYIazwN7NuNq+ZgoWniG6hwX2Md5FiBohp6SDAICJiEqjxXkGfDZImjRrLjnzYJD1S8nSL2h4HGNx667jb4ijo78aLv7gIClUqKBXDdzASgrtAFESBs4BWHn8r2OSPVsmBSsJFbP557m0B+v3rj179Z28d/TYcdoPznHM+e57yZw1m55/pd6rSucocsYDkCcMpDFjAQYxHc8gn3onde7aRXk1eaYBfgCwChYqLNt37vbAGZRUeCoKByF+5q1KGhDaQYgf6z4kPExerlVTvWcwpuIlwhrHGMIewXvx+uIety84mkUG87N3+X1SoXIl+XryRJk6Y7rUqfeq67vfLx917OTR3u370Up7t+/FeGA5NGYyiIGV0BhGBM7BBwCtAFwoxASfYP+iMB+KJ6GKttYZ6xcrVZbdex04buMNTwA047wvOERatGwlP81foGF3b7d4XwoWKSqfD/1SLNQbkDKG1CZxcW7NBDwsAV7zFCioz3iz+VuSJUdOXdOt2rTVFDrvtnhfzpw95/EiaI93Ple4iOYDX7hkqSxYtFiav/Ou/h6RJq3+Tjuhc+MLQ4cN9+i4XYePZfHSZRpW92n3HgpC8Exyi/fs3UcOHz+u+RahvdPnz+tzMVKMnzxZHj19KuTe5NyCpcj6fj3eb9tWNm7dKlt27pRJU2ZIvvxFpPnb78ntuw/USxpvm0+6fiKRaSMlKDhIChYuqIVb4Oeff/GlHDseSE2TLDLv5/kqT0GDpcuU0+9vv9tCBg0eIjVq1ZYf5v3kGZHwflW69/nl5Zq1lQef+vek7N67S4YOH6rvc7wuj5y/eF7iE4hCQhZwxRiDw4IlONQvdeu/IouXLZbf9u8VCrSw7uG15MK3Obcqw8i9hP+yP0D3VapWk9DwCKWBJcuWq8MDoPygwYNV/g8OCVFvydiHD1UewFDOqmePA4SgfRj3vhg6RL3dMab27tdXAX7OsZ8iJ2Dwdm3BGBmnzh+c56hd9xWVsXv06qkyM15+zQOKI+De0GHDVOeB55PLGuMhnjfVXq6u96NznT1/Xnmm7enIpAC98Fs8GjE4c850kBq1aqrchQzC+kFfQr5CJsWJAt0MfkzbAYud0dPtqfB1DJS0He/A1HIGHod4McJD8GLEOw/ZFx2NVCDIJsivPA8DBHmhJ0wm3YPzQP20RxfZtOUXmTf/B9m8bZPnAQYw16FTOwkK9UmaDJEC4AL4AnC3YvUyafZ2EwUwGWO8Onke70cHRNG/cPmSeqHjKck5Dtpj9EG/UejxFOUcchq58tnb0DU3bf5V9TvkOfpLajSuA8w89OefOrYYUt56x6WzerFyJc8BgXcYWIn8BIiAgZH5I0KE84zHN9OnK+8EfP1yxBDZuWe7XLt5RWIePZCNmzdItRoAsD7JWyC3ngNkwuvU8hlWrFJB9Q48RI+fOKGyJ3Sw/48/pG//ARpub55xpEMAsMQ4Shi45fgmQgOZir4hjyNn4aGLYRqZGCecRm821vNcg5MI7UdPhT8zNngacw55DO/rFG/4ZDlw8KCCqAqoBPnUoxdd1wDDe9F3pHipohKZLlz7Gpk2XD0Fb929of0EnMz/XF63xwSAS7wuAa8B3JDXidaBdpHLUs8xY49cYXlJaePMObN1TZicvnLNcsELMTKNk9ObNH9Ttu/cpqHS5HdETwOgBzArV+FF3UfRq106gWT57ofvFdgE4LE+MbcYV35esMADvw3bYMwYP9pGrnRfEEabEN2LXPqAZLl6/aoAxBsICQ1Q7OxBjPOkRt/lGZs2b1N9KCjEJx07d5D/Lp1T71vWDrSy/9A+eblWNR27KtUqyZ/HDomdw3O5RWv2IZ+069BePe9U1w3oMaQFwPipcx1LSjunn1NjgIJwRASxZ+E0AjAaERg/ePTY8WOfyQWKc1KT5s1V7q732uty7cYtT2a6H31Xhg4bLMNHfilXrl9WF4sE8lgSLRT3WB2AkFFy5Mole3/bp+P+KOAlHx3zUN5o8YZkL5JDgtIEiS/EJ5OmTZL45KdqYLlx86aGbScmJsqp03/LxElfy4nTxyTmyX1JkCfyKDFaJDlJ/jnxl1SvXl0iIyOlfafOWs8CmQ+QkiKL+onBF09kHGIotJicqAV28MgNCQ+WTp07CrlW8Zp88hT6fqL5Kfft/01Cwx2uMG8+OocLA+fz+N/HPQ9UePLM2bNUjjZdH8xJI58DXugbf93ojSt5Svf+vlcxCPQXvDLNSY45AzO5cu2qhnczx7369NEIFnOgW712je4DGJQw3HAPaykFh3rkeRJzDuyE1DYWscBvVhRQ6SBQSA3Zl4P9NjUW9Ywcn5ScAlZykR08FIblPuM8sJLftPpzkE8GDxmi59mQYdh0rmad2mqdS724eAYHgjQKL0o315YtX16ZNqGlZm0klMRd7/IhdejUURVTGB/3m4CKMIr1hWcREoF3EdZWQhPeevcdD5AEoJvz/Xe6SVMlGgJmw/2g3UeCtw3twOV13Yb1XoggoAdg6B+HD3kABUI+zNQ8Fti0rLAADBXGj5ecCQYwbzxHre9sZLwLhXzy1Kkq2ACE0CaEEFNk8aYitBLmzSaAdbRilcoafosCQPgJY/3X307wo50G2EGsKOpZc2T33sVY4BFGBWQDPXjG8pXmDeSYB+2EMPg04JBPiMeUFbtGUe9UoK6ClX6/jhUCBtexYQGmMH8ApVQHRXBBoMWL77WGzuKKkIYlLd4LhcMbJk6Zmr2PfEJ4fKF41G/gLL0IOVhzTDljzlg03GOHzRULafnKlTomzAGerAZWopDooklIlA2/bFShOTQsQuYvWBgQNgFekmX5ipXiDw5VJeODj9qpkIV3sYXAoXjzbAA1AHZrg7WPv3Wc2NyjInUjx8sQxQnLJnQMDaBcEiJhjIf7ECIAmQA93n7vXcmUxQE2BQs9pyAV+dtIcsu1CGBcxzVstvYcaATvNoTS/AULqLcf11DsgkJSXw4fLiWfxxroU5rDqgjjYnPEivrZ4M+1bcwjGzAhFMwjG9bHnZxlxvpM+IRZ1AGpCAVctGSxTJo6RT0EAZ5QHvndXMvtXuaGNkCrWNsJq+A9eDQiJBrQkTFzVg2RM4XfPgE4qtV4WYJC/FK5ahWZNWembNy8Ub75doo0e7upPFekgKTNEKU0CfBvIKl54aLssmYAw+BPQ74cKitXr1KvCcDdDJkcANqocWMVIOFD0GZiACSj7QY04iqPZf2PQwdl4aJFaijQ8c2QQWbNneN5UFvfV6xe5YXJovDP+W6urnNCOPHQZMyLFCvqCX4IfJ26dNbxIrSM/Dv2LLx3uZZ1gifkoT8Pq4c6Qi8GJdYd84hBR73aAWufUujFVUm057CGWctHjx9TQwleFIMGf65WPMJ42ejmL1wohYoU1nbAf1ODhzwH0ABAHSCD8BZoit+Nb8HTsc7ZMzp/2tUDOgG7UAAAZRg71gFKCxa9dRs2qEHH0bjzWqbqJqFIXDvgs4Fa9A3gFg96vPqYW84BCiJUGVhpghz5W1DOyc2aNn0GqfxSVVm2AtpbK2O/Hu8KeDxNUO9o3cf8fg0XwyOXPkFPeA4TbbBzz271rv3t999VeGXtsM+xZoynIrwCmvCufgMGau4u+BEhG/v2H5A3mzbT9qCsk9vIckDxLvjznbskd3eCrHs/CtL3uoaxnlKwwdGoaI6xPv36uP4/V1A2bN4UCP92nmCAE91791bAo9ar9YTCUPzmvNsoIpWsYbh8otDy3P8FK93cOqGY74RyM94IN+ZxMu/nn/Q3PDmYE9ptvJt9j2tTg5VGLyh577z3ngpL9V57Tb01uBfvbwyDfGc8bR/jE5ASRYuD7yo0YXQLJAEfOOhzHd/sOXPJdz/8qDm4oAVAOuiDYmLQA8AS+YStgIAkJ8hXo4ZJcIhfihQpLNdu3tKxImclxXXuP3qiOSvJUceRlJwox44dlaxZMipYOWgwALczChrtQRMAZrzPHxomX0+YqH3id+a9bv3XBOC80ktVFSxhXdJn+DQ8CsMDa4o54XdCX00WQPHFIGAgBecnT52mYCXeCzVr19F7dMwCKWLgqeyPgJYYqbkHoLxpc2dZB3Rn/uyZBw8fkl59+3gGDOZ97Piv9T4zsGCARU5DkZo+a6aQcwqwnON+bIzMX7JE+x+RLr2s3bhJx/QJRYhUUXfh43j5OlDEjR9eKrxLwcpTpzx6p70YEvRckE8WLF7kReEwpuRs+vHn+cLcM+bkyaLP5ERkTkijkL/gc5InX34BUIQmjLZu3rsnqzf8IvsPHXYFdvAiCAD7j0mtEe8KrvEb6yhzDjz7/BKeNp0ULFpUNm3ZqjnfAMfI2Udb4UXTZ8xU0BwDBWCj0QbnyeGGAYXnpMuQUQ2olmOaNpevWEnPfTH0Sy/ki/tQZr8cPkLPwddOnflXvaYNkDx36ZLmqfWFhMjYCRO8sY5+/Fg+6NBBMmbLJi++9JKcOnfOO0eqnouXb8rR439r3k3eAz2ePH3SKx7Q5oM2apCEN968fc/L+4jsBY8y70a8W1mHpL1AvyBvHnPDM8lh+UbjNyUqbXoND9+6fYfSIAoeXO/WnZsyZdoUyZUnp6RJF6XVVfmd/yjE3Xt1U1or8XwJOXIc7zu8dB/qPJPz8ejxv5TGmWvGWnNFPyEljltb0ANrD5B63S8b5eadu7puARickTLOM7BEREbKjp0uT5idI4w7Ek/AsDCNENB0KeSxTkoSQowBSXBCgEaRC4kyM92J8dy+c6eeQ2/h/IDPPtP9Vek/KVHlIgqSwUt5Bl78eFAaz0cGZv+HnyKHI+vBT+08xiKVqYL9Kkumlsf4jhHU1k+Lli2fCVtmrwPEMXkHT0nmjP2Y9lFxmpB77sdQBlDFXk+b1GswLFS9ywDxzIBpaWKQN5DpAYdoK2MCwMmz6CtgFMAK4akcFuIc/fC+eh2ah2GGzOnU045rOW7du6FeYvBJjKipI2UMiGJ8yPlODmZ4CtFLeD2apyx9xGEEb0xkGnRJNZoFIv44z8FzrHgSwCzOFu73JM2ZmC5DBilUtIjKCvwO3wYUgJ9fvnpVAV76i+xjz4Q+SLsCONezT3d5EIsByfWNTzwof926UYqWKCyAUXiXcg1gE0DTgUO/KzhDv9iHtT3J5PGmCrOrAI0BzzyaCOM13QyvuIePHc8lj6p5PyJvUfUdRyOeZ/vSjz//JPSRPlA4D4cA8xA8eea0eufiUYxXrsnhyJvWVwzfuldQUK/FexppY6AIYKV5zBYqWlC9Am/cJs0EzkTonmANn+vaZ6+pW7+OAreMAyHkvIM2OEDRp/qKGehpI+t7914nu9B+wuZNDuHeHbu3a7/wrmzR6j05fPTQM8WOoH/CuNEjSO9AyhXuSw3EQH+2d9qezTX8Tn8BojAAa8RaIOLp5OlT6vgTEZlOXihbQc7+59LJuIioZGFc5i/6SbLndqkB6r9eX6tM81wO8lx2+bSnRKWPEIDIw0cPevTjxoW1+1Sf4Qv2SXiaUFm4BIcvR2OEhb9Sr7Ya6Xv07uVFM9rz4aG2R0JDDkPA8eaJkCvR5C/i0T4f4vKTp82QRgYOGiA3bhFZSuQE0TDO8cThJkEqHxsICv7wNJG8jrfRvPTAQMWRrOOUpPVGMA75fEFq+HKGo3h9f0zsI6nWoLpEZI8Uf7pg+ejTdnLl1lWhvvjjJ08kIZFd2/1LTIyXWK3QHS+PE2IVqASwZDQpltOlSxf1riz5Qlk5ffY/LapD+Pf/N1iZJDGazqiGpM+UTnr07iFUNXhKseFE6lgQZZgg+//4XcKjwjVM/ueFP+u+RcEdwucP/vmH8lzwIQxNtu6YA/gkvG31urWqA0C75CHl+Ywt3pmTv5msWA3RABaVxtpPDZqbjA42hmHCyW/JGjXDM9HhMTqbXMf6BSS1fTM1OGn0YDTCOegEGQyZh/lUTCkQvWP4k12f+lM9KyEsO0xAMgAAYdVClRB0SpV+QRcqIYGQCg3+Yd68wEaSUUE63ZQSKLbARuKUUwA2s8Z06tJJEWLyyV29cVWTun4+5HPZsXtHQNQgh99jzWvA4NSqU0tu3CI8FaUQ99oEqVu/rmTK6sAD8jV0/KSjnDl7RhMM4yqbt4ADI7HwsvB4DhNFeXja9P2PP+hv/N60eTNPeTYvNUCXqLRpdWL6DRjgMVEG76cFTuEKjQiVb2d9qzkYEaAuXb0kc76fI+0/bi+nz57Wd1GCftnKZWptDgkLkUxZMkm9BvVk8dLFSqBYRIaNGKYW4mw5skmlKpUkc9bM0uztZrJnH27gJK6+IX36O0WTMJsJk0lc7/4jfPHtwKEDeh/9oeLx5m2bNakyBE7i8yXLlkj5F104Zd169dWrhL4YKK05ewKpAPgdeoCYIKrUBMPfVASz948aPUo3BcKz9+4j5477T17KgYMGSsfOHeXQkUPe75y9efumQAO0FXBt997fvSTysY9gGlzlFHI2S4AU/t6wcYM3r3gt4YYOyGPtswWHgGN0BwCDNyXvAmDAIpBMnlNyQpJvEMKaU4sAACAASURBVGEoMVFw/fb5fBIaGirLly+Xp1R4TiDwUWTRokWSJg2hVT4JCwsTcskQHmLvRXghFIJ3IICQioBzRkuApSZQulxFbKzu/8UrFzXBLvcSVvC/Y3Xwz4Oe9wAWKOiasCs2V5R0LFAmIBogCqhGSJBtsIwFlYt5B+3IkTuHfP7F55qQmlaw1latXSUFChXQa1q1aaW0yznWGuv08rXLGlLNPDduivHgvtI79Gs0yPVdu3XVZzR7q5lWb+c3V5kvSS5cuiAftacgk0/q1qur65Xzdg3pARAuOF/guQK6LlivnCfJM2NTsw75MoLU88SYrYWddu2OZ5zL/zFl2mRhU+RgI96zb5dUr+mszlwDYE51RJ5tldgGDR6k96dJn0awSLGmWT8w+1t3bsn3877X85kyZZAdO7bppkUuOjav4cOHid/v07CB8uXLyqxZMyQ6+oGee/DgvqxatUIqVnpRaaj5O829d/J+kr6//oYDvEuVLuXNC+c0sXJyoqZOGPP1GLl+06WLQAnEiEJfipUoLoTQGziN0MeGRYoK6NDWAt/xumqvVZ99CpAfOvKnB3BwHmGZzQfh3HJvws8B4bZs3xZQpmiZ+3/77m0ZNWaUerPSluUrl+sZV1kwSemkaAkXhvpBuw8CGyfJrh0vxxpK4nuuIR8tfM7m3N6BdZFnk8dl/8H93j7AeQuPYFxeKOf2pndavKM8j2fbM6Cf3//4XTJkcgI0oTcGUtNf9jI85c2DlvwvKH6MCYeFsKHUnDpzWoFg2jR85AhVqIxHcS3rDuHc7gW04Vo8nkmHwbuYK8YVxQiDhF1rc2jKKt4VCK4WJZByHZ47CWq9Nm94FEGECxRAriOROWuXuUB5xyqre6HfJ7369dXcleSqRDxLnbOy5iuvys17rnIxYBEVgAn/psgOn/QNmvp/gZUBDwB9d4Bm6DceqOrRHvCyQwjndwx1eHGbsmKe1SiBFoJiyjt0SRVw1j57BkYeFEUMOHjHYAwDVDp42PUdIUnzawGyUsnUwMqAQo2Bx4Bt0jMwJza2fCIwYzylnQAF5Brjd9ZWclK85qwMCfFL0WJFtBo4YwhYSc5KqoJTYIdiMRzJyUnyVyrPSrygoBHeaaA9wiTGPt5H/w3og64IswHoBnAANDCatk/o3NYB/PrmnZuaXJ9nVaxSUf45RW5V99/JUCguD2TUaHKEknIgVJOqs+fbGACYQ1fIAKZkHT5yTA16ePVjvMFYatfzCdgAoIJyzrsBzFOfB8zk9zr168nJs//Kw3iX1ylBkrXYE7k/K1WrpmHHfT8b5IFjpG2B7gDKb9934VCsZ3o0fYabI7z56Ce8muPC5Qu6nyIv1Xqlltd/1gNtsnVm3qcYcfHsMl6JQVrngn6MSekHfJG5pqAOXscul2ayUIwKgA8Q8EmgsFpcUpJQaCUqQwYJDo+Q8DRpZdrMWanmHAXWeZ/g1WWRQcijxm+gQ66BVjDeYGjC0I3RxsYWzzRrq3kkW35q6AsvPM4zbxjRaX9cErT5VC5dvypp4Yl+nwwbNVLPWbGjV16rp783e/dt5RU37t7W8zp+qaqMG4gQHRstlatWFmSE1AV2WIuuGrnr688LFrliKT6/VKxcRc6cPe8B4tYnPleuXqv0Bo2SDiPlHHTqjuiH0fJawwYSkSZSChQqqLKynevWs7tEpo2SosWLamid/Z7yHMfbkRvZTwHI4KHskXzCc7iW8U/h76QrcgordyMHIBdyrFi5XM8lJSVIQkK8fIVs7PNpbtstWwgtdG+292M8xODNegeQxEECcMLehYzJvJEKhnQrFrkC3bPOkU/eff9db+/Fc5RzBubynf0yVx6XAqF339563pRM+kn6Dt5PyhJkZdqG/IzBEw9u9h+83zCGWLvdOLoic6S5oY2EjKfmZ+pZidcmYOXL1VWecDw2WYtH8Hv+5/Kr3oL8Q1v5f/seebfdf/phusY2xjng7YgexxVudweycN+QM3v17a3XEYE1YBB6m6MT5Gz7bvIFtGPvogCN6Zf81rN3T6X9mrVrBgAfuxKg/pLuabSH1D8p45JieGOMcZThGgzNRNfZdcjBhYsVlrCIMOnaHeNsKv6dlKAFhJgzeJfpgLwdvY91ih5JERnrD/s8Mjx/0yfmGbCDPH7HThz3rtu+a4c3hqSvcu1J4fnWPgMMyPnMvsnv/PboiYs0u3H7hhYHQR8pWbpkINTYjY/JdejCRYoX0T681/I9pUk7N2lKwEs2Q1o5fMQVEOHuR08oXuv0WXQKS9mEzEKIrOPdTh+uVsMV9mvSrEng95Tq4IzD+o0bvL5On/mtNwZuzFyfCGFnfnBcQqajn/BL9gbdi/1BDuTHwcVbvSJnzp9SMJi5mDaDnIJOz4hPxMjB92TZ/8d+T0ZE9+J+jLJxFJCLR752+5j2O44cu9Q6cFWf32/9vrYLeTb1Wj54+KBEpYuSIH+YdOjYWZ+JPMq4uf3QAfjkco1IE6bOPa7QlOvv8RMnJV+BQipnt+vQTttpQBYyohUiQpYu9UIpbcOH7T5U/YQ+UfiFvZQxI22DhakjD1oUKYYfwCcbL5yN8KrEqA4NQU9xiY9k1NgRKotmy5lZDh0BNGUVJwZAO3SDZNVtzamM9E8UTuW5LtA6QRISn0hCAryYHQ3uwmeSXLlyWYoTwejzybhx4/QO9W5MTJYHD6Ll+ZdKiz9DiISkD5V9R/frjMXCa5DV9GpRXCA+wOfjEllbCfI4MVYePLkryUkJ8uD+PRkyZIgEBwdLiefLyAMqtAdaFpcU8KxMSPGsBHPAIzM2+oHmOsVzkkgEeBbrIiGZnKROpjn050FJlzGtplNZtHSR8ig8L58mOs9Iorzw1rZ0eDbWjgaS5drNq5IvgH/16ttT207778fckdYfttT5a/1Ba7l+67rynms3r6kHLvdDA2BFpocvXLzQ01V1L8nr9hL2C6J4TY6yNvBpWOIzoGWqqKZnQUonX6YGuqETZIb/PTRnJRemvoAX8kA+Xf4BZ10f+dUYFR4IGXDJN503yfkL/7lQv/8RUM3KApiwZNkyHSS8pajIxSJl0bJYYNZ37t1RJdWADTYpZVZ+n7z2+muq9JryCRBmXnYsHDYlADnHLpOUYc/9Ya5EREUo0ANDpcqVKdD0Cw8gwhzYqDNnzfpMImDOA67iAYZwiEcov8FsEBhIDst7qeaEAsh7U298ABsQHgeAyIZNjnH6UW5KFJUt27bownTElaRV3EqXLa1CHs9t0aqF3IumPL2zIPMcmDoEFB6JN+mzCguMvd+AftqmBg0byJHjbIzuv23k/MUmwQZJHoifFyxUINIqCIKKo5w4xJsQcNqOEOcKQUA40AiKiwkQPNMDK8NCvI3V3skiQIDlOpgzc+xalSTrN67Xsae/w0eO9ix4vINqt6krTiIsIlDy3ukzp3teWNxL+gGUIMJysPgZQGcCGUIoHh147KDkkjQ8NVgJUAlguXXrVmVuMB8DKwN8S5YsWSJR5Onw+aRy5coeGABNcPAuQngAt2kTrvoIu5yj3bVfqaO/k+ycHJSMAe7qbDJ8R1irUbuGXkNVNn5jXUA7VPizHBeAjAuXwDycUIlFxJQrmDueSQADhKDikWeKPmNCqDZtQ+H94ksqGLr/Tshx37t82kUFoZx5csqpM6c8Sw9nYWLlXnS5aN5s+qbebevJ1iVKshkJFixaEBCg7E3ukypwCFIZMmdQYMtohbMKVmpYVKTSs9tok3Qt2FoZ8NkAlzcrKEgBNMYYZYl1WbpMaQkOC5HXXq8vdx9Aa+QldRsNzHr3bzuk7IsO0CI5MyES1n8SF2fLSZilT74c/qU3PqlbjyCNtRI66NGjm8TGRnsizKRJE/T3TJkzyrp1ayQmxgGVjkKS5PGTRzIgsEYBha9cuxLYmOPkz2N/qsIBWEc4hL0TGjEBjd8AVZ2Q48AuVXQ0FUBRLcQDrbNlAwCxiUCDqcNs7TupIOgnntt4R3Gf0TIAJXTDmrO1ZOf4hN5szmze9+13IAv8beRo8sk6DxbO014AWN7Xum1rTyEwPs+8kqMFwZb+G/3bGKBYzP1+rm7c6TKmk207t3n7BtfY+GzZvkXfAX8j+Tbn4D2sLSeEuScCmJKyAi94ihexhhC0GDdyGQEMotTjGWA8xJQ4C4cgZEw9nP1+9Ra36xgf88Bg/DDWkTuYMDnAJhQEDyANWI9Tj60BVzbuzAW5oRg7cptxLWtfPR4C+VoRDAndhW/bfbzbWetNqecc1ts4fRb7SFPCtgHDE/ECS5bYuMfSoTOeun6pWfdVufUMWJmkYBHh4IBG0At0QP9erV/feQG81dwbL3geCreFUjGeeMJbXwFXsAzTL3L2QqsceFPwGwegLtejOPMJcGDhc5zH8MRcKc8NpDYglB6PNK5nv8KjkjAUqpnyPbXwRN5FngNgefQv9nC3UsmPzXcEcHI+5gokfZ8xa6b3uyQ/lVEjh0lwcJAULlJIrt68qWKyeVbGso8qWJykhXcIAz958m/JnSub+NnvRgVyLpN7NuAhyTt/P3DA6z+e8PyGzEFUgXlgUdRg155dnlKPnGDKjynhJ8+cVGMP/es/sL+3HhGKnUzhxoeiQnhWhkVEyfCRLp2OAZN45JHyhXF044GB9ye9nueaVyzzogBeAKgm/2y+ggU0txy5cdmXXA7JZM3ZyryPHj8uoF6gdiRLzBMHAKJqtP4QY5Zfw6zPnL8ogOV4tEJ7TiWhPXhbIZ8mqbGY9sB7DKzkd5UvFChIJz/+/KNeS//hqdAv+wW0haHA0kzgCU9fmRO84IjM4dnkNdu2Y4fnSXIvJjYl/DtQ8RvQ8lagKjxKS1xSssQ8fiJXbtzUXI+ZsmWXGnVe0T7AL1gfjAv8gHVEfmHWCXzCQqwcv3FgAvyJYl1NmzfX8MWP2rdTvsW6IQyVkMbM2bIqsE0feDZ8gO943XOOvvzw0zxtw8P4J+pZff3OLcmSM7v4QoPly1EjVOECyLwTfV8GDR2iMmdE2jTy1dfjhGudOujkM2Q1ns9+gcGB/R/HAoDjzl07q6xjXjJcR1EwPJyXLl/p6MgfrDnCzSAOvaGLIHtCdxQ1gj7J27lvvzPoUGTqUdxjuXH7pn5CX+zXadI72YuqyI7mYoVcbvC64NBgBbHw/GT+GVfS0BDFYvyacYSWGWfayvrH89CUcHQZ84CKi0NJJjtZkuzevVPSpXOG7B9++E6ePo2XJ3gHPX4odV6pLZGR4ZIvX165ffuW3Lt3R+UAM67yHlIoYFwmFQ9AMuNo4O/hI0d0XvGEIwqH6+EF7GnIXuydAz93gEu6DOm02Ae/I9ewLyJDAjCUreBCdtFbFAAMOJDQNww+0AVRESZX8h4iIihywl4JryU8kN+hV/OQY79q3/Fj9UAETEX+Zuy5DkOGRTIQ2WW6IOeWLF8iOJjwXowpR44dkXP/nfP0M2QGeBryLzI/ANamLZs8BZp55Tx04BR8t8/BEXr26anPTZMuTQAIg56eCEZVxsb0EXiE/ecZ8FGcXagiTYVtikUBDGEcdzKXkzXgsUSVYDRD1kb3UID7IW2OUxrib/ZAjG9EtwA2IzPQd3gP7cAZhf4XK1FMZUFrC4Bprz69BEeYNxq/oTox+h28y/L8oQ+cOHlC+3791g3t330N93V9xahOOgaeD9jhnAmSFbhkvOEzRHKhL+CUQ7s4qE7NJ3sA6+8xBfUCobzsnYTz8omu/fwLz6t+XfmlysqL6RPvgSaRU/leolQJ1VcbNWn0zNyiv9K24iWLC3uVyXCMAfRp8hpyHDo81xoQD9/HAej1Rs6436IlxfaQh51DAd+RLbfv3K5gWHhUhKxZt0bPI3Nz3uiXPRYZgnBhi1a0sSAiCl0J78h5P/+s8g58Gz5x5txJyZYriwKW386epnoGRYwI4+V4mpSg1dlpN3sLudp5Lnuq20+dsQFawtkD+gd8RrfDSaJCJUL1CSEv59EofVr/y3rlZaFhUfLd984zFr2diu9ujtE5E+S9lu8I3sV16tZRR6qnARnq9/2HJCg4TA07M2YjzyQHxtqtH/RRngX/aP1BG8maI6uUrVBOnUy4lrEf8/VYnQ/6hqGCfLnUKkFGJrKFfoIZpY5qgWbIrW7V5OMSHsmYr0dpblXSNfx96oSO4d37hg8gM8RqUU4i5ZgH0lsAhPL8R4/RrRLk7r2bcuzYYdm0ab18PX6M9OvXR8ZPGCcdOrSX8PAwDdGeMGGCp+8nJSVLdHSMvFC9rKTJmVaisqaV8zcuKFh5/2G0RsgBWN67dy/gqIQj01PZf3ifbNy6QebMmyn9BveW3j17SIf2H0m5cqQwoXBXebl9L1o9K8lbiaE6Ng4nnf8DWBkTLeBRjF+7j9vJw8cBZwIFLB1Y+efRw5IxC9hTpPJK1gW8HECT9CekcyGPL17z0KMZsZyOTBTqbaGADzSABzY0gcfsrbvXpc6rNVVWwomveo3q8nKtl9XACG7UpHkTYa1i3KN9HGBGxpvgo/BuoqE5R7QYecpJwUgtB/OsZI7i4ikiihe/kzXVYSCQXx/+Yodzfnu2boqFhTuPS+cwBwAaACvdA1lIbjGlfAJa8hshGYWLFlfhQT0RAlW4bRMiBwsdIC8jVmIYtilPXEOeP86jXEyfyQLnP/khsAoRYoX12E0WCHJcwhPp2PljZQivN2og0bEPVOHCQ4Q7m73VVMG9YiWLyYXLuEMDGBK6htdHvFy/ec3zqHTosjvPdVa4xzxecOknHp9BtoP8YxqSRp65XqDTKE7kbHwsXbp10c0k/3P5ZN0vJFR2/+kDGxttv3EbDyj3f/W6Vdr38KgwTajKryDlMY+ita0wuI8/6SD+0CB5vkwpBTe55l40i9P95/rSZV2oLhvo7Xu35FGcs0KBpL9QrrS+o0//3p4nG+MQ+zjGuw6mULEK3l1+afthOwUjDZykfyY0QiSpCQZCgeg4+O4sSLQrUUaOHuEEwjCsgLv1N9pq7eYTF23m2H5j4wV8ZcOEmffoBUDnxt5C9m7dSSmQgwDpBEW3mVEciVxsgC3QlOWw69LtU8FV3gA8BVaSk2Xjr5tUsCA8H6XZwMpHjx4pU+LvnTt3ShCJeX0+WblypeKUag0RkfXr16sFhfwUM2fO9MAdgEcUDdoOvVuOHopsQGP8TrgPgDhKGu7VCCvQhxs9R+/83X9gPwmNCJHqNaupF6Odx+oEuIWV9b2W76rVxMbKwswdKJksX0+YoONJGDV5Y+w6GNqESRN1rGjL1h1bdD6c4poYsJwlyZivydFF/s00sv/g7/LwSWxAGEyU8xfPSfGSTnmr9UpN9ap8EAvwCiBF6GGS7P5tt96fKWtG2bztV6VvaIH+3Y+5pxs5+abKli8jEVHh8tXYUbpe7f4lyxbrGGTLmVXmBRRMGyujnTnfz3b9sJD+AN0QIkPbsVjxXNqFJSlJnsqD2LsSn4hSfV9atX1Pr2v05hvaJqNLC+2ITBMha9evURpnfTIGtO/W3Zty9K8jOgdUAa5bt7bExDpAMj7+sUyZMlFpp2DBfLJ//2+elS8h0Sk1UPeYsV/pNeRqOfUv4X/u/7KVLg9w7ny5BNANwe9RwGOaK+7cv63tcN8dmMLcEtKNcou7PpZhA6c5h+CMwsV3FIdz//2nYdsI2urBFtiMMCJxDfeinKHAY61F2FalOj5Oc7mY0gYPhO/Ac5nLC5f+U37O2DPv5vVt8wZPrFCxvPJigEL+ph92nk0Y2ipSvLBeY7yaPcCNTpKsWrtS6YJ3bNtJXi+MH+RUdOsHfjSKgicI/yWLqvBj7+Fa2zP4vnDJAvWeJEk4ubBMoWcM8KzkGVSyJBSLdYMC54CFhzo+XEd1dSqTo8iRO9n2Oc7Bp7iP7/AG0hjwTEI28FYxwNPmhnkCkGKOrly/pkXVqGpMCDVF20ilAO/gPTwTXggfRiBkX4ZXG6DHnBk4gDHx+q1rcuKfv2TL9s3y65aNsn7jWhUQw6IipW4DPGGcRyU5KwEv2nfC290v/59h4FrwxHm602cEVC3C4A/SYgQ2Ds77LFmrM9N3lDrSGiAHQGeALuRY5ByKLKkIuBdAEP7E70RuQH82Tuy7lqON/M+Lli6RJcuXaV42PjFCLVy8RMN4GRfGCK98rUgZT5SA+41zABUIWew/hJrNmD1LUxvggQaQD1D6w7wfFTxFkSGMEo94xp8DQZkw8CA8wAvml4tXXTVIQEpWu+WuxKuSMHDAytOnT0nePDkl2I9xzoGVPMuAcr7Ds+k7BwYvfqPfzDnAH95/nHv1tbpqtPvr7+Me74a24RN8wt+Dw8g16JPv59HuZ/8zBjybaud58uFNHyxdu/XQPR+6QubDUElEDaHfXAsgDngUEZVGw/vw5OZ3y4+JMoNXGCAH6W7wUKZSMtfgsQaIaWHplatXk1HjxsiQEcOl94B+0rt/Pxk5dowMHTFSQiNdMZfI9BnknzNnlUapAo5H5ZUbd+TOAyfzJAa8EGbM/lb5Bv09eeYfj78sWORSijAGBw7tV3DDRsHkAwA9DO1mEEDOY3+mzYAzGCy4n4Nc0+QYo3DcnQfR2i5m9l7sQw+4tPyV8QBujGFColD9OwO5Rv3B0qJ1G+EcY8U7OJAb+CT1ir2LXOWECGOgIAXLZ58P0u940ptBlGIMttbJ8YZhnfup0A7gbnsB/bHceRjlKVwCQMxB+6/dviUZsmaWkMhwGTP+a/2NsHzObd21QzJmy+IBlj379ZEtO7bLPyfPubYnJMuNm3ecN1JSopz976xGDdGOzwan5PpjLdJHFFg+zWMSOXT/Hwe9gmeAlZxH9rxz7740aNhIUxXkzptf/+bc3fuErAI2uyJe/Lbx182eAXPl6hQ5nogXCpsBLHG0/egjDZ8nLQj3ccCr4PHsAwYiu3PwDsBt1yYKc5KmBqNvq1YtpGmzN6X5W02lNpEePp/4g33y8/x5gacmybnz/0pJ5CWfT5o2fVNlhbj4x8rB4de8j3WNXgQYiAcj6VqsXewJhEPjjc94Tpw8SfcVx3edvIVONHgoqSwcjdreaHSOgQrdoECh/MoPWrZ538l0GgqeqPsaaXy4H/o2b15rQ5NmDlCDJ5PPGrnAeDxjc/P2bU0DxP3k9k89rowpuYU5V6VaVc8LWz3B4h7Kpz26es4ZOfPkkH4D+2p4rcmCyGWm39Af+mb9JM8zbXRONoAobj3xtxb89Adr6Oilq1c1tB9eZn3iGuRenk+hjp8X/qTpAuCpeQvkEWRPZPACz+VXvlKj9suqyyHHmqyIfqv7lN+v+eHs2XwaUInMQPQeQAv5vYl2YE3qHigJypfNCWHZiqXKoenvxcsXpGLlF7WvM+dYcQ2M1DEKJhDeXbxkKY8v3w/kfiddgelvW3fgQUkxpxCZ8s0071rWDeG0RH+R0sfmhnQZpPGg/aw9M+ph6MMjmr0TvczASuR+q2Zcs04N1WWZI2Q6ZDHkLfqiYxjkE/R3pysgY96Sci+WVX2mctVKHhDM9WZs41nojOSXpY3ozd98iyEJkA8njqcu13RQkOaXxuHGgR5c4db1n0ePiVbKDgqS737EWIXhD4eXlKg71hT7FCm1UofTci1ezsjWgJnMI8A8tI/89vvBvZK/UB6JShcuP/6MERY5kQgwnCOcbkdEHPfTft7DPm/GaFrJntS9ZzcBQwgKRH4afRNezvcSpYp7ujz3/LTARRj5Q8Jl+05XfMc5lTmaph2EwVOACSMNYCUgJtfQ7q3b8cAPVbALw6iNlTksIWshG3CQVztr9hySK09eTVmCHML112/dUoDSdG9kEgUtR46QY3+d8GhQxzsOrzm3NqGd6BgX3o1ONmS4C9OPSBMqJ04dx6dS9UXoRw0VT52XO04F5KDPX7CgjiEGJUoYRsfckW+mTZRSzxeVyKhQCQl1PJBxK1gwv/LdkJAQmT59usTExDipDXksLk6qvFpdonKkl8x5s8vpy+fkHjI7s4fMSBgH7pXISElJsnDhQqlao6ozlIT5JDJjhIQEB0mGdGk1ChP+XrnayxL72OUpx1D5JJEoG/Z/IshczkqHJSTJw5hoqVCpvPK+zl0/UToHD0Hfoe8YTv44/IdWm6fAzoLFRHc5cBsnkV17dno5qMdPdNEVnhEt4B2OPkXO1tCIIBk6HCcHZJp4+e/yGSldrrjSFjSG92aa9OScTSM5cmeXrDmySOZsmSRL9sySJ39uKf9iOVmx2kXKIVuaTkYaLvIQs3agcWiAvYKUWUZT4EREfiF/K3BN3niim/7HYxLZAJ7M9axNQMzU2JOjXYwEyeJzF6cI8jzMCaxckLL4d+zarSBX/oKFNCGyCwFyAioNJC+dWSLIocRmBuNmQ+Y8lgvL6cjmBOjw36Xzz4jRMDnAAQMcAfAgPjYSwA5+5+Aataz4fboRHztBiJb7b14/fxw+oBW7QsKDZcCg/rrh2HNtQFFyeD6Kq4GVFpIG6GWCIRV17R42xh9++l7KlHceWuUrltcND8UQcMPacfMORUrwMIpV8CMybYQCKTNmz/AYN+cBKvmkqhgbEe3Zd+A3Zfa0F4GDZ7CxArAQYgNoCRjqxiNRlRPug/gmTEbJYZEQYuWU+dhHTriB0bdq21KoNEmVW5KHM/8mJEIoqenBvv8vgbFxa9uSE7SSFYyRcd77uwtb5/1sPE/iHVBFCMbR40dUaUa5YAwGDx2sVkdyfo4YNUarnYK+806YhlUEN8sejB4Qh2czF+SRwQ2ZPHhWgAZhHMaJtwQKEpsLAiihUYwP4WkAhgZWPnz4UMO94WR79uxRQBLms27dOmVuT3hGQoJs375dmR/nduxICYcBlEAAAXCgTeTb4z1UciOfH7SC1wO/ISy3attGGf3ocV8pMEglMMCZnn16SPmKzlpRvFQxTSHg+pmkLvKFirq8RgCa/A4owbvpI++FgfNJ2MMHRAAAIABJREFUYnXelT5jBt1s+Y0DwZickZxj8922Y6vSl6MLVoyjkwmTxitTxjsSV3RoyNpx+dolBzrh6dywvuA1a+ewpHIt4Tm8Azps37Gdrrve/XrJRx0+VDB+yLAv1KKM8MF1CKxs7rZuFi9b5CVd/uVXEjUztikgN9du2LTe9TFTRlUeTJkgJx7PBNRdvGxhAKCiXwkKVrJB3ou+LS3bvKvCDwKpezZ5gmKd5T4g9FerUVXbS7ubv9NM3nr3LQUpuYd3BAf7pFq1KhIdc19H+PbtmzJ79kylkWLFCsuRI4dUKXny5KE8fBgtjx7FCIrK5CkTJSwsWK1mKNY2fl9PdCH68BRnZXQAG+Niwo+71nkTmbKNQmtgJeG/JrQz5ygLp8/+q/ReoWJFXWvFS5bQqpd4DGFdpy9UFDc6sU/SF0BfrJ/Uz+Qd5L3q1KWjQKfZcmSVFytXUCGfZ6XNkFZmzcVimxL6D69QQ0qwTz5s/4EnfBltQXuXrl6UEs8XV+WAPGMIfTY3PIs0Gjyfg/nnt9TKA0adrt276Mb7xpsNlbYdj0IhexzwQnNjBwgPyMiz2LOsz6xhKpLjoUThAMAKA2gR1My7EoEOj0w2aPY7BH2ewT7HfociCujLb4SBcQ3e34uXplT05Jx5WPL96vVrWoykcZM3tXAXYA9r2IwwtJVK2XgEqPcPG74ajvBointGyaSdhBcSeoSHNPsF92fKkkHztfLdHx4qL9eppYV1CPkkAxuf7T/55P8OVgKSPnWhy/SXvbK+VnwN0pysBrwYIKuGmsC8oeirkh6olEteTwomEWJNknDGgZy7rlp4kBZwgAaRIzjHu0z5xSgEX+d3Owy4QSFzgo/zpkRYNmWLECQOwpXxCLLCYoDB9p3xsYN8cPYdhYV5BZwDrBw9ariu93z588p/ly8ruGMelXxiXX+I12488CVg5UkPrCQXrrVb96lAX1AYFVgJ9qvXC320fgFeELZGrmTaBDhXsHAB6du/j+YxYjTsP2uQa9iTt+8iXYmTB/A2R2m8fhMPKDd2pITx+alM3MDLTW5pfwAqSWxv137cqbOCQgD10Cy/IwcyNwb6A/KTQoH3U+TL7gWotxQLyAvh5M0l5QdHiKtiG6pVRvkerBW0T5/7Tz39Yh7Fa+5UADQ8GJ3s4YweKPTITRj6Tv97Ss9h6Jn7wxzlJ6wBQhKRfeCnCN2sI8YW2kJJfYnQc4ymvXt57YXHArAC/qVeh8VLlZSBX3whm7Zu0zmnTTHk11MewJzHe0AlwOT9h48ke27oyC9de/SUO9HRCkADZrBOnBwtWnQB3mP0BvgIXdrfgCPGs5FLydNuBfnoR59+GDvDtYAd+Z0Bl0iTgoxr1Xk/+Ogj7R/r3dp79uJ/gYrsQTI6AFZy7ua9O/LoaZys3rBOylasoPOUnqJ1fp+0bN1Oli5boznQbH75xBumYeOGeg0REPzG/nzrzn31cLZrFyxaoukHACvnL1zsRfSQmsAUZ4D0l6pRYDJYcwdbuiI+UWa4DrmUZ+KByLqhmjHeschH9i4qards3cYDM6PSptO8f1OnffNMNBX83+Q4+L0Zm3kOeySpf2z80+C1Fgj9Dg2l6rpP0qWLkkWL5nsc6fTpf6QAoXg+n7Rv/6H3Ox6ZPFN1o+QkSe3hfeTYMd1vkSnZZwj7t5QKOINYn5xDBIrtUwUrcXJgXk6cxEvOOWWwv3KcOXta90Xo6O333grsq4BSGCWeesY0isCxd8CjmTP4uxbfCRRBQZ41wELbFyhwRh5hno3HNwVCaCNrB/nDpe2g2GlV530d2COdvJcok6ZOklx5XeQA65f0Oy1bvy+7f9sl96PJx+j+oyPt3LNDnTl4F7lb4ZvxiRTUiHdh+4FIwC+0cEuQFCpS1MtrTPgoOWfZK51Om6QGUozzOXO7HNcUnsueK5ugm5Z6oaQq7byrSrUqmqoMmcTaQ7oIW6vkDYeXMJbMme1XjAGOETyDdfnb/t91TJ0+nKT6HLIl5z/p2knlPPRf+h4eGaZ93bWXHKju/70HdwVHFq6naAtpOqD/mEfIxxiNHnqee3+fPKXrAVqnMJvRjX3iNWher0R9sOcCXvbphxd+iqMS3wEc0Ms4yFWL3AH9FS1RRNtCVWYDIpFVkbdoMXwW4zvtfevd5ipj8zt6Mvn6+B151+4FrESnNUCEa5lznBrg7xOnTPDO4aGoFbeDg8VFq7mc1bTX+MeBg4c0vQl8YdaclKgOaMBkWoxptIPoCbysud9FAYjs2++cHzhPIRJkEc5zHDl+UHLnyyH+UJ/8tOAH1TFwhkhMJgLQ9Z9oKVu7yGK2dtBjf926Seq/Xk/fzT5e59Xagp5EwbDe/Xp7hkYi2dBNHAUkKe6gaXx8IbJ1+24PfMX45aIWXd7SNh+S2sFFpOJx6jCdeFmz7hcHVkZGan5084QjvyzrCGDIfqPQIEXFALzJiWx95xM5iFRnn/boLqXLlnEyi9b/eEGLuiF/cR26vOnvFGdKDVb27tdd25grb3Y5eQbPSiJRya0K8AyPdPszjhjMATUMAOUYv5u3rsjng/urgYhzdV+tJXPmzpD169fI4iULZMiQwZI7d07lvTgXocfzD33fgZXVxBfmk/Q5M8v56xc1qog97+GjOAeoYVRLFFm9erWULFlSgkKDpHzl8vL11HGy58Bu2b5tq2zcsF7atGmjaeGq1aytYOXjRJErt+4JnzFP0D1SwEptAJ7DsTHq6Y6eyroHqASgRAs3A+zvf+xzntHB0B7GZhcezzU79+wMgPB+mTiZFAQY38GdDLCmmvhZr9DSqDHDtTAQYOW/5/+RQsXyKTgJtvbnscNq4D3611HdO/ibnJgU4QEUxVGKOWEuDHuBR8HnKDD93Q8/aM0YK7ZLSpely1eo/K2YUcBhwFJJKE0EAEu+c+h1gfSDDqhM8ca0c/b5DFhplioWPIAlXhv2UBJ3Ez5cp249b0GbhZjG7923T4qVLKEhAYOHDvGsCLbIAZcAish1AIHlzZ9bgYBhI7+UNetXy5N4mC7vSznwrOTaV+rVCTC1lHONmrjkzVh2WNAwSRieY5aJOgncywE4ZM99HEcYnRNmsDhb5Vi8KkzJYvMBrGQS2JR69OqlzAoBE2WFzXbWnBm6ufH80PBgoT0w1H/PnxEHVLq2IjDgGaQCRRDMbV4ABErUDcsRQ6J06NReBW6AHJi0tdcxc/esho2d6ztAgb2Dxf3tLJe3KUPm9LJePT3d9YwHgj0EZu/p3vNTVU6KFi8h5y9cCqDZWF4csm0hOEYgfDrQMsW7kufyTA4ANxgjihGWMNpt7wJEwHJJu0HtbT50zCIcWML3CROn6qbIe57Eufc8ekwfsIa5T4ATtRJhgUhVBZxrqERoXo2AceThodId9MlcGliJsoRXWWqwklwW/Nu3b59giUG4XLVqlf4GUEnuSkLE/X4nlAJkIoggdPBsR9+OOeMJAfgKYApggBWViowIBPTTPHURzFKPBdYN84Sp+vJLumk7kApvhX/VysH1vfr00PG1DZW+IxyZQot3EdfRT6pp29plvBDiXRv8smnLRo++AIrcBpsoKH60Aw85mBbrijlmTgHLsYjyDCxDztAAE41Tqy/t/WywC0niGuiBT+jewEn+tiMqbYQC3WzwRutYcew83ob8joJN9Te+8y4MBQB0WPYwiri+J2u4S0gYFZqDhHufPIWfULjhjjxJwBsH0P+BtGj1tvbxpepVdGPkmRwr16zw1ijCFMYF2sJcRaVzITX8jRUqbbpIadmqhVy4eD6goiaqosL5vPlyy8mTJ/T3x3imJpLYOV5I1vxNAMxFiDtz9pTHq8w7AiPExSsXvPkAsItXS60DVFPWvPPKQEHlnRSwgV9Bj3bgFYTXGl5hpD+gIAb5X7LlyK4hFeQ9gx6xkpHU24A59fQKgCfQjf4tyaqw1XmVCtUUkorSMcEKR5tN4eDcpKkTdf0zpswZlnSzwgNWGgjJJ7yJA9riOQilXbqRi8fxLxP+5i/8SULC/Ppe58nuztsaYVwwwoRHhkrjpo28+6FfPBJsT+C5GFRI7YGBCuCVNQJvQfkZNHiwghaEBqeukocnoK0x1j7GEBQQxo/k8boONVUFirRTRskZV7NObR0vQjYByEwZ5np7HiHRDRs30usAIUqUKqWhnswdxdUII2NcR4xy7+Fe8xSJC3jAERpoQOHhI39K1Zerqec/9xHWQRJ4wkHqv/6qelYSVohn5WNNG+Dy1wFgdOzaVZX6/9+clQHBHaXWiuvh6WV9p40oBNAkbeDAc4zfGT8+8cpp3dbl+a1avboCKwC67MccmzZv1nmxZ8JL32nhFGMKgzFn9iyeh3LMJ4cLH4E3O2uuWXYBLeOeOm8q8lzSLsJpmjRvpvmPCTPv1PkTeaNxI8E7HkX0w3YfqZEptSeCeVayVxQokE8uXLmi4A9h4CRXx7NSwUqKdQTAyjNnTkv+fLkkJNhVmHVKq6MDk5EUrAxUcSTqA4DS+sQnuSvx+ETJxYPYxpZqpHgM27rBm5K1BA/btPkXpX/WCmvNXePGCTCyYKEiWhkc0NLehfHS5AE82ez3j9p3UIM1+fXw1LbfAf/MyMvvuQF5/X71IDVZixBRfkeeavL2W1pgZ/L0aTJizFcaFj52wniZOXeuTJn+rUye/q2sWLNOHhIOLCI37jyQezGEqDkPS+QL25cAZtmz8BT49xx5xxxvYC9jfPBccZE35vVC1Igz9tF+QFQKgHBt126fKk0hz5pxAuMAxXkwNGLscR5VwVK+chVZu5G87eTgIp9ropCjkmrgj6hsidczxZFiH0qBwij2funeu49ez3uRJZFPWEO878ef8JpxoaVUkKbKOcWDAPIp1jD263EaCgzo/9OC+Vq4jTGH39Of0WPHquxNP5CBKKSHV54ZZigmQcEtgCbCvOPIq5ucJKcJaQ0NURlu+OhRarR4QEjfY2RHF3p/6NhRBTLhGeFpSYcTJhkyZpcJk1xoMgAXXuSEHBNaRhvad2zv0cfTgHcN/Y6JjZdp37pCQoCVP/6Ukg8OENIUXRTkuvVeU35UsfJLmmNV738IOB6vnr537wNAxcvGTVtUpqW6+PiJk3XdP4h5JJznHqLClixdoYC8z+fkEgBo8oxbdArXWY5xvpMGgE8A61frB4CF0BC959fNG2Xv3l2ya/d2mTFzmqc0E13BPv804YncvHVNChUuKCGhfmnWvIknJ9x/4ELPjf9reix/kOTInUvz5EEX1ibztMagQ2E72sM4P3wco/sqtE4kFeONvIUBFDCI/c7WB/JTngBo1OCN1+RBDCCgoz/0ne7kzAx4VkLrxovYT+oG+s1eSeFP7uNgvzG+DOjF+aLFiytAzjPhzfSvZevW+mw8heHf3Oue7+Q6ZAAAOZxJylUoo0Zu2oIx/PcDVJDmWS46DCNj2vSB1CGjXeEunod+Eh37RMivyN9fDBkuYeFppGixUnL8L+f9ze/oFnwq+JYYp9E3BprBP9HL4BOAbMjcOBDAPwEIU/MVeA9GOEL32ZspmIecxLxZH7VdkuzlrMRgSQV41glr3mQjHHaQWcpWKOPJ0+MnufzWGF2RBY2fETWoBt0gnzz/Qjm5dgMvesCgFBDt0WN09iSt+Ey1aF9QiCxagmcUgMYjuaf5ft04ELZJxFmrNq21oCWyDAW4hg4bLg+iU/bS+AT0QhfGS5EdnoW8hXMFPBegDR2VPmn0VAIVjZ+qDpOvYF6Vqd9+t7mby+SnOr4Ancj/RYsXlouX/wsY5B3fRrc0GRFZj3BYaGLe/B9VlmM8bty6K/nyF5J0GTLLuy1ay917MR4wFvsQMBIDw06tmJ0+I1Fai4Sxoe3MP/MEHVpkJanpAOzceLo0EZY/Gl0jdUog5u/MuX8kWy5nuJn93bfyhArjTx8KBZ4ockQxFOpmEMJOWio8Kw0gZdxx0vCH+NSDDd392g1SQpECI17HjXWKzgQN0F9kWMbEPCuDQyJk8RJXnJA2E3ZOzlXMzug877z/lvLz1xs11PR0jAfXbdy0VSKi0kn6DFlk7fqNOhb8Ds3wqc9KYD09lpatP5Sg4HDJmSufXLnmjBCcv5+KNpBnj/11XDp+8onkypNHCwPWfqWukF7G3glICd2Qiif2kZuDh3EPpO+AniqjFCiUR47+hUc5uTyhO+gZ2S1ePfVz5HLGBIziyNS0YdfurVLqeQeWd+/RWf45eVwePyaMG10+US5cOK/OJMhnkydPcjghPO/JE61TUbnuywpWRmXJKJdu3/D2ueiYxxJH+PaTRImNeSIff9xJ5Z3ylSrK9t275MHjaNVY3EgleQV2ylbAQzheDatUAX/MGD6haGmSxBGJGsAYuA+wsngp593Y/uN2Oq/wahAFt9Zd/RFSUED3M+fMVEATUJNxIXqRtD0Y5gjBZzwAK8EEXCqAJLl87aJky+kiIoYO/1zikxjXOLnz4JpU+3/4ug94v4qib+BJIIHQm3RQihUQFFCRJogNpTcRBaWJ9CpFehdBpAtIE3mUIkUUFOkgRXqX3kMI6ffe3JLc7Pv5zp7535O8Pk/4HM7/nrNny+zs7MxvZ2c3qDGGOeIob2BGX+xITluq1iHrUnfRjZ8o/EvVHZ2+PuQhXPV4uN7nVrOzt8agfv+DDzvYocWN8MhueJD+bY4nj5NHtMHv6mE5xIuet69hNVEmrO6Y+QzSCXG3JePL63w1jpG32gn4YOhZnfzzTTcVWxkuuOjCiFWEwEBL26jbwtsEpmCxjhiUeeiNO3dwoBZEGLEYqa4EK7/+zY07YCWiEdzpdcm7wGD2PCdoAo+gVxeGNUPWOxdBmoLjL3+9NZRPCp3VaEpjEodXUp6gHUpsa2VFHQFxgBOrlQk0jZ4XmLthgCU9vV2dOscWhsbVGyiS37tP6ZoUdTrm+HriLSCDi7h3baASQAqYnXueUQEa8XSTxkXgJTikrDTOGetoIU1OAEf84vAYgF9ca+3y6utDBgdwWtv1eWWmylB+W3EBYlIm/ZYv4epKsBKowyNUWcnYJhjgjn4AdO2y687l0MMPKYL7brfDdiU9Vw4+dOgAoylddXWDUju1O93Gq4EpZoa4DBSpquw3AnaGwzMeLbwebKdRnjiV2ZcZo48xwHvnv4GVjzzySMetm+s3F/D8Zxu4LeAO37nmmmtaZTshr65sSi1YP0PBlhhC3LMbb7k56mPS22e//cKDwuEvvOmu+dMfyrnn/6ZQUBiY5114bhEyAD/n6jMwkYs2xQmQg/byTY9Oq03GFqMlDoRotlE+2JzMLq2J2VhFF0Yk/qohBqowSjAQiCkNJcQWX32ZvETpXfsrawVItd6G68YY9L7Wp/IhpRMfUgKvvuaqAIauuvqKGNuXXHZxOee8s6PNwMTr/nxtlJFCEp/aim0saStayN8F8Er+NX7QUj0BwdpHgbj8SiBm3ULKQ9N3A4O94U0JqJzaM7F8NOmDsuseFSAhU7oaTxtpL7uyroIvufTiMZ6AWsaS/vjr7beWG266PhZV7r73zvL3f9xW3nv/7TJh4rgyOCg63Yxy7rk1aPiqq32uPP30E+G70t0zpfQP9BagZc+0rnL++dW7lZs9wyLH5kmnnhh0+9gSi8ZW8xw/aE8GtGlcF3Wq0njIzxOs/GR4UVZa1NMqbb1Co2WWXy68al994/Xw1EiPZFtzGd74M3hksG4Lo3jjJ/yVvA14T6DI6Ya2bFl1e/+Dd0POoo/xr++OO/HYTr+hK0XM9ip1Ic/rxGzbzJTgLTLEVrXwVJ9jWHhtZvu9kwde8T3esqU5nydPANt3/kndVgzIsWXfd/mezEdDf+tXefGks1iVNHM/NrwyhpVPNJ6VCQACjRhhGfLhtTfeCCCAR8LRxx7TAQrlQS7ZZnzYEYeH1yAPzIxX5T2AAbjAcLFVe4+96jY8ssn4tU0fQPz2e++G55Rt4MC7PG2VgphgUvt0cHlb8c4DQ8TwsxBYPf7rFqVxE8aWpZZdooycZ3TZeoft4hTmWFF2iMfgjPKz/fYro+aZJ2LrjR0/MZQvh+s4gbm7d3p4VbonSKitTidFz+9uttks8z3w0DZM8sZ7sdkAdHSCNHQtMsVYHjE8Tq++9W/Va9qCjxjA4cHTLExRkL7/gx2DZ209RyNtdnnHOKa3WGitcxVFrCpB1Qu1ApUUJ9/yGjLv86IFpCWv2xasfsBl+gCgGnARB5bE4RtTS8SsPOn42Aa+wgofL++MGRMK75Te/jgNHFBJbQZU2grOs/L1N14rK3xi2TLXqBHhwUteq7v+TL3DibEp28789a87SiG+y3iz2jpu/NgIucLoQVsXo5GctLhB/uVzY8dYcBl7DEqeKcoWo8yiJdBom+12qPVp9IBJU2qaoO8AD8C+8uNdd49tucKpjBk7Njx6U3HN+Zh3VR4KJSZagphAH9sP1eu0X50RsVITDHMf89GHZcA205CmtlINlik99QAeJ9J399ErSpncXbcZpgwAVlrIoBcBGbTTnAIIIJMsXuXiL3lK5macQm0zTy+0yMIRqsCCQILI7u10tsjabn38iSeURZsTxHf68Y/LO3ZQ6GtAW3h9ljKlx86TCvR5/pnVPl+GzTFn2XLb7QLUrLS386LyANrRo9GGXObxnWMsZRC57LvUqcmQ1GOdbLveBvXgOR54W26zdcStlh/PlB/vtmu57R9/j+/JnWnT+yNOqO3e7304NraBDx85Zznh1FMCxFT3jCM6sWtoy/u7Y8eUX/3m12WBhRYPwPKLa3253HHn0E6Td957Jw6+dADIj3f7cegk6gxccCK4cejvy664MgwbfPfX2/4eYxZwzqPXQgxec22+5VbhRWIr4jvvVU9eY7ytq8rvoosvbU4XnyPiYXomXd4Z4/LjrfnPu+6JhYmg9ZxzxCFq5kRpQzY3HnK5W+We++4NmQOYYgdY2Js5s3LpwEBvefqZJ0IOzDnn8HLV7y9ven1GmTJ1Yvnyl9cqc809Z/nOpt8qH344Jt4JGaOs7M+b/nJL5G8B4PY7apzeBDLxpnq6LKQJs+Bb9g8+N0/aiYDHOSrcebezAIZ0JuMd+JYLG7bjeiYPPIcXeOzLHxAfsih2C/HUmhAhPsxxiy+1ZHn1dbZZCUASbXxLZvKsND855E94FGnwJlr+4EdDYKW8s1x1TL3SWKWLWrA8+dQTQ/dUH3bFey0bB6iZtDj51F824T0GS3fPrHbCIYcdGSDVssuv0AH03n53TAfMNCcoT0gl+QmLJbxPypPUyeiybFNgZS7Mqzf6xeGrjQOCsUb/1LbQm5rfxraFJWUAm+njCWrS7+Vl9x97j74rdIe8Ob34m20gDd0m68Zphw608CKLl1deq7ab9nw0wS42ALG+L+Xs35xf5p5ngTLnyNHlrnuE5qrjQdrBJgyKZ/G8zCx4fPkVPhFjcr4FFoxxYrwYQ8DK6qxSdyX4BmDBYUHbPrvqZzo8R5+ma6k3fYttbouzsFGe0b+0RxstptmBBSBGj/zO/JS/I8SHxZc5h4XHqTzQAqi0+BLLlDlGzl02/d4WpbdpN6Ay2ij+8yOPBx+MmHPuiO+oHeoujTudzm4zIRhWXHmlWLSyQKXf8LawUmQxHYH3czgBDOqP/vLE04+WRT62QBk1ekS57MpLyrR+c2Xd8amOpDpwfdgcw8viSy0RO96SR4D+nEE4+LCFa/rKV35biAjeGz6sbPC19Tq09E6YNTQDRB9/winVs3IwD9SaWSZNnVCmz+wvW227ReTvrA8Ho7LZtfmhRx4vSyzJ23vO8stf/bojI7t6OABV+kgH/F3ji18K+v5gp10inTQJapJD5qecH+knFtfmnpdTzojyu8uujHAd8sKTCXKLWQm05OV33El1G/iCi85XHn+KY40DYITrotdVGj75jJi9NYb84Uce0dH5rrv+mtj2bev3zbdcb+TFNdiAlW+//Ub5/OdXCcejE088Psx4Z1P4x/low+99oyy4zGJlwSU/Vt76sOpusdjYP1i6u/vDq/LVV98qq676+TLHiJHlkMPtaCylZ7pDdGbESeBGzyGHHBIOTmt+eZ3y6htvd04B7/m/wMpunpWfjx2Ae+3NoxrP1i3gvBeBkk89+2Sc6UD+JFhZY/MOBghut4G589CfD+EmZA+PZ7PCux+8XRb52EJl+Mhh5chjDiu9A+QNvu8tu+xWD2/i2Wvcpf2N5sadMZoy0PySctr7tKvQwqXfUwcR2kjfA1Gffvb5WEyUhgyZ6oT0gZkx/1tcSWeCXEDK/KTNeTu/9XeVPzNLgJWZ2D0zkChXOU3wQaDhI8oCCy0c3gg5cYj7lL8T3PO3wPnyo1yZqEyODD4ryZTK2++4rfz8yMPCK8dky/umxleqAAri2G5oUFvFMcEk4QB8jFJCDIBCeEqf7xEdGEDo+96Enu/qZF2FXsY7EkOu7ZlAIL7y+stlpU+tGN//cJedmu8BZRWkkx/DwCqTFSDGsngn2m4CNLmqB6Ft66JJRn3POEvg/DoJJWCEQXilWW0hyB7590MdhSSNbHcGifx5hamffDAcz035Awv+8rdbOmBhlNN4ZuUEKW6N0z8/vsJKRbByfWz7TfKAU8Hzt3dTuxnXQEJxI3mlOvmrAqCY+fiTjos62WbIvV2ZngOec6u8vnrokQeDhrUfSsQzc0qe9jgdVZkMBJNFru4yeFNp572R3jOAbP2AJu7KdJ2gLg0ozIjJd5QC5RD0nkurDQDlnBgzPgrAuX2StDJszfC969rr/9hpf35LeVSWyQe/UQ5TwUmgBS/+7XYHf9S6psJpZcOzrKvf6JfpgIbiRyibceo5sJXwdeWJ5Z6dc845IaDnn3/+ct9993XeEdJnnnlmvJt7bt42/2gmZXHnejpgSye21ccWi5PYTN45IZmgvv6N6mEArASipTe0MUVRAbqpp600TzzKd9WJAAAgAElEQVQtBk5ta9IpBWOczGaVuQGEncru3x133BF1tCLmBHZt8s8EM3my+JCl/PnPf44y5pl3rnKhODYNWPinP11T5rFlZIQJ7MYACBkVtmFPn+7EbnSbXr7//e3CA2W9DTcIuZRGCa8usWt5nTltHT+ml0D+dk8jIxV2z1ynn1EDT6/0yZVjocYzvFyNAnQorbihw8JzFQCMRukFZAzX7e91XCf9yImkIc9wz8mMAw7eP2hh8nv5NTEw60oZkCoXUP7wR96DQ15FfkdoAqD2iOHFgk2OMcaHdiWgZCLSXttgRs5Vt06fFIeD1H5NOWCRIsfHuRec0+FfdWYsRTzK4cPKjj/8ftMO88xgxMJEF7GuVlv98+GVDGxDd8/NFWTBX8SMBa4OHxYhSNLzhOLImEfngygOc40qtrM5UML3GU8PH+c3vJTmHDV3cRjLSy+/Eulynjvs8CPDy+wLa67VkXvySRloIcffr776allrrbWCVw8++ODgS9tLkl8tbowaNaoYa8bdlCkOYipl7NixMWbJMvn855VXYnFDu44+9tgAOT13AX3Qfo0vVqOAB4zn0d5QzeqhOFSwrjgYopRnXnwhYszNOXrussMPf1AmUSYCNKugj/h05BOvok2/991QNKq8reC0OI6UdwfPAfASKFEuA5pCBJzK50A/B+xEfpt9ryMr9AtZ7uAabQPA8U7Itrkr113cVUbBl9b5SgCtueX2pluGYs/ld9/dfLMwjDfepHoBmpO8syVOH5qb6C0WWHM7E8+rNvCWyhDwl1el+onjR/HKctwThEvgoL1t33vfGz9f+sqXA2COb5wq3KIP0NrYIgOAnksuXeX4bnvsHmVl3L3kU7sB1McF6EtgiuzN+ijHPzJz0qRJ5YQTTujIzCeeeCJk/rPPOjhnWCyw/fKXvwye88348ePj2xxf4i9GeSOGR9gAeef217aXGUMLAJHb5nzjpGIGnPGpjSkXeYMtsNCCQds8mDDzBWzz4NljL153wnPUmMe2qlHa8+AR/QpwZoTyzGDkyMM1acqQfgJ0Pe+CC2Msj553vvLs8y900t3293/EFjZb2U775RnBE77HI2YVYIz7P8w5Dc0twONLsskioPc906ZFvfzWH9p76BFHBAg/93zzlQcffbQDsNribby5gNTuYz76qKwiEP/w4WX7nXaKk8LVA5jjSv6yuK8etn4zzKRB3wSyE+zRL6nAo5F099z3QFlgoUVia/V7Y8bG+9fffLu89J9XY6s2/S0BvvyGnFc+ma+/lJ0HQcgz+z+3Lxr7UafBGTGWc7fIn667rjOWLb5s/A0xInnI79vpi+SpAIB7usuV1/wh5NDwUSPLDbfcFP5Ak3u64sTxHh5qMwZi8UQc0znmHhVhK6698c9BT73XXqSxrdfOJ/S1PfaV12o8TXXNq7sJl0Mu4K0HH/pXWXjRRaKeP9pl50iX4x8fo0suDpz567NiXpHe1tBOnk0MNwcZai9d9pzzz4v+wiP0ql12/Un0px1aQock/XIs61OxxO2EMb8JZVPHUu1XeVu4kT85aQzWPBy2Rw8o5YCDDuyEVxBHNufu3JItDvJnV1kl9BqnzBvLOf7xwG577BEyn2dknZdmdmSWsCTKXnrZZePQPt/qS2MjjdRNvvXNoM9nVvlcef3NN6oO33gMAzKBncLOZJu1IeWXuzkz9b9x48aVTTbZpMw111xltdVWiy2b+e7f//53R87lAWXqby7ipZ+0PeW0U0MuW6RVT8/RWX3JY39/8NG7ZfUvrhI8uMtuPwxZZBtvAiX0lj1/tmcZOfeoiBcvXmnm4+7gNXRxAWTxtefGEhBMWebGG2+ujgpzjR5d7NyTRv+oj8WP8ZMmFnqofIQGsRPBLhk6jDkpx77vjMdczMMrdh547iJDkjeMV6A6PdYOL+CYsZv84D26+S4XzPTNwYfWMyfY88+/+ELoXjXvartnWdqmLl9Yc82I+Wy8e2f8GDvJW/5eo9lFKY0ycp679LLLOnOvnW6ZN9qQvf42Z9JR0EY7LBiqr/L1N33R/LvB177W6efo46bPHfpCH3TxUJdn5p1jB8BGB7AF/p33Hb5T9RI8FQut+njEiIhV7F3ysMX7tF3pk+28sx+EvbOwr/55OJZ0nAYcQOf5McdZ2K/54h2/eS1vve22oRMZU57lxYHK4qpv4SU5f9LpYSLubFX2lzSAdnYmgNg72+y32nbL4Hu7nJ57kUNNBak69kV/TzgEwCpc7OW0R33PHk75mzFA1e/mv/y1fGHNtQNEu/jSGt/bXJN4gntiS9MGphYefwssUkPBHHrEwaW7d0rpmmYXR7UtcMH5F9Udo+bEP3AgavTfP153TbQBbsNpomI6vpgZgN1d99wdclPfivnsu5wz1eNrm29a5l3qY2XYPHOV9yePL70zZ8TVGReDM4qQV7a40033P+TgmOO7p9e4lOwAoXTW22DDaO9X19ugTJw8NUBh+dNFpTHXmHfZD9mHMBQ7psyfZIfn5IFxw97B93SBPBDvt5dW/srdlJyy7AwzvmuYHSFdlFfnDHMXOfzxFT4Rc4/QQTkm3a9rzo6x2+7W24RaG5Ih+TvG8eCMzpiQp3e8gl9+9dVOWe0Yx0ccRZ8eWeadf4Ey5oNxsfCYh1pyEOjuGeh4WKa9JU+/Z/9bXwXOFIc+W5StdYxt4FlJdy8o+O1nP9ltj7LQIouF++lue/w04pzsusfu5Ue77FJ233PPuPY74IBYwRVvy0D51qbf6cQ1klcIq45BUBnSYAO02QLoG16KacBjWnv6AZm2xhokych+b77VZvENQIz3iHcM+Bx0jHfGv3wBiWlYey+d9IAkDM/7D8jnWZbzxluvFW7sBuyQkV3rLS/gUgKfvuMdxDsrVj6GVw+hLLO9KpjbJH2b731vqzqPNF5IYhYksENQuIB8wEogBOOf4Mh2tPM/6hiBzWcFJypAOKPwxgwAd9iIssVW24RBkP1sVTtXYFKoYCKDL5kltx+iN5d15YiRqY/UHQ2zTtqJ9gSnw1bUV/p6zQzwwNYXwuCEk0/qGLoTJwP+xK+o8bpS4VBPgw0fKRv9gDhtgX30sUeFN4XVygQcpeEVpy6ATFv1gZ3o2wYIgUSLLV4VWKB5en6pL28u31u95rHhGZBaGhOB+lgZtuVMup/tu1f0rTqKA+EZb0VAtb5QbvZJ0kQfJ+2srgFSpXnx5RcCrNTvwErvKHgAv3Rrp/T5+/zzz49Ty5daaqmIwRlaoUl6+vTy61/XA2AYsQxNRhk6UypyonQIBiFmkswDFPKdLYiUBqDVpk3A7Nz2kW0RgkBbAb7p3ah96O2O5tIysgGQ6ux3/rv++utDIU0PVmm0FagJDPJPbFFluACU1TScUZ548rGIJWnb1f4H7Ft4PXg3adL48v6Yd+P362+8Ur7xjY1DgVl3g/U7Sg7eSuWEYsnITpAWjUwgqWjleKHYm1zy74gXOmJ4gE+MmgQpEpSR7vwLL4yy1R1PJU14/nhGFvG4RVe8Q1alPJI2eR2voKUVWN5DFkfIO88oJ+Lf6INFFlso+I+ckRe+k9/Fv7s0DJSgYRNLkYGVSlxtU6OA904rx59UQeg41fKZpyMvPJ/evzxyeYvOO//oWHBSlvrnGOVtjn+FgwDivz+WLBhSwnhBL9mcugwwy4k306R3svo6FMdzXoRt2l7fgNgmcunzHQUkJ3rK8O4/3TMAya98dd0Ig5EHiMhz/wMPDuVjmeWWj6DiCYblZJoG/4svvlhWXnnl4NW99tor+DIXDQCSW2yxRbzbeeedyxtvCBVQ/0ljgSHHFKCY/NMunoepVCTvPf/ii52DM5w6mkZRL4CIQRiHNPCCqp5cd93PC6jGATznwvPDuDfygJaMfHHoKPjKW/vLXw7+JWfxqvZTbLy3bY8nIcMmwZTsC8q4+vnGPcGJb2/6nRgn0pHR0okXR6kKL9bLftfxqGSkSUdJc2I4D3tGeZ54jSa2qEnD6Iux1N8XOoW6r7Pu+h3wSZp2bO2cq8xhCS5LQ0nkLRLpB2eEsWesy++ss2ugcnxiHFSltfK/9IBKBp93SStjArAqHiDlULrkOekYRqn8esd7a931149xZ+vdK42nknfSeY/+CaCmgdXO12/ymizMhZ7f//73ZQFG0bBhsZAjLlNXV1fZfPPN49mmm25aXn755WTBAAbkg9d4Eic4LD4eOeddBR6b2KQB3lUw0u4TC9K2ctsiH3VrGeoAHofAoKkrQQXpXIw2z1dbY5Xy4svAm6oP5Omvma59t3Xf9rFJU6aVru6BWJ2fMGlocfWaP/6xCTg/vDz40MNlWrN1/t33x5TlPs5baHjZ+Bvf6MTp/PCj8SHLgY/9AwPlyKOOijqtvsYasYDqeYKUjOL8O8eCv8+/+OIOWPnYU0+Vabwc9WPE+itl/GQHPdaZaWJXV1nx058uw0eOLNvuuGOZ1FW9EfBRpXOlzetvvRnAN/owZvyNDvqEsZBedUmbBCDx+733P1hsb553/gXLeRdcFPoaT5kPPvyofDRh6CCa6tFQD45xEJK8gAAfW2KJ8MR0qFMCGAw/XsZZXsbH9vdzLzwf4UTU9U/XX9dphzribbHattqWLj+pM4+29bibeVALdzByjnL9zTd2aCVu7keTJ5UJAFnb/R56sCy/0oplxKiRZfef/bS8PaYeZJV1cgdQb7oZW2B42Xf/A0IWALHJ7n8/8UTICX+jU8pzoCqPd/W3fV4+FljIo9z+X8uY2VlgnH/BBUNGSwPozm/EOXaACu85YXg8N7Zc5llluICe3qVsR1+elHStTHPHnf+MNNLRO2wd9s54279ZrIr8G9mrzj/92c+i7dK9+LIFy8pPKXsctrTypz4ZhuuGG20U29ozDRnFYFb3FVdeuSO/8r3wGOSy8CTtsA/ep2GdHuq80yy+5bfmAHlbABb6S33QxNz++uuvl5deeil0wJwTCaj//Oc/Ze21AR7Dyo477hhyjo7on4UYIKYFQM4NQ3Ss7UUv8tfhr7zhxHylw6KReR+9kybvj327fHPTjcs8848qwEqn5DqhOOURD7allqmxNJdebpnOYZU5bwsdscJKK5WFF100QAF1MUZzfkYDaXlI6xf0pXN7XsdXDSGlzkKmSfPFtdYs+x14QGwvByobl9KbR1NOvPLaqwESSk8fMO+gaYfmA/3l7/+8o7NjzTbn9rh1aAzvcPNT1lGdjVPyXL7ia7/9rvBgNQ35k+WrOxpbVPryOusEbwAL67xX50vztb+1P8NrOCne33hCubbRB0g7YnhgBu0TyXP81QXyUQHqOFyu08bpAwGWfnmdrxShjL63+WZx2FY4VnC8aHZZPP7UkxFjFliZMbHp7O1FRw5V2iw0krGT/UfWP/fiC6GbKYMTBzqmDJO3UEG8oen9+j8XZPAZPfr5l16M0A7GDvtWvchHC+lOtlbuFlttGaBYts0Y47nvnQVeuhU9LPVXC55AITo/W9S2cM4Aybd2DXFGGtWEGRN7/933346Y8JnGjjX5szVgBbPa5TXs2HbfrwdjbfLNjSO2a37L6eeXZ55exo4bH3I29WILZEf+4pgy/4ILhf789zuqHKN/WSDSvildNcZqlcH95aDD9itzzlV11fkXmqccevhBZcLkbMtgnBLvdGp1FbJHPN+k09/+fmvsEPJur332DFyD5+GkqZPi7IHqJVx3T4mrCbfIenz40YTyqbVWL6MWW7CMXGi+8tI7b5Tugb4AI+WP383xAOkMg7H8yiuWe/71QJnc11MmTesujz/5dPnmt78TTg+LLPaxstrqa5SXXx1aJNPu1D21N8uWP8cwO0DV/Tvf/W6MiwDpm7ElDf7izS6NWOn4Mu0dC22eu9hK5A453tbT33733TiYUxxuaSygKMP4M/YizvCI4XGGjMMlU3+VRqzr+x64v5xw0onl5FNP6Xiz2lHAIedrG29cLFB29JP+/giTY3GIZ+XW224XfU3XyP6yoyLOI2kO2Eu+8d7v2f+uunvu5oUfVBk/jKKff2TmOaljsOdesJVrzvCo3G2PPaMCqYxDVg3gVHIpd+eeXw/5AFpSgA1eKx7yrpOGiRhYY4W8/rf7nruFu/g3v/PNMmbs+w2QM1j2O3DfAMIc4mBQJdhhFV6ckRFzDo/DG9I91SlvFTipQUYTOASCMtgZ+bVEhBwsV18zdNqjbeieZRqei0AvgkFZvgcmZf7SMvy1o3pIDgbIkLE8xF3JvB55rAnW6yTQU06IdvgeHbj9yvfoY+upfgIKA/e0UVk1Tf3tZDr14WkHMBR0WT7q6vAPJyHb6oEeaCVvgar9lo6wWWiRBUOgXPjbi8N4Sw8U/WO7v1V6MScSsE5DENJtoFVDQW7+m9E5hVdcvwzm703EY5lnVIC3f/8nw7P+B9SlqDtgIQed0y5zQqwr+lWhNkHkSpUtg7ZwAzMzr/YdWCg2mzwBzENxGQfLM88/E8+Bqrv8ZOcyMFgBa3d58KrccOMKqMw1z1zl2hv+FB6rGSciD3URUkAckXETHDpQ+y/rIN7iggsvEO7d519UT65zqhkX74w1ahuHrXr5jRgTFfCpT4BU+jvfuwtnkFvp9zvQ4SODAXhQ4ih6abQyUE89tZ42vcQSS8RBQKnoeXfeeeeV+eabL8DMtlJsfKZClzFcbIv72+23NWO2TjYMUQoC+jrwp4YhqDV1oAFa4UleftLwigboSlF5cahdlM/08kmvM+3gTUlRdV1++eWzeIZqg39/+ctf4v2IEcPKZZdfWgam98XhNVOmTCxrrfWF2JK1wQbrlscf/3e8q2KuSrZzzjm7zD16VCiPq6y2akdIM0AoGKt8frWIWbjR1zeOoP2+onglUOFvkwPlLpU5Cif6OcnYSqowABkCgNJDSfMNhUPcMWAQD+wcK/xoKRxO7ES3b3ybglIPLwL21QWNwfLsC8+Wy674XRN/Lbgg4ir5ZrmPL9vZykTm7L3f3jEGHIAztMWp9hWw8Gsbb9QBrVKR0zZ1nDDJNhwB0id2FF0x0gBOVpOv+P1Vs/AncDQ84JsJ9PgTHR5SDwiKWs6cHotO6inW7t33VqVdeQwegZrFO/Tetfe+NW6c93kBSdKzMj30TMD5Xj4U7DUZOhHQfbuY8PM9Hvf7hhv/XE9XHTai/OKYYxuP8aFyDjjokDL3PPOVRRZbPLbI+qaGwKhKdiodb775ZllxxRVjC8g+++wTYxD/uq6++uqy0EILlUUXXTR+41mAfHqI9PQMKe1Wyi3Y8Gz61VlndRQD5doGbjFQe9DdYiBDAD/Zogms5IEk/lxu2bznwfvL3PPPW+ZfZOGy484/LOMnT+oAAR+M/yjiAwIzxRhjSASoOF2IhOqlY0s7z4rV1lg9PAHVA2+7u8zfYZQ1ACfg7Dvf3TTqKExApAGuNFu0nWYLDJNnJz7oTAdAABNwPm/9qRUkbfrfYgjjXJxh+aURYLzxOOD5+b3Nt+xsZZYmQWRzlXkr9Rmr3akI8b6ULhfkADFCJfBqAsK3wcPkF94ojDunQKuvBQu0YiAed+IJURcniVqFZ7AwhvGl98ZQGpJkhHktT4bXp088/VS0TxnoaCHD8zzsR1+gN/rc98ADsVPlH/+8I+RRCMJSCk8kW5Es7ghTctddd+Wrct1113Vk6VFHHRXewPlSvgxpIIYyeaziK/U0ltQHXZWt/xOgZWiJF+obMRHTAJdW//C69k4fuQMOvNN2IAVvIM9ddpK8+c6bMW+Qk9KhHyX42ONPLP966NHO9j4r9BMn95QJE23Tqwvq0utLB0hQkl0OVfDcBexyEIfnc88zbzny6GM6p+IyRqZMnVouvvSSUk97H15OOe20kHfo8NH48TH/iVd64003dQBLtBCv9hvfETt8RFlj7bXLhxMmRKzKBCe7envLpK4a73HC1KkFWLnU8suXOUePLptusUWAleiM95OudB9jxrZR4wVYrz7AlqSN93j0b3+/vZx+xhmx80E78fy48RPKtzflhcRbfo44XETYpk995rNljTXXjBObTzz5lHL1Nf8TB43g78yXgQxsM+6EFZGn+ZBs2m6H7WPc/ueVGq+Qns+QcuCkPmSs4wF9rz3mjwMPru946mX4C3NJxhuT/5+FxmkWVW681U6guu28q683YmVO6hbWqZSJU6eU7XcS+mFYmWfB+cvFl/8unsuD3vrEU0+XbbffIdosnMG99z8QHhnev/n2O2XDjTYuxx5/QrnvQeGJKl/QcWMebviQnpMyjjzUJ9XDsNKB90l6kfKI5v0mL+BGAvPkm0Vehp++zfGjzfQMtKI7AWXID0AUINOCUZ7iDpwQv9L3ZI06obtveXXusz/dDwg2LcZlBYiqZ7pFF4Ype8t3+Y7uzFMLGA10sTPGONS+bOOPd901wD2Ajbh9bDq6Hhnxne99tzPvknHGBt4g27xXn732/lnMTw6VtODrGV4gB8UAVn9ecMAkZQNsttlmm7huvPHG8v777xdzot0Kqb/S/y655JLQc3P75rvvvltWXXXVkGkM5rvvuzf0MPLZ2CC3lI2HAUQWVYDqnrn0bZ137HbpLvscsFfw1XwLji6XXuGAt+lhY1559RVxMJ16ywewwHiXhzLIdIb7j37czM0LLRixYNXBln40QH9jxSIs3jC/AJ7lkXOI9Oik/hHjtwHNnHp80cX1wDnp0VHd/cYXv2kWfNTPfEI34gnJC9eBPhYavQMQ8wDFi3Q63wM46RoOArW4+/Szz0bs25NPPbVzGAyP6FyYVz/8ZEzgS33Ollefr65XywE6Ji8Ejbu64r0ygePqsv7XNuz0jzToc+Qvhk6xp49e+NvfRlx0cxwv4gD05hhRtt1h+4hnrf4u3+LrNdeusffEk83xVtPYtj4jDjRStuus39TFyMwj86lg5fCy+JJLhKzS3hw7zuDI74XQan8L9M1DRcjp1BfaaTLerDyEWsh39CegNM85YxYfiRt/5z13l/0POjD6IU9qF7c8D/7xPaDVAnAeuGp7vbBYnISAiHnokZ2gcAK7TqvzV9X9/V9YsdyRpW4cuYSRA3yefNpJxa45z+0qraEI6gns7Io77rojYogC53bdfc/Cg1JIj+2//4MIwyGW4nc326K89Y6drnVuon/Bk/LQvtj9UvrKSaceF+NvocXE018xHIlgJuL3O2ToW9/5ZtQD8OhsAjROm4vNzA5XT04Qm225WZysvsOOdYsz3UR8fvPhnnvVRdVctOvrn1HW+tp6ZfRiC82yDVwYJLZo7licOHFiueKKK8qnP13jSzr9+hfHH1sOPOyQMnre+YtwCWuu/eXAxlZb/Qux7d2cVA+JoydXPZS+4ncFbgfCrrCww2N362236cw9ZCo+Bjw+9MjDHbAyPSuTf/718MPVwWGEmOA1ZqV3ZBPZbJwCWnPhf78D9g85k9+7kxkcj9CPLcCD9Ic7/6hstc3WxULJvAvMH3MeD2318o16nXHWmfEN3v/0Zz8bCw4bbPS1zuLIOuuuV+66596O/t0us623Jebomd+z/41fEsQEXOa3wyCgqdBn5j72G4FvuPGmOFgHI4ov43kOaL8JsmQifzv1bLElFg8i8A7ISYTi4hQyaeRuWzIwzpZwYA7PMzENAW0J2NhiDDwCgAyBIxDXaWXzLTcLBudl6F3/dJ3FDb+eQP38S8+X+Reqp44B8BjVCTQCAdSB9xcAyklwdbukp/U/ijSh4L2yDFaXgSKtGCMJUvqC6QVkdKIcJgCQAqqkv+e+uwOMdSAFoZL1SE86359y+ikBzNoG/rfb64m3dUUjazQYQAYgTqDlIXrUk9ecsJ1boG1HJpSGvhyM+IBbbFVBgeU+vkKcBsbTJD2L/P7NuefFSeHf+s53y9/vuDPAzNl5g2s3EA6IAlA948y6/ZVw/MtfbwkA1wnmv7uixgBEC/VpC00TtO0j3vGESi8NvIFfOspjxNWpCD13bgNcoPFbbr25/OeVlwLUQQd98Ytjj6qH+MwxrHz9GxsHL+gvYDIQcM2164mWK39qpfBqq7QfLA5EOuKowyuIa3KbY1i54CJeSQlsO6DnH9UjtTkwBijK+1W+aMydXn/z5BXD5f4H74vnGWfCSi2hqr1ikz77wjMdHvc9oJV33QW/PT/aAtwDYMn/vQ/eK8t9YrngQ+A9Ps5/PGymTp2af4ZwBUhS9mypTiBTggsZw8OGleHDh4eih9YEURjYAxWQYCxRnm1TsIIjTa50EoId8GSh+SLMgbpbXFB/QaX9HSeKDx8W4+DSyy4J+gL1vTdeeABeeumlEZz4nXfeiboDXV1OWneQ0bzzzhuxQb0EuKa3kL/rYUfDytJLL1F+d9klIU2qF+VgueCCczsG+l577VGefe7pMmNwoDz00APlsMMOKUs5+XGY09IXihhLYz4cOuXOyhQhnp5GBLWtqNzeARG8Acm2y6+8MrZ33f/gg6EkUyYpcLaUMN54lYhPRKmlsFKcqswr9UT2EcMDwHeAUS4iuNu6naC0oPm2c+hrizSUka+ut05Z9fOrlAcesp2oxriRDgC/zPLLlBf+YwtklUPX/fm6TmByITDIWMAxQN02kDkabz4gGAU7eKGppwmPQdRekbd1IBWojb7+9diqbvzYgiG/qPeI6j2sTupRPUL9GgylJxeOxIq6+957Y+v3n2++KYw4xrm4V7zKeJfhNVfKAYp+DeDshMNvhzee7RCMAX1j/nHnIWfyNc523X33OHiLwWdbhZV6SrN3G2709ViUyX4xGdqqsd8BB8VCji3iL/6neolQNDpbJxvPvLfeeqsstthiwUu77LJLeIjgTV6U66yzTjxfZpllyq9+9aty9913Bwgv1i0D7KSTTipiEyobrQM4buI8/+bcc8q9D9xfeDiTj2L/paHMqMz6OhjH4Ri2TPYA2hvPSp5He9kC1pywfM4F55fHnn6qXM12RW8AACAASURBVHfTn8umW2xWRs4zd8RRApgDJHNsq4e8nYaMPvq6Dd4xDhiqttLjd2nxNeWZQesb/RKA1/QhY53S5Z3LuPGdMUF/AEKmHvHUM0+XVT9fFzkyvS103utX3wFCNuOxSrYsuXQ55rgTyuFH/qJzP+Koo8vPjzgy4vj88drrQ8HRb/rP93mnTCZIhP/kRzn7/BqrBwAJwAJOMp7EyOT1KbSDUAXyyYuR4ltAjzij+ZxSjZ5kAgWP4afu3gPLE5wA/jMer/nj/wRoAaTcdvtq3MsXOJ15UtbVcfEllyx2tAgtgI/Se5JM22GHHSLMAD6kdAPU11133Y483HDDDcuRRx5ZTj755GJ7J0NJOTyEjCVl6VNyEEjpb7TX96nf6Q8HvPiOZ5wtiw6V07d5wN2OO/0gDvOSJg+fynagg8Nj5hhVd7x8/gufL7v/dPdYhGQQ+pbHysi5RpcLLrq4E4MtD0jiWTmtF02dWlwXIJw+afsRQPLue+8r/Y3uqkxbgr/1HUZNBTMBWw6QAAQHLzVexj/44U7l1ddeC1CSwQDMDE/t5gTuXXfbLWIGHnb4z8taX/pS5Lfw4ouXX519doBn3eaABiCdOLUCbQHATestAMtlPlHjwa2/0UalfyZFvIJReAWNARfqi1eqp5wxMzzmqO//4AcR49RhMIATHn5O+b3plhqvOelw818s/g4vc4waFVtvF/3Y4vXU0BForf3Dy8i55y4OScoxpUwnGzsNV38lIOY5GRX93Jz0bAcVTzmxCT3nsSQWJi8O6bUFvxs7+d1X11s3Fp/EzXRIkXTKvilixVevmpv/emvQ7qPJE8v4KZMKwHLClOqZCqJ54JGHylc3dFDcsDLn6Lki1u4eP92rbP/9HcvnVl0t2rbQIouWU047vQwMzuyEf3j9zbcCtBVD6xMrrVy22mbbwtniu5ttHjLV+AOEMOzS2wpYoY7mP20JYGrC+E68Zu3ibeMQLltc2TnkdAIXtuUZI76Xj/EkdEKElxk+LGKZG+MWB4CD5mF5LbLYonHZ6kh2VJ1isFjsSVryWAUKGYupU5C3Dm/LNLnAk/ykT8gmW7Gl4eGW29u9M8fiK+/qoXI1Lqi6AxY337LKW+/xSW1TDU2ANmQFg9t7vJnbpdWT3Nj5Jz+OdwCtNHp5CG2//fYhl4QrWnrppctyyy1XFlxwwfCapP8BM3lf+gfI9M8OGyEv6IbKA/ABmYASwsSom+vwI4+M9/SA3LaPHkBi9a19PFDuvu+O8rVNKl/hra+su3bEYbQ7ZP0N1ys7/6TShU73ZLOwJH/6Mr2E7kFmq4sFL8ASUPJ/Gj43x5CL3rsAUr5XB30c4O2M6eEVmLJTOsABnQUfJaDsu/wtLqit+9KS4epXw4sY+1WmA/AA3/oAOIaX5XHBb+uhY741n/D4xIMW2D1ziImDObOvtJM9VueFvo7csB00t3h/e9NNA4BW3wQtlfX+B2OKQ73InY032SQ8tjzHd+4OArQwTfaogwVKdXD5jZbAOwcQSk/3yHkbEMrrUL3t6OBxWPOu9oq6mNOMK/kZg97n+M60nqMZ4PC+Zpt+vrOwJmQJ+9R5HFm28Sekg9AGFgnSY9p8r2/xhzws4rAF5H/EUUd25lD58GTLccNzOb288bP5lFcbmjh4kGd01sndYoKQdXabBr2asGfwE+DkVVdfWYS3czCRHauvvm7cDoY9nF6YHBhgGqPnnbvMt+B8HdyA/SpPZ2Nc9Yer4hvfTpxS7dz3x74fzlCwIGEBzbnpTTn/gguXPX76s9jdkHNS6s1wJDs01b8uLA+Uq/5wWch0B+zcc/9d5bAjDokYp3Zojho9qiy82MLlC2utGYcTkXO+TX1VuIbnXnymbP/9bSNsnrMKHEikv+n9d91zT9l3//3iNPOf7VvDkcAxeqb1hwfkt7fdsnxyjdXKF7765fLqe29HGJIpPd0dWQOwJG/Y15xm7MIz38XhciPEZ9+8/PW228sdd95dPrbEkmFPwFESK9FWeEoCbZwc4GzoYWER0P+5VVeNsEf0YOMNX6Qe/uhj/w59mo7uYEq2GFltfFmQciYMffmCiy4KuYb36NVkNjqREVtvt22coG4HELrllWmA6bCU1ZswUzn+tFP8awB7dTYsnYXGd957L3Qnnq7CEeBtHqAOXhWG6/bGo1YdXNpPd4t789vCM3wRj7gSrJz1b4sGNQ/5tMBKJ/DN6l2ZhBbriVLAs/KLa30p0OO6naoOSMQ1OCm3OUESJBBaTE+gcadG7G222zZipxi4/7z7n+XWv91abvnrLXHYCmajwF7wW7Elhv47+NC6SvuJlT5RXn7V6m79b/LUyeXbm9bA/gsusmBx9Lq4R/3TeXVU0MSzBCu32GqLOJglv5fOYS2XX2VVvgrISy6zvXfov+deeK4s8rG6LXijTTYKYM5b4NGnPvup8okVP1H2PWDfcvsdt5dH/v1IARau/oV6WvIyyy1Trvw946z+B+xSznwLzFd+fQ7BWUGFrh4eDPW/Y447plOX625wEnJNE+2agdn7inrIZ4GFFwhvwfzW/d333w3vwGzPQYceVG685cby19v+GmVaffBuhZVXmOUExmQsKx/HnXBSGOuCt15x1e9jldoAJGySeap771DJ2iNffXjzrQ7rqP+99PJLhafsHCPniDKPOvqo8pvzflPO+s1ZMVi5DS/C4G88oay4piHcBkpykv7jddd2Dh/Q/i995UuxovK9zb9Xll3eKkrtx42/sXH59xP/jtgVaqK/gKq33HpLpz+X/fiy5ZzzziknnXJSWX6F5YuA8FzO9evc88xdjj7u6PD48L0Dfe5/8P7oO2WstvpqQX/9v8/++5TDjzq8rPmlNTvln3HWGR0a6LPkx222dxBTnQwI4i232bIc8Ysjyv4H7l9WXHnF+N7EcfxJx3e+V74J4mNLVgB8n/3ErKxbotOTKz22KHRnn312KIEUvsceeywErq3U0p511lnxjgcOxcnYNfFW8KAqEOInJR3TayYBI3zCkM+4tF9a50tl6223Lht8bYPy+2t+XyZ3VY/XF19+sfzgRz+IfCwCfGaVz5Tvbv7dSCvg86qrrxrx/CioYqvlP3W8/fbbO8b1ueeeG6tcCWS6m0RuueWWTprfXXZpiMXBQabhYBk37sOyxRablxGM0GHDypprfqGst95XyzLLLFXmmGNEWW21VcqPdq5B352U+ta7Dqmqbc9x4HTHpIE741DweafdMXAAPTyHTCIUhzQc4jTWhgfFBA0lr1mVkjfvGW71mffjTz0eQPrUHnzfW8aNH1f22KsqodKQa6t/cfXy2VU+WxWKOERjo/LWO+IxUmSnlAMOrid5LrToQuXhRx+O5+SaU1m9GzV3PUn64yt+vKz0qZXKEksvUcim3ffcIxQx5TDKKXdtA9b4MwEmTazc73/ggdUrMQD7EdHvy328bmf50S4/Kit/uh6ecdgRvHMGgx+0ze/xE8dHfUbPV7fdWjVf/QtrBHBDUQMk7rZnbbvVURMqeqXyy2MfsJMeW1Zb9QePkdxCRCHn7ZKAG08VRqRtTbZrVboPD6PiwYceCXAyvezINGDlCSedHPJvyaWXja0e2p9yz50SIu0rr7xSVlhhhTLHHHOUXXfdtaPkPPfcc2F8WRDAf+0rnzG2zr/owjAizJm3/+MfIQczvtFCiy4SSoA2WhXd5Sc/ibrjS7xq3NrS3csba6AvDsnp7meEVW+yp55/tqy+1ppl0SUXD2VwyeWWLaMXmC9+77nPz8qOO/8oeJjnhbiU2cdkATAGCCV+5Iv/GdpSiB/IZjxC4ac88pBglAMs0NahN+0TNeXLW4DCzrvEiYGepRcZ4CpBPAr5ZVdcHsa/8bXCyiuV8CLk2dF4ldi6CcxiGJqfFl4UWDwi4vQBb+go/nYBJWyBzbaZvzJupd0iOebfHfN+hAzAHxEHqBm/2sNYYAgyiHjyOCBGftUYmRmejgB2CrJFWPxnzNgiR6bq21BAxSFqAF5zGY9MZTEUK08OC68sHmkAAdtCvT/2BPMA/psZhpdT1xPoxFdios4555xhvP/4xz8uDz30UIhSCzv5z4LVbrvtVg38Nj823rqAkzxgS1m8sNzVX19Too3FnI/9bQukgwmAuCPFsW0AP/0ijifPj2233z7COjDkkseSZ4QTcToqDyIGc9B61Mjo17lGzxtA5Tbbfb889Ehd2J7WK+4Vb9V6qqTtRMagPh330cQANRlOiy2+ZLnz7nuj/lVHqYbRY088FQcDiekY/CE4fbPNDti058/2iq1R2W5GgXYySCn8FlKyn/K+1le+Ws4697zy5nt1W/KEKVNLT/9A6Z1eT//8aNKU0tVrbA6Wt8d8UL7+re+UOUfPU7b9/o5l/GTx/oaACDtF2nOscsVg5KkGZGIwZ7kMCTr1wYcdUl4JI5SMxh+PlN333L0s8rFFy9nnnh1e+C++/FJ5/qUXyhNPP1kuv+qKsudee5a5LFYMHxYxJxnWeBUwwpuCl63FnvRkZtzYkvilr3wl+olnXtbjc6uuUk795enhHYxWwafNPCqcAc+tTyaoOarOQTx5pUPfP1z7x7LokkuUxZdZqlx74w1xAnnKLzIt5JtwDI1c++e995Q999m7LLHs0mX0/POFZwtA2+nf22y7Q/njn64vTiBlFEUZjb566WVXlPU33KhYnE8De8Qco8o6661bxDa0tVD9E8zB52kYo08+Fz8Qn1gscLgUOgA4yGTeewDDT33mMxHzM+0g35N1ZBsPLnGAfU+H0Ke+EYOQl6WxTebaPZQ0Ui/bqnmuA8LsWMu6kdXS0THEyfzmt78dXrC5oyPltDTGm7ictuv+4thjQi7hN3KM1xadb40vfjGARbsTsv7AITTyHVA3t/3xkibXco62G4cHnYOd8FOOH3Wz/ZVRLnanOdw7dXrmmWfKTjvtFHEpeYXnPLnBBhuU0047Ld6TYXTC3HkDPBgzZkwsuCS4ox/UTVxO+aLPpZdfVtb+ypfLTj/6UWeBySJA7Q+e40CT6aWnv6vcde8d5cijDw8nhxEjh4UtwCvtjbffLM8+/2wAYvLXLnQx32UoLHMHfVjbzQHmOFuj7RRRFzRycI2D55yY/uTTT9c6NmBWglr6+ZZbby177bN38IRxhXZoxSaSl4t3srnQJQwB7+B9998/to9/dpXPhQ4BHDRmeQXSnZJffI8GeMEBt0BAi4xAzuU+vnw4IdgZxGscCE2m4H3fa7Nn2p/ztQUdW7PFF7dFmjxTRvJOlNddww0B337/B4cFVX1SuxI05CwgrI9TjekPFgUtGu7x059GSAVzjbxcCeSYm9DObh8LhnbaWGwYAuFreu0lzzi5PPZE7ZPAK6IP6+Ks50IK8CwFrion9ZP3xoyJ08J/ddaZBXgU9ukAO1xIkskxHvF+9jc5nraq8fnWO+/EoabmewvQSbsOrXqnxdz7w513LgBfMhMfqANvdyE5AM76IGNbe6ftduQ9/O+Hw663227/g/Yvl115WXniaYvgg2EjwB9u+8dtHTvW8/Z/7Mo777mznH/R+eXAgw8su+2xWznuxOPKtddfW15+bQhr8Q37OXcZvv7m6+HBLtzIUUcfU44/8eSYg+3IFG5DHSsdZ3QWjgBRqWsbPz19U8uZZ/8ydNJlll+qvP5WPRjvwYcfLMccd3TY5Rdd8tvy+JNPdmQwfhbipTcOp7SMNVjefvetctc9d5YjjjqiHH3s0R3HC2MEDiUmfXp5dvfUPle35197ubzw+qvlcSGtGjkTOtOMwTL+w3Gle/KU0tfVE/Fg+nqmlQ8//LDceuutsRBhsdZhb3bqyOull18tL/6n7jywIE7v5D0KoEzbQZsTyIw04z4MXS91I+NB+8jltLvYNY8/+UTMT0nTSteBCM/Cwz/nJ/qly/d1/JZII2b8+x9UvTXHXObhbo7njOMMg389/FCAvMr0jXGf5ZI9ybd43LiUXozlf959VyxSVblagUjtpp+JOe7gL6F8csE5fv+vIOUQiJm0Uwe/XR3PynyQiYBXvEvEqqTknXo6EKYyooarPAFBsCKQQUXwIprg8AlqXPn7q4KIP9ltt1iJioDRI4aVkXOPLIstUcEqSDrgIwcbRrTVdu99947ToABTwC+GOK8+xrjTBnldMpKBUzGoWuAQgDDBRkDR2I/GxgoBA9rA4wl55dVX1hOER/D8uHyWwfzkM0+GgT/X6LnKDjvu0AG/nHgINFp08cYAHsFTa4EOMLDxJhuX0391enn7vbdjkAOsbrjxhmjvyLlGll8cK+Arw8YEUIFVdSIotAfA87e//y3ayTNPGteH4z8sO+28U6w6fHbVzxZCY0qX7VXVS1SeD/zrgXLAQQeUOeeas7Nags4mdUDY17/x9XLJ7y4pY8ZWI7XGNJoYjEXBtzrNvXnxJZcq/3q4elsYZAz5SVNqAFkCCVCiHyZNmVROPu3kqPO8C8xbbrjphmhbT29t16OPPVrW33D9eK8O+tl9rS+tHcLeJE4hF1ciJ+ZU3EO5mc6Lsw5i/GXL6le+uk5ZfKnFaxvTuBzhBN9PlK232zpiVqAF+rvnf7Z8A0tX/GQFBtFZXeQFQAUK7/zjupp64cUXRvt8C6zkzSatC8gJoF1vg/UC2Mzna3xxjXLaGaeVt96tYBL6ZKgD/WcrOkAcyDdi5IjgO/2EJ3hzLrnMkuWHu/wwgHe8mV6ZwD+gFaD7kJ87PW4wtpTm9hhKnH9WgXhu8fiyDZUHYm6d9v6yyy6L2GaLL754KMUm5VQcCEgXbyKGOyXGiqa+MKZz3L835v3wfBs97+joU+ArQMyJZdqqncbWO++/U/b46R5l6eWWjgkpaYS/gXDf+ta3oq7qZeWcUuofLzSeaZ/61KeKWGzamGArsFLa2267rWyyycZl2WWXKffdd2+ZbnvP1MlxJ52efvqpcvzxx5aVV7ZNF3gxrHz2s58uvzj6qPLQw/8qd999Z7iwi9vBW5JSk6tNFBHGAw8HXgGMWXXn8ScOklOibVl2AEJua0tAjWLB6NjxhzvFAo0WUazC8O8RL68nvKjErbN4whNSP4uzkjz6+JOPlzPPPrN8df2vhkxJun3y058sx55wbHnokYc6MmNa37RYbNlgow3KVttuFQaqfMgVyswbb79RTjzlxLLehnW7zjzzz1O+sNYXyp+u+1MEW6ccUa4Bq3gh+9gpv1Ux6AvlKydPHhGUM1ut552/Gq6AZ4s0ZOuhPz+0rP+19WPBSflZF/LP79ffer2cdOpJkWaBhRcKEHinnX8UXpbKFs8Obf/wP9dEXSh87e09vO/EX7FKb+utk4U333LL2JbHMMj6UzKvvuaa2I5oS5Rg9YBRyrD4UBmL1TwHuKqLMQ4QK+VfDz9S9tlv/2LLJA88eVrIs73DAh4lxDMhDE4//fRy/PHHB8CON/3j5cxzzbZbXpU8QY477rgIweC5+JYHHnhguee++zognPx43InvZ7vcYosvHh5MPDSMTx7Ohxx2aIDK+gBArrcY8mJXKtl2cN6WjHxG/6NPPl5OPO2UssKnPllW/PQny7e+991yyeWXxbtHnnCi8Ylx8jgFIw1fxgRw8RfHHF3M2cpJmmYasgCvVGO18gyFhadaHk5CF0jFhtfS2eecE54NjPrsJ+1Kxd74oE84/ODX5/wmYjLZIpkeBakEUZ5uvvUv4XVw0cWXlAt/e0k5+dTTy/kX/ja2Av/6N+eU0884s5x0yqmFl5n+Un/9THHKHQT6OdvjPX6hoB13wvHFtl9eK4AJgBE+Qv88LVj6HCtOYLZFhycZ75WkVd4pglkOOZrGqXaTFcBI3lLKUQYw1qIvr2PyJz1bcxEBWMpjm/etWKj77rtvGPYOHLNFMv+ZB/xLmcrAJ0t5Y+69994BEhxy2GHlr7ff1vJ2qV4nscoPdC1iSgt2X8ElczP6k5VhuPZOCwPQdj3GPHqRI0mfZ557rlx7w/VhHCcNQqY0HoTSPfzoo7FoZkuxxW1A9NnnnFcsJLzx1jsVeOLx3GWL52DEPOqZVscpD4mks/696ZZbYyeIxQTjWR/ntjPpxk+YHO8vuvjS6o17/HFhDFO0KeLS4E39jDczbzzIg15/WWCwDUoYjEefeKp0MUbMX0DKGYNxTZzaXfoo4s3Cgff9gzPLE888W269/e/lhZdfqYsKM2d2+L8aBXVbdhoIdB47kQDJwCiyQdnX//mG5lTmClIasz1908ovjj065qm99t6rjJvwUczF9MKqG9a0Foy23HrLSAdkyDa6A7ksTjKoLb615a4YVnSBiy+9NAz7K666Kryv9GfVDSoIAejLhTuHSPBUsv0SEOHAg7ZnFLo888Lz5YlnnwlPSn+7yLOx4z+qdB2oh4J19dV4vE4tf+ypJ8v/XH9t8MmVv/9DueKqq2dZlGj3ebbPyaRijF3zx2vLL884q1zyu8tjy2wNNzQ0nqXXfoBLgEIDlceyTfQC24EtqpB5vB5zccbY5akC1JIPHsr8/W0OBfYZv2IT33HnnbPou0J+WBA0/muYI0Bk9Qb0HQDbO3JE3uyu1JPJTVv2hWhI+Uym5mEyymd8qm/qLDkmvcND5taMYdqWZca7b2YFgmp/pzzDqzwq84ASsgKttJkMBEipj7KSv8knuxB4f1tUf+SRR8q9995bXnvttdBjvbcILyZ7/svY5mSdnVn/+Oc/I1SIRTVzlXrk/IKf2/FWvVO+euijGTGDiiE4sUztmRSHQT725KPl+Refi5151e6aFtu9tQtPyCNjn9IT2b3y5IEsDhx+d2K6ceGSxjyIfuZtafGVcRBjrAm94rmLfB87zsEUbLo6t5LD7Gl9or+1L+dDchhYgfZsJR60vm/r6/LRh+iuL+igyjKn6D+gJ8Ak88y6+E4dE7zHc9qUfS4dHtK+tNs8472qrpkODdC8XSe0TP6jd+MT7TQP8whTDlokfeWr/pmHPGv59fyC5K0EA71L+qERvs4xXMutsjbzk759oXeCQDEGu2ts+qhD46EqfeAeg3TtxnEr5rY6NlL/kS4XALUxy0kdyZiuIVJqP+VCUaZr37XJXFXrXS0GuvWESRPCkYmdSt6zY73Nu99iQrM1PONUwhauOVSnB+/8zX5Lu9Pf9Ph0QmFvcKrwHFaQoXfadfQ7ZTD9KwG7XETy3rfCMBx02P5lzrmGl4UXW6Dcde+d4ZpV61TB8oHBoXnYmEk9CE+2d7SOHQeMQ9uZHfq0+TLq2lt5xmnmQgON755Sumb0l4ndU0N/JmvYmbZUDPT1l4FpvTVwtcMau+riL9vTvJi8JfYlXCTbn/Rwd3nHk1L5fgMp6Sr+Ng6NR2MBv5OvniXfydNYT74FvOIz/Iv/67isZasTedvm55SDWTd/+44MUxYd1FjNOUQ6NEPjkE3dwtgMbbv33vd4VR1TjmT+7TtbqdpU+ITeJp8Ssca1X/xK9/SojGf/5e987p75D6PIY6Z8CQXPl+ITHvrzI8rue/60PPn0M+FZkkaANACsXGmq6DGwciCQ94MOObTYrvGPf2JEwvjDcuPNt5TDDj8iVgu5b9tmQNG16ioOSJbrjjjiGjrswvZUhM4BT6DYvmjVxspHbuc02NO4pmhS9BiouWKR36eAFdPDChFFMCc3nah8goRhYCtT+9Sk7Mw/XntteL7Y4uDE1q99feNYsRLTJ5nMAFIfK3+ANsaYiRRjEIRtxZiyY5Xz/Asv6Jzc1qaHtA4dUF9bELzTHs/bzGmlnCHCgLRibouTQyWU7107T7/TADewIv7PsBHFgUrpmcIAwBs5GH1jkGU+JhiGqphbVhs9bw8cJ46qr63eDDNxVZ55rsaSeeyJJ8upp/+y3PdAjefiWzzlzl26e1otu2vaUHnPvfBieCMBxOV56OE/L2f++tfl/n89GJNd1osQwFPoT9ilEsYYtEoN+DjnvPNiO4K0vhM4Fo2tpOMx9PU9JTWBo4zl6PALq8k8YrRJv8vDQKYg5MTtWRp+fj/x1FPlqquvDhfsw444POJO2ObneyvbeMMlnwqizQxAhlJk+wBBBZ402Hv7+ktPMyl4xiB/8F8PlSeefDrSRDorHP01VsY9991fnn/xpc4KmFPdJnd1d1aJKGPiPjmoIIUE4eN5ygUHFKCRFSYry4y3HH9tPjTGbCkBgNjqiEaC8d9x151FH6qbi6f2wHSURrveqP999z8QB5x4NnbcRxEnVdv8Pa2Xcvxq+eedd3byoDgYr+grjVVSq6a3/u1vsbX7qaefDiHrnXGO7xzAIL3LpKp9eC6fvfrGmwW9nCpLhtli+PRzjAYnS9ey9IE6++ajCROLrWfeSeNZKrdJO6uL/3nl1QLoqMaMFcc6kabS4ztKry202mDrOX7MMaWt+IKMMdkABmzLyXrjm8yL8W2VllHudEQrxJmObBfXq3eA59LQpOt9ynS/0Ua98QN+sbWSx4BA7rkaLR2FnMy26tY2do2tnIRNuoymh//9WNA26S2OWNLUb/mhLTriP3+7nMD39LPPlX8/8WR5+VWGQUO7lnzItGivrtK998HYmH88856sq8CGsTGkFCnTQk7WS1rzHa+87FPP8BH6TZna3eFBctTz8RMmxTu/+/qnl+kzzAJ1fu1Rz2byVZa8sn1WatH3pVdenaV8z6XBQ/mNk4a7+/rLtOnTI16eraUO+ZhKqY95oZQPJ9pWOaW8+8EH5aPmwI+BmaWMmzipkefVgNQOdZc3wGD8JIpT5emUAVluu75Je3e0yXkkT4psf5ur6jkO5JPpyBN/56Xsnr4hMMrf7e/ac0F+075TBvNvCqJ+puPks1Sc8VK2M9+172ie7TYG8A5auZOZ0uZ7v+WVq+3+Rpdst99tueA9+siXfPO3K/PL8abdSYv43VvDtuCpbvPy4MwO/3nvmTz1x/sfjI13yW940HwxfsLEMvaj8dHX/YnILQAAIABJREFUypw0tSvKSBnQ3Uu+WA2vnhG2VaO5/ko+yfqiod85NrK92oEW7i5t9Xe2K5VZ3+qfzM8qvMvf+glQyavSqjwlt7d/sPRMM3b7SndPf5kwqcphf2ceU7qqLJsytd4//KiCkRRnaUJxbsZIgmQ8IKfiO/FGKdQBQvbHeDKujCmgY46t/K5/EFjJU6jEu6m9vukvk7t7C+/KqdP6qidlq7wJU+oWdv1U21n1bTRMOuY773McZfvceboItSP+9fsfvFe22b7uZLr6f67uGKFaO278h50F065pXRHny6L1XnvvE/ypnOyfHL/Jw/p89rLzXdbFN/jOHX8bM+2643vzovTT+nm7AGpmlrGtOJ/oPWXatDK5pydOSkfLSd3dJbfWA4OTvu4DsbA6JC+CHv2DhQdu/h47bmKZPKUCM1lXXh7jJ1QAPp8Zs+1xihbeJR/7/eF481ptZ36X84i/c67wbYzBab1l3ISJwe/+RrOkbX7fplG+M86yfOl8l2My5wh19U798Mrs9c/83bNv1aH9XH8o07dx9YpRO0QrZaqH7/WZb7Mu6pE8EX3dvM9n0ibtsnz1RK+4N3KTLMqrq7sn5NjkKVPjmfrKzzxK18t0U6bW8Az+brcHTbJ83+LDrIN7tsc3Sb8aBoycyUu/+48nvzFRw9D4hu6SOom/ya4pLXq16zK9ZVhnWe33aIa26ut91k8av9Uf3fBCtgnts3+89502SR990JorvWdnRx7TqxxFD8+zHvJt85l38sm89JXf0nuX9VEefvC9OSvzEHrBO+nzO7+l81x+xoh65Df5Tt5ZL3dt8y4vz6RxoYH8Qga02pPf51gxT+kfvO2dvPBe0ixpIU9p/C1f+UubZfptnEjnW+1QfzTIsqTVNnl4pv3K8p22eO4unW/JVGXmN567lI+O+XtiQ6uUqZ7LRx3ym2ojDunteDZxB4AU4ImdLl1+k3cAattW85wF5nvP2a75XRvQYnu4Mh/6VbvPPdc+YwQNtJl+nTR39864O+b4GrPU1vP05JwwmQdf5SUgNDsH/dE086jfA1nN/XVR1RjN9qg33SGdDdQpvfomNXNCzOcRjqXShpCZNGFymT6tPzqkb0pPVQJsXe7pL4P9M8pAryXI+i/1SXWiv7T5IXgk6iwkoYMmjYFqY/sNR0Ez9NHv2ucurXy01bPkO2Xk+NcW+UufvOo7l3e+R395KMO3ycfeu7xzl3/m4W/fZZrs0yx79rpadJEWz7H1AK/s/aynPtIHLnpb3v1OfVSa2pe1Xv/t7xgXwS81zTCJstIy1RFZWc8xW0WD20xafxMKCCRTjU3iaMi7Y4ZOfM3GJjEAdRqaq4hpiCdQmCtw0jOAE4AEOrUBPgMnDWFpeQW5M4qzLKBArqzlyoXyOoOxObk0ynKSmBhgnQDzFUlXhoGfiLLvPdMOgMAbb78VK2hWTLLcWTxHxBfrpcSMD9AhgIYm0LC2AizkmYCLPGKFKuKEDcX2yrzr+8pcCWh5hqZxbzyNrOqlhwq6BbDZpMkVkBxoQJkll16mfHyFlcIzpeZXvSr9xtx1sNU4fLHS18StITSyz4ATCQyij3cJBqJ/roTNbqQqIwdMGrL4Jic55eeglBbNkhfwhWcGEaGbg0l/ZZ9736ZvO85J8l/yEh7wLQGoT62aZnyay68air3mOyvYWQ80qABnFYJ4Q78rG79lXaRJz6Xkbc+kc2V+fqMXegJP8z0QhNKZIJ/nnlHk8tnA9AqkeYZ2qfRJl3Sc2oBUxq88jF/Gqt/onsIny20LPrTJtnmvjkmvXIlHQ+0KYL6JpyGtushr8pSqgE6fUZVMz7sbUNJ7f4cSMehAhAoMqb9+9K6vn6B31Ig2VhA3xpKYI9HfNX+nvnqvjp7LWz1y8tfuHAeUPe8yDR5MwS6ddy71ym88l87zvPvd4eNmMjLR5Pd5NzZixapRKnJ8pCyUTr3JweSBNi95J43JIseZsZmeFWRkPs8yO/VqFIpsV4IP/sYTdbKok6N2Zf1TnrbrOAv/8oLt6w0AE09k+rZ8VJcc71mvpCf+VFbStcqeIVBR+pxzkkelV8fsN2naf+dzZfKozEW3NESkbS/ImPeqUlGNiJxYQ242vGnix08u9QEiWTyQVz53BxIp129psp1Jd3VP2qpn1tU952J330VcNqur/QNh0E/pGQIoGfyMfHdK/dTe3tLVnFDc4xTv5re6KBudk34xzhpQKfsmFRvvsn7u/iYfst/kZSypb7aJHFGO9Nkein6+B8Jl/kAM7ct3jD518yz4sFHQ2v2eeeoX5aQCWfudbGrJy4YvIq/G0PdbWvXWX8pTvt8Z9zDrg/+yre02tIGKfK9e2W4LAe32ky3a5H3KFN+pi+d+y18dfOeZu/do7pImeEp9Z9Q+DNqH7jajTOvtL2R/1j3r2Ndf5aS85InGSX/fe65cPJblGBuRdtD29gr0qNMs9GgMSd967tvsm8xfnTNPd54GngEm67Z8Y9Xv+lxcI6dZAxZ7pg2Uru4hkGTCJMBHnVOlV9bEydWIA0jWPKfFij5As69fCABervTCyrMxNqb1lj6e+8I79PZWEIxM6usL0FKavACWU5ox1cvAUNeevvi2d/rMMpnnRH81pIGX0wZsNK3fAzSlmdSk8W32KZqhg7+TpuirPzzHJ21ZoU/xaVcTXoMXDK/2DENzwEH7x46Q3NGRHu4DgwPlpr/U+KwWXX//h/ReH5JF5Eq7LPVJnsz6RL2bOcz4xzPqiU+yr9kE6qht+T2+z7TytciCthZcOqCkw2AmTwlQ2LteB5lMqgeEkWO+AWJ6p8xx4ydFH/utzz+aUHXA8ROnRF/r76ndvcE/yVf4IXlGfXPhg/xJntVGF/mkHfJ3qTeZJp2x4xv0SpBR+5J++Z32o0PKSmXmO/qb/pV3ji1jQ3r35Afvk7aeKQMfuEf5ZEfo5rWcpLt6qpO+I1OyXPd2mqyzNNIGzzX1yjok4Iz2WQf1Ug+0ynYoz2/PMl/lpSxSJ7yifEYrGqINeTZpch2b6tDVXfU06QCWZJg0dMM0dlOe+D7SNTRQr3ynrurimbopz29gyfSZQEEyt+5ishOq7gKpDgrSSe87v7VL/XNxM2mYfaOc/K3N0vpOe+QjfdSzOZlYGhce0X/q6n3WN3iFPG7mCnnleJJG2mynfNq6Gz5F86x7fIufgdQ5z8xGG+/wtW+y73yXdZKf39mXkZe+bunE2uobl7qhmXb4LulBPmirv7Vjdj1B/p4nHXLsyDvLzzL93dfqH+XmO/ZllpP86X3SOevpnnXz21hkF+XYkp/+yTyUp85oro5JK/XM/ghateb0fJ535eCJ/BvNk67uSZukgfdZvvKqXV09WeWVXqUASrawQ/s8hwckJuAbOnraAtIlEMnDNj1AfefiNZ46vXzZ1O7e0ZNrHYFS1Sbytznc+7YuRs9OPvQdjGnchLHllNNPqrs/5xhWnOlQxyLb3WHCVd/K9stT/qmzwxR4iVaHD/WtdUgMQnlVL9RvyWulfDR+cswNFsvML/LFx4PTZ5YZJgzg2rSBmLgHuvqsjMWzQfN53/Qyc7CUrq7qPDB7O/1deavmm7SIMhqbO/vVM7xrbKTM8Cwv41zapG32vbtn2kdeu/s+6YRvyWh5J1/KE09Ll+X7LvNUZ7ycf2d9/J34QNbLPcvCG2zM7Ct2NzmtbP2vrPxOn9dYldpUn+uftKlqvrP/XZ2s1DXzCbASAWQy61U/VrBLxpkuP86776TBjIwEymhv35CAynR5D/S7OWUXcBdXAIiYrgYLZZzXgTYEEDB80+OtMmhND/CJVQGAXANeKAuYxECOQaucpox6r4Bl1CWCaddvDWB5VGCvfiN9XIOMAPWtYKVv64CudTShVkOirkAQEDpTXi5tYri7G/xD5VTvyKSFPP8/GjUAa7zz/v+4tN37bCda+RstlJ3xuzBWMtUWW20dAdkPPPiQ6GdMiVHc9W8dPJi1xk1Td/1R6Q7YqIIx6YPm2kg41queahfpphtw1Z3c6VwGduWvWo6/Xf3ciBvey/e1Lm3Qp/Z9p7+aVZakZdI9+xUNvMu+Q6Pon6bPvVPfBGK0g9drBqH+3eWXRR9nXw/xWe1f32beQfPku1n6YOiEVflkX9X+0k+Vlh2+je0HQ140PY2rORpl/0WfU6YGtA9wq11DY8czNMx02Z/5HJ2zT6SJdjXjOvso+yLrm+n0M29SKyzoNwt/N3yRvFJpX2WN+qln1rX2LaWsGgaUAjIl+IGHKAMoJsoh/pev8pUZvNX8HeO1OZURqGocBj82E6GyKJ7ahBYu5XR1V1Ap6dSmj/e+MWlmvQamz2xW7obk5f/1re8pF7wfAYnqFLRpZBPaVrpWpZms8V7bjDntRMP/68r02qztynL5DUQkn7Uh248vXNn/ySfZDm3NNnsnD/WpdWiPRTz2/9etIwsEbG+8mNFVefJ2mS/QN59FnzcrkX63+wh/qDu+dI/vm76Ur3qrZ+bnnvlnPt6nsWBilmdOtPKM/Jv6qFPSRl51NRUth2LRZJnqIu2A+ZRCDmAYYFDWudG9nbd6uDL/pIdy4t109axt9Cz4kVGBX+Vt9RoYHlfdjip2nufe8whzDaVt5C4Z29BPvtnGrI+7stpXvmvTx7OkqbTy8h6/oBO6GiPSSJttUF62q91/0qBltLPJO/PNb/N90Lkl45Thmfd5eZZ51foPzSmeS580z2/d8/JNfD/dogugqLZJu7Le6DhLep6ALWXNb3VHk6ldNRD7LOlb9SB/sl54NsvI9O7ywkfyi7GgL7WjoXvI06YNZGY7D3XJ/vG9vFyeuXvveX7z3/oIDdSDx4J0tmX7G62kz7zymedZb+/YBWJP9vbNjKtvoCqz4hn1DaCz8Yo/8uKBAPyaHuDTtF6gLIDX33hNvwBy+ktXNwPFQTzaNFj6+mfGJe9Y2Wf0ownZQulvj5tmO7fxI003MAGQ3YylProPY76XZ7OL0TAY4CSAsofnpzrTb4wdfMx4ALr2+Y73c53P0KPNI0m35FXvU/+RLq/wMm1i1+JxRqe4aEBI8RAPPvSQiEEl5qtT5J0SfPoZv4yDoKRxiMbESQxr80+VRXgo+Tr7Lnki6tU31Kee5/jzO/q/GQv+1tfuKVu8z3I88w5ISV6xBdHHnXdryC20B+RYLCMzjGnySx/gozDWjNuWAZTbzBo9Fe/go+Qnfwc/NM/btPbb1kA8j/bu7fYlPTq8PL22r02X7CvPQt7Nxu+z56EP0cFz9EpZpXy0ir+bPm/zQ9C1GaOd57HVLu2zyifyVIY0eeUYVFfP8Fb0y2zzrthu0igr25xlSY9PvEvezf7O8vzd4dVGrknvW7QJmdPkb14kn9xTZuX3ys5vyLXUEVOnVafMVzq/PQNmKkNZnqNxux1Rtzg8Ex8bg2wzcz9ZWG0/cfGqPjnrGE2+6OTdop16K9+ljKBLf223eqhD1K8Bc9Bf3bKN8mxfUe+Bpl9nDM2dnusD49fd31kuGshD3n63260+5hPftJ+3+0oa7zLPbG/W2907dZY28mzkfeaZ33qnDjHmm/nRs6yr3775b+/bdZeO/uBZ0kq9OjRuz12N7iedS11mz0v55ivv5B1jrWXvKItN5rn3vpe2nVfUu3k+rddcM1tZs9V3Fn5sydKkWYcWTZ7+1lfK1M5ob8NbfodNMKOe0I5n6flwkbgiriY+rpgCbIRNEXhCcxhy2AeNfe774PXGM7ODOzQOWXR86dMmrbYy/ajK8krftN+H9Dxt+N8u486BuOaj4XMMK0L2dUfouKatLd0p+yf4tEUD9QlcoRXnURr1wVPGAIBsiN/qnEHXEMLFvI7+dHQEngnl659ZZvYNlund/WVmLwEaxnncAZYD5reY41I/rO3OPlJW9qlnyUdws+QjNgb+68iQ/8KjbV77bzT0Pure0hvxoDJiBwq51My1Wa707Xqqq7w9l1aeOb78zjr4Hi2lywvtEzMJ/hNPNJyBqod21tmCs23gdL32fI135CVd9s/Q3bPknSGZiZbDEoDUkPZVP86PagaeRYNbzORvzxUeDW4Grr/bE5iKpbIYA6g1GMLobRnrAeI14JHBkwxrkHaMe4BhAxbWwVjBOWkCnGuAyjDwAxgknKohjdD5O0EN38XATHCzSWOgZv0qmFTTxbN419QjwcSmXWmgq686BHAQQYqtrlYB0xEUTf1qvYZAgFon5bUvK/hDYM1/+62eHQGTwFzQg/C22sj1v65eYJwbbrw5TtRc/hMrxmlZ6C1NFUgGRhpjlal5c2mP+g7RrAK7CSKncKxMXZk7aWkA5CBKoezvZN58PzQ42nyIBytIrO3amvyC5t5lOUkDfZD9oD4JGNe6mWisbvJ2qTEktJ/nIz717uFHH4m4hYTruRec//+BlQmWy085Q/ydQr7yUPBEM5moW6WV9hhfQ/yMN6WNq+ExbTVgXcYcMCQGfLMS5xlFzhisK6RVuKQnAtDEN9pmHBqztY8bo6glkPKdfmhP/FFeKKOVH3NcanfEe4qDWeoYzT7xbqgdSQfhC2r9rFS6oq9jRbWCOxTUUDgISxNfypj4e4if5B+TdfLjTIpa9VTGG94B6tz1TfBtI6uMAfRKPlMeZQ4tU64lLTINmqTygXf9ne/c/Y2ulJ782zPlSK+MDi82QC7FwrMU/DGmGgUh5FejjOBbAGeHto1smf1v4zMAygiQbiVw2iw8b7JUD/XTvmxr8oP6eq5/yXBptVn9pVFX/Jp8jzeDr2xHbmKZoX1eeD3a2LQj6WGCzUk76YY387f6Bb0SpGvkVn4T802CgC2DuV1naV1AIG3Itsnb9/leOZUX1LX2qYWavIb6sno7yMs36JHjwO/wjAuwkmyq4yyBJDzNOFOH/+sKWqeR1Si+Ue+6+Bsx8cLAb4GVFXSZFbT838DKtvKhzu0L7bJu2ty+8nn2G9p55vsOD81mzFOEvMdP8jYuckz5Fs0jD4Bmw3PomX1T+6T2Vf5Wln7xnfoN8XBVCmufzdqubGMqQlGflCmNciaNst2zblmmZx0eaBTBpKN3WQd1y/Z0nsXKMtCsytNa/6Eyoh0t4zXKav6O8kPxHio/65f81JaPnkX+2bY0qoyTuCqwiHdd2pRtc9d+Y4UcxIf6WB2S1vqP/JBW+0LRbeSCv9FE2kz/3/gHWMloCECyDx2qMhuH5/TPDGAJYNm5gIMJSHYbd+13LeASeNlLxuIr9ahAZQKfCVhmjMm8Gyd1rNRFAM8ZM9VLckYDktXFgQAr1SUAyxkdgDKBSqDkNAo6W6cB23qn8yKcEUAlsDL5Rj+l7EiaJf+gec4vaO05+vrNiz53+fheWBSxP50mS0dxjZxrrji0yEFj+cwBHGKFprGuHvLLPso+nUUmNoZP8ok6KDProt6z8If8WjyAP+JKnhgQb7ceRpRgJVAy+qIBjkOWBTg5WAHlBlzWRwH+6tfmCkMo+Sc8coERQzyADxLYxhfA62hvExaAzMHn2S5tC1oD1Jv5PPqr1aacK7TdeEC3Wa4w0hp7qAWcBL2n1zEmb/nII/nA3fOsQ7vPs86RvtHfQp42ZfutDanbxe//Q4/RZ/q5LQPknX/77VJuluPvlPlZ55Tp+bd7u96+SV6Wt6vLQta0Ggc66pBznf5txgR6xkJLzg/aif9bumvm3alno8vMzo/teQVtUbj93/SZAJlqy1SdRn8O6QDZtvi2WezJMrLs7H90T5r8t/oBU6VF13yfdMm75+0r+K+R077N+TcBiuxrecqjzSvZf+7R562Fpfyu3V/SGa/xrplDPEu+8k4Z6pdzeaVplQvKSH7x3reuNn3aPBL0avo0n7e/ybw8k7ey/7/6Jp82sin6Jufopuwsx7ed+jdyNeuvjerpb+nbZUaeLV0/+8fzfOdZttXd3/m+fc9vpWlf+VxaMsnlvbok/dSNPUWfDtugY9sO2Vmed2yulh5ecYSKH9DNaz7V7ujYJGnTzw5SRnm1zNrelk4QusCQDpR1/d/uPb3dcb6DGPobb7JReetdYawq3Xl4Vkyqznn6K/unfTc+2eZsJm3JPkND4yLqGLK+LoxWfcPYGSzd5pPG+1L+Q6gi4s6sQKVJifHsml7K4MDMMoOOGgsH2W9Dum+Wr7+0W76ZdfJS2hVtXqi0nHW8a0PkM/vc0rIpk2+kzfxiftEXrYUqdWnXKWjYyGh17PBWa6wmH+Y9y+rMdWGbVrA8eDDt08ZDPPv9fwMrUz9X9tBV51BlpY4unffqjJbDVNgVjWhWFPzO55lZ/t1+F88a4axittyIDeO57yDbtmiIJ+PeeNpWHog0GHzoyjJqZTGEb4YQYe+BLgFuMCQboOa/1V0evodkVwPRQKv5VQ+a+lu6LDfvWSdlB4M1WxK9V1a+d6+Ex6BDV9Qzv2X4hmFF0NZtHDx6OlezPUCd4krwpmlfGLxNuyOfJm5HjqP/ds92ZzuzvuroGUPEpS3cha++5o9lm+22L+ee7zT2bGM1utSZcM/6+s0TKd2QAwSbjT7an2VWUMrgq/RWB7wQfBFGRyqW+gq9E43Xf/VKF2L844r8kxfCc4RBxRu28kq7X9rlR182LtCRPkAJdQGa1O15udUCndDCu7/89W9l2PARcZ31m3M6NEphJF22Wfv83alDo4Dl39k30vkm0ya9PEuaSuPyLtMqU58HWMHryqRIIJlcXc2CUF+8mxnp8JDn3ge/xORnMq5j1rittK/0jefNljoeLca090MrVXXMqrtLHasLfKVZ0hntsw3ZDm3hhdLrUn5z+e2Zd+pZ61/bFgpq0KV6qdiWJ26fbXzu/nbVbX3ynx7b+tDIc1v7ZknPoA2jdoj30nPHtoHks/96Z3haGeO9E6uflTboE3RsaBl/h4FTadv+O+hDPjT0SZ7Aa+iYNEvexYvexfu27PhffhvTeVWvwbptRTnyVk99HBNByn7zQDN5eG/Co1hLo+7Gq2+Sz/V78GEjpzyXv3L9jmu2cZHtrCBCc1pc58S4Osn6Dt1j/gig1PjER5QOcfn6O/zob3XTD7U/GaOV3tJN7Tam++ObKeLfNUAHGtS65ERflZuqODBaKm3UodajTvipGHRN6w8vKVs/eU0xoF3GWPK23/jP5XfyeTwPsKbWO+oX4PH0aB+6A2aMuQhO3XgQZX+EvMjx74RkHn/NuMl7jCWAWzPmYzxJywA03kLOVqOq01edtlLmh8ZF8vSs8rp6uMU46AW+zKogZb3VOfqtkekhP1rPkg8ifeMdlTLF+Jo8FR8DRBtwounbqoDVuV2f+FufBW+3lDfvkudrmtqf+hSvV+Ok8lVnPIQ8A8LZhs2gH4jf2pG0Ul/pXcGr6dnV8H3IS2OsCS6ODnllPoAz4In8q3yVnzHUyOVGnmQeQccBi1GV58h93oFkZsj/hsfwQM4N+HOa9M1c0N03EPEU1TvGS2/lOX9rr7KMeXUSB1LMyBhvzdivNDFXMoYa+qlvq/89189Bn2Z8Br81NIu5nAdlv/jD9fI7QSe/GRb1anTK/kon/KZe0xqPzPTMjLvvmsvf7d894YXJW7Ou8vfyEGquPuByc/Ubw7ZzWRQRRgU4w0gmA4EUPN/Cs5z3n3Fn/M12DZABdZ6K+dg3vDl6gZXT49KHMb4BV42M9bcL/epYqzLNbzwxNJaGeJgxi8eNGQH/HSzl0KnNt9y6fHvT75V119+w2DHj2fV/vqk89cxzjb7R8FnTJ8ZDjjv1ifo1OlqOf2NQP+vXnCdCPjbjOfq9M7ab/m/GSPBC57c4nxUA7shHfdHoMim73PFyF3CLRx7QFM+FTqaO1Ss3eQBPMERdXd10VHZH/dvBTK7sf/XRRuNZG5KfQ7bO3p6Gl7NPpMWHeDrlSPI8usgDndCt6hR1vPjdGWONjKlydnqMF3R3hVxq5EibviEXmj4IWZIyLOfaRn57l3Kqk2fTTvWUDz4z/hPYR4/sv+jjpv7SRZ3NQfFtbZe2R96h59Z3Hf5p5nzppYs2sv9aOmQ3Grp4S5trQoY1QGTqFckT+a6ZS2PRusWLWfc2TeJZU+foo9RxGn21xsWr4Ih6h2NFOJsMjQM0ZPzXOaTyiWfaLf96VXqmTMv70Psq0+N5zgGN7u2ZMZV8lbzgrs5JP+/1gfTJX+ial3Q5HvWd72fvq6xP9keM5WZHUPAb3sn+bfpeHsrMemUboi4NH8lPuux742LMB+JZNvNd8miLN+Pd/2PtTmO36767oP9bNEyiUGTSaByIEzIFQ0wMVhCMBpEYEwPypiK8UEB5AQWHyKQBoQUhKkItpQRFYoIELWNL2xcKBUkpU6AIFSj//qdnuOf7GS/zWd/9vfa+rvt330+pvtjZ5+xh7TXuvfY6+5zT8sXP0ful+0N7ZQfOws34Y1fs7t5Gj3t1eFa+jT4f+q0e3nhyxaU2tHBQrn4edIwvlPhF+11hLjy1H/zohTVf+Vm34A3+S5Yjk9esj8bBS2sv/o+OrBgKfvBpzsTvOfeI9YWUN531lVfb2V9c9xjrbcvOIdq0XWElHiCessfVfmR1PRWHvw8ngcl3Hr87/5Twzwv49LN5ru/7gVucmwtWOpQyB1NWfXiz3swYXzH2ac7jD7x4yd/4+PLEK/przzxfouxGfjbHy5l3bTD2xfaW/WmKDwngxfeceWHNhQ3snTif/HO9ZR9fnE1VZ82TU3+nP/f6T5fop37VucItjyYnl2UfnT8ip21bc3/YGv0713v8O/W582UPqjkwlKBl9Ai8kWH9wKM/XKpbzcsfcy09zD3dyRqLDnyfYOVJnMLeF1jza/mabEr0vbG2fSeGLlRlFjijF6PgnpjFICCpr/oINUbp+jo2Z2Btus/2hTdjr/6IrSEKcNbY7vsX3+Yz/myas6nV/gaHY3JT3uDSNbiwgqTGbt9pd+Jjgmhg8m7yEZTQF74L+WOjAAAgAElEQVTFqbSoq029Ljdm6YZTYcBBne+ugYdOwQzfO8n3qRhPAk762Lzn6WtPoEUeDUyBUboaeJnA2KILrAZZzpxxxkAZW9KUrUU4xvp6h6A8RwtcJni6Pkxd3YGbenmT++LhunxRf+La9mBp8ye+5U9dfspP/WmXn/4z/o3LH/36bxj+q5M6z7VtnwzPWMc3XtpebixjXMdfG210qZeXr9q51lad8WbzeQT8BECMW32Y0wcWW86EicNma03O02Y5Q/iciWkHIsdxWM7Fadeu2TsbLk6lCX7kL1dW/t3ky060sYHOJnsFWAc/r7B7lTGvh6FpAiscAGOyxxWMFZR87yNBTRt1J1kSrBSQVObe62I+xn8brFyvzK7NN5rGeZ/NcJ13E2427veLhvkMD+rA1SG6mdyXs1e+WkjAOSf7hwKI+NJUveh9+dj5Ja9O5SHMg9cPBTH7MITurYVw5LkcRmPOfI4ngg+Hg0Dmc3/MzfSotk7X4Wo+E6ysXjQP7J6mzea64w2PbzYfZJLgF9ngtbkhsnKqawVKDrzVbZlFprMZE/Rbjqt+NppgZ1E0Rz6UcjKtMrjifjwpt9GaTdYKBDUo0aCkIJKNNZ3Fo9HbZYfu8ZIzACcBofm22ou9aR29Wjp4IysyWZu2awByglZOguVbehPAYvtvCFZ2PcY39NXmjUX2CfzGSe78DKfR+4XnOPIr6I/3YI3+DG3ZUAzvGnx5seUYWa7Nx1oLRn7LTugNHPwkg8NeB0c+ON6dSEggsnNm1jg6yXGM7Wzbqh5HruaqwOwYmb+iT/hU57G2L+/6tXXu1r73WnZr+4VhTH1zQnDNN8uhqz0Utra1v5GNDb75am30J3ffZHP1nleO35vvKqofPRTk+eDj+QEMWeKrQHA3Q2wDz/HXeNoI7mszfHD/7OV8H7LBmuHdmkOrp8rwuLpU/YG7sqkTzJuNw22wck4/vHfnzK7Nau3WaUPBxwaiGqxqkFPQU2BKvTr5BKu8Fr6ClQKOUgOWDUY2aPm6YKX66WfzQ4Z051yb1gPD5wJpbGm1EdgUrHzi50CDu5MzTnxnPsKba2B82ZKy6tFsFtaGV5m5lv7aNPLPXHeTRH8//9Y74+P5SeJnPveFq++gDd9j2h92Ti4NGNQORueWbEdX55X7vG5PFiPLw+bJHZ7mNXWjB+qPNPpiTufnrfmRbrp+bh4TGL55+OKVcTxLYEvdtL8LTPtb/MhZUPo5vfVpAvNVAprqyZ5+wQH94WP0kSzoON0kE/RWV8feVxDIfD1BhDmdtvYkK3jFXsDGf/1nvlw8049tKVNnfPBHvmttUybBAe9r88Yv32ZuwIPFd+2NJ7Xv4HCU39eBAY+dErgJ7Ky9dG/wXw+qx3bv8Oi48FM/eMN/zVfoAwM/JddwGzzXGrb9uf0wXdk8+JtgZR5qs6Oxs+X/gXXK6J5f6iR4ja5WB5cfM39NdpLyeAtu3gCat0U2P+dkYNe2BeOqF2teupHNBJ9it9dxD1m2LRhwI/+uqeUTPZk5ctlT5LIe5C6fjJ0N/GVn4LovvMoEn8qrgTP4Ld4cerTHW/uBFVBjy9X32rUxytfh8+Gbvf3u08vf/FvfddUBc0r1hIyueE6wcOvK6Pp1/ojvgAZ4TSrvDx3EQ/DU06nCh9PwdOnu0L8ecg7e6wHiyGLBvcJYvhAYw7vrYZptu+Vj9WDGXnZ7levQt+0U/CvtM3+/eX1ES2WJlvET582g99e8VF8n/k3XgyuvB58Ee/hBfCBtWi/PfLHbaDfxiLX/P9tO+9VHP2uItQRdbee668t9sPH+/r0PvV3Wz22YDz+6fP6tvU4Ft85FK1B/6JIxva310oGVtcdun5zmfVU3YhP4erk89okXa409sROQXgO/EonQnT6yZtDx93Kq0v4bP7Pe4u3em5cH4ibhO/7GH81Dj8hh7GbNUQ9dz3p/2PZVd9acgVZ6OL6bB5zLZ9OO3px2h6zqX+WlTcetLdeeOtboORxqZ4c9Xt/m9UZo59A5bVl93AHSzFWBU5uuzgzLl67iF77xaehqdGbrGL5/j4KViJ6BO3nc5RDUBlO7EZrrI8CzESX8IDdwlwG4jkJshEskWE1XJ2smBIohbh8jAiPKgol7Qb32fWWh52jFqLVpXzDB6viFXxq0Le5jFDZTo4xbmafNTMh7Mi7d93lO+Nz21YbCqyv+r8sfwhvOxbN0CJqgrffy0imv8sjB7HjlR+G510Z6JQAwC+Z+BZYyVoFfyb3Os75fNUYyizI9uE2lz1icdScMHP0uLXB3fT0WfXVSLGRpN3Qu/TxlVhho6TW+fNuf/4uTygP5ybcpP8bxTRk/D4DD2c41vNEAh9JirMGJnLpIr3rlyjrmfCuLQ0mf6viZRMlPMN9GZpz+deJS4HltnNSj16SEx3jr+sqPZRO122lb/i/5wPXKhzUX9B59YN2kGa8TkO9+LdzRt/AXfIGjOvi7fuY7YJwPjpigxwQwN50TlBX89KRsHe0XlPWa2bzW55SQk8Tzjax8w8/rZmhGV2nzmqDTbE+f2YxwrAXT2VtO4txP2D0FdM2PSR0vvXY2ryKu767Nq2frVTWw5puRTgit74zUtqonN7xbOqBNE/6/MY2zlDbtc5MvmY/c73QBTegfHh2O4OifOXBtjOEIpteCqg/K2FfpaE431BXnoa/6N6eowNmJPOCB/3gpr03ADd61herbzBHlMT2ZDWroUNdXQcmc/VkcX5eqy80tnnDXz7zw1CaMXrLBnqxa9vVy/hBs071ts8HMBo3QjyavKzr96Tt79AVu6EHf0APG8T0/ZfqxhbGHZeP7u3mC8xsnbTp22ucUmMDIKWP4zJhL9vf6X1mQkborz5eM4HW1pwlO7pMg9B1t7KqyHL04NhhXusYZy/oLx3cf+bZqPspOFpsvXc8zh8K/sgK71/LRtavzw4aC/9QtHQS3MOh354Xa/egeXjo198KT7EM+d7YP1qRVfpXjkuXwcvFxZPD+Gq/w58l6xipfh56xn+ix+X90cH0j0fVN2fsfXR6/8FOY9+Y15eodHfD6cnVv5ro1R80pqxdxfPGArGc+fLbnQ4FLG1L6Sne1Ka9GL8+A5NLh2jVaymc8mFMOzy+X589zvU9CZo6BQ9NVP5cNPn0mKCUIKUhljhCU2nCePP3gMm3mZB07E6wKT8ny6QcfT3rmlXbrjDnb3HUkJy+0U/cCPwR7ravaOBW6TlXi6TWxT/ruFIdrdR84SXi5PPX6mcDpnPqM7eN5+VLbonPV4fK2+qTN6N+yt/IMP99659nlc59/dD1ROja2fAm8eOvtZ5d33n2RjY05fOly4V113Man/vVa26ftsmGyN5fCpfpZPOkAna7djE0t36UyVDdz41r7Z92fAOaeu+io4LvgZIKXH48ed24DA05SeVD5C1COXqzTtdc2ax5FJ96gAd6uB9YK2MLffKVMvaRsvo36TBA0p87bF6/U15bIamS5vpOp/fSZYPni28IdHfhCzzsfDU/rP9VHuZtTpt8KCp5yhpO6sZs7Pw5eYJORNk1TttZedIxc1zpAN/AJL0YHO18uHTU2OKMPEwjLqSZ4gKt86J8HVebe4MZvMyfx86yXV/txvRIdqf9X37X+ITwrH3w7+QefkefiMTyaNs37O+FejZ3XYedzRXuPU32tDqNJsBtPlA2vFz+Gh2vtwr/TNjqHVb7FrzpiDsAj+iO5JiMw8Yu+6lv7HDne+wRzyjh6Cz9txhaXD1SZn3iOTM91e/Ft8Fr+n+uuAaWpuj4wF/21KXhqNzzr/E0P1zqM9qFt4d92wxvzwcLhylvwV1I2qb7KkisYYwPLP6gu3utAZS8f+dXG1vw0PF44o3HS4h+Y7tE2+B9rWeUL5siG3k8w6HigUz2Z+ar7vmWPh77oXzjGKhwyJQf3tXd5+fYKPVffau8ZtG1ffnt5edN3eP1qUPOhcU544ILJN7Yfv9lrHPuWlms/P7Bdn/AqXvLClQ8/uwc7fP6pWz45v7x8G1oOPRm9PGyHTlgv3nnvg8s79oVOsB4P9T8yPwlUrgDmvPJtzZ2gdR6wzdz1CcFKe6AdC0kATlmDvOBddaq2ftji6G7n6NpA7XO9/cKWCwP95Rf9HNtcAczypDzSrnp81eWOvWziaisHL8GZuWjsjY4cnyJcn0C0T0raevwQrPv4Gb1IsDJvFr4xWImAU2GqNMqrzK7b7jqZrAljEFqGhqCZsJYjcA/XfZEt/Cpx8xl/Jq9sEuHwEJyWgROCs6G8wp8JZBvsMPwBWq+T6TAtkekTt9f2Ox2CxZ/yqP3bF342uwIU6prUX9OaLLKZ7oasgg8v1LXv63LwyssuJA1Wlk94x4B68oRx7b/lpX835w1GlN/g9xoO6sFqcp9JZPO+wVvj3CswQ1KWySROTcumfNVdF6AFf/i5ThcM3LvvjahHL/kOnnO8Pt8BKX/gqW+Te7ThGz0v/0rv1B3yqwzKc/3x4a13Hs0Jh558UK+ueFy//7BOeqkrXwdm9WLZlbqOVWd/Ao8rONlA3uQr0CfIJ4AptX4cxAcWXbDPhTf07AXVxGjR5EyVDn3Kx+LmvtdgXNPSbfXjnOKHtJxW13VcJ1jpdWuneeYkUQJDNisc2AZl0Z+2+bbVBCJ9YH0FKwUsfXfM64+tUzYT+nISOAAWD3TZjD9+4pXpwzFZgYnOcTPpnwvIMQfWATgdzwkCzGK3Fyj6Qd/oJ17maWBsxn1tRf1D6crTk7/HdWGDO3LtPLXysa3T5pajjW4JzuTN3tDd+f7q7C67gqux5LUP15V/8+jSnr/qlOM5nZrFuzxfG/JZUHstWLlsTrn2cCu/Z+Gug7kcxYErsLTkMwv7y2ykh8dz+nzzVxndvF9w73FHbwPo7JCN+V7dbKTxdPTPRnvr91WvzctsZjnto3dzOnHRs+bVGXO1Qe/MiysQMPokiHv80CPBygQp2ZaxJdcPBSvxBj/q1HSOvdpFHcQ6TCsvHp0fO0d3ngyvsv5rW3056TRudaV559ri4Z6OeHUfvcYZGZuDJph3+yDPuFLhnTm9CV5dizK+stGNtRE35uAB1rJvbfQHzzVZwGvKjvmy82Zzba9p2Rnedq6pnQ3/1xqDRuXgl6/wc13cXOtD/yrf2cCvsj7U6fw5eml9WXMtHRUIAq+ynrEWXDJDmzo6YoOE/6ODaxPGZs2RDVoNnQt3sj3ni8pz6Fi04O17gnkvnIBMEmiyiZB7Nby6o3/w23PH2N8KVD5bwcgGLCd/+fHl8VMPnvhaCWTKwQeLjJ7yA7zmzXYnIJmg5PMVtHTScoKYHgbgjTXKQ8YVrHzs9N7zHXx89tIPdD6+PF2psslJ6wQv1U8Qszxe6w/+0S98J5cb3R0/bulj5wwPb95LO3wVgHSqUP/CwuNHT6xl+y/24Orn1OG0XTYFRu139B+9a87BL3UjM+M3KPKG+YMOt8/r8jkpZx7EVw8p6W/n0A8ulyeCNuZxuEg3wcy7YFuDUkd+lfcxb9Ep9KDRHDJBd6e2ly2MbqzgGxtER/WXDfAN6L7ysZPKbc0LXctaj1ed92bO7vcyJ1C/g20zZyz5wwHsk2/KXkmHLY39HXMWnEeX6qOuOnKu/MBrP9ct75oAh5bJx36Xvsz9+8tXXIHeWU8O3wFMffACDyT94GZcsp0HLHMaPA+krzbTh9anTiw96FrbeWHsZc3Drjvu0HborvJJSx+c5Lqxs/VdP3xTXp9Wn44BJvsh5xl/+RXDqzW3o7c8LK1dE2qfxdEcO/w5fhQG9lVX1gnAwWnNDWDOvH0EOIxvzPF3Th0rLovv9+OCUz6WN8UJPPIDGz6S65Hp8gurt3RV/1t+Hjq41sJz/NJ09pnrpbP3/K3+GYs8yELZ0HCMbQy6Bv7rErwL54pH2y/Y5fE1X3P12MT5MOawo/JhZLTmz+I9/F1+gPqzrTbT7rBpssRz+qHvyMXDlbv1YWg59vrV26F90TK2cPgx+Lx93Vf51PaFNfl89mDvT+7lZjwwBePsbW76PhCs9K3J/mjTgwJ/lfZnbwEr/cEHEy74dcOfoSt+esbJ/gmf8FWftp/7xfd5a8M6/fzjy9sv37+8/d77l0d+VjVvKOYb0w1W9qSlV7+dqJw3OcxjfcvvE4KV3X/Zu42/sr6b73poPPc8fcBbP289/CLzoaNzV/PjFOXY5LFHG72yVq4DHmNHXefv2pVXnd9qz3hfvlUXtBmd6lx7Birn5032Z3uPVtkNPgvvm/GO/WjaovW7cbKykdAi0zyI1sHvJi5Ij/EdkzWmQkZfxGJSr6vYJRhTBM4aPBuFvFPoYdgyQvWF0fzKxE4yS7ELSzvjwynHWRlagmDalMbCa/vps4y8+D7UtuMPrAPefdveFy6DZoxTfkwmmcwsHoSG1zG61+Un3NddR1ECq20YNwPq9yrdo90JQLnAZYNr6iiQ9p3ccvw5T+7AJEu5eoY4x5InCJOJLZNJdEgAxtF6bbrw1ZhmQurT3HXCKDzZk5U+JpxZQNZprso2H3BPsAE++BacVrByGYejz15lSz/0cS482cxPONAAZzhWN9y//e6T+elAJ57ys2PBtePNT0g+SJ8vvP3udfIFB/1ybRusdN2AFLwf0sXT0I1p88nRn2Ad53udsLJxFcizmeUMPmeXJh8bFQs5B8npmnUyZhbDZbvGvrHr2vc4Bdt59UoVnIcH4+jTkX2PR9WLtqkeV88bvGkAlaPqejYm8FjB1QYr5c8mQGOjnpOUgo8Cj47yz+tjFpDFE9+5mtdgBSvnZOVdsHIFwZ7OKQn0RM98B8tGhVNydVSOTZB2M9ctXrmuTtJPekxWnL1xXMeB3ycGC5MOnKm6Y25gf9GH6sWZu47TUp4+lNdm4UIG1eWrbq35pXZXJ2zwXqdm0KW+i5nc/Ww6rqeC0X9rY+i6x6n2oe3Y0DjlDVIu/lztO2MMr9dJBmMOzOWMzlPm5VAH9tLPg995VTQnxbSZb5xx3GfxjA1yrvJZiARcjYFH5r2x0ZtPSFQOvrG1Ti/OQwFBipx0o8Ns7alNGl6xj26+5pTQ0vHl/F7nweVkdc1BO/2pkzSOy9qU2NDMeMZcqfjY+JsXxp6Mb15agSrX1/J5+rqDQsYj20njHO+6llce9CJzcWwEP6tj8ll3ll3gOdkNnccGuOPoO3PbyiObzEOz+Von/cgFnG7IyIx8qme1peLR8uR059beyNhY0YnY/7SlG2z4sO+hr/ayeHPa00PXw8/D+QRvZLpOGqHZfeaOXONRZL5+kKPN4vXwCQ4LP5v92dzjS3VwdG4FJtcacZU5Wju/rs0dOuEAN3o3OK8TU50HOo9V5trAyfrRYOXQvwKctdPKd2RbX2bsLvy9BiufXS7PniVw6bXwBivnld35diU71Ucemx2fpN+mXAHOnqqb/rMh4WfRmcBU7hpedMRpip6ofOVUJftxIn8FLJ2kdKpygpUe8H58udwGKwUqkxqsrN31NdcX5jHyxT9zDH5NMGuf7uuaiZ8z11b+6F+8wwv93n7n5cDQx8nUoU1g4dnHlydP87BdGVnJP/+FZ5dPf9e7l7fe9t3eBOGMoX/Hqx0qJ/eZ/9e8dLWH0VF+zLbrynpwXHMIHI0NJn53Xgg+x2dd+I7LLzmDlR6+jH53zlprP76a3676eKzNg8can7yNpaw8eLH4oUyw/bOfe+fy9jtPV33whaf2dDsbvvDiybP3U7a+KVq9xiu8cT+yWXNcx2XP84r68geK0/D28LvK+8KtvM/8bDPwS9taN8GOrUR/XsFtzZ/WD/IBe9rMnJbAGRhDy8DM/A6mMmPql2Ba9FZ/tKBT/fRdMjj5UX2p3LpuPekaVv/u8APJn1/beW6C2muuG7099h/wqP6Vht5XFsbO3uH25Bj9/+Bj/Mh6Mrq6fJ3ytLx3f6VlTr6Fbzfz5XpgY3z94FYbmOtXdCb2hIdJy766Ri9+omNoWevGwF90T7/18NGYV3x6AvXQ0WvbIwgN1sjreBhRXcoamcCmMnYxc/7aY19t3RqybKdzGVxu+R99af/JlxzPsod0R1n5CT64cFPeeay0l8+vy8u7c0zXM8/h85pvJ2dnw/Mlp3Ui+6xTP/K592PO8qUHxX1wOObX4dXiFx6TIZgzJy2+4y88q6OZl+vbrLloyVqddvc0Gt9YN/XKrj7PEXSqrta+1r7lqs+d26fdq35W/bL73LcO/Sj0yTOfo9v6VFxv+L94Ojhf+ZWxSj/fgI+gDZmfshi+rrnSuiBY+db7H0x69/0PL4/EZMyBJ7+OuYVs7TntqfuWReIg/Mbsfcpn+MQvXfuV9dk9+zrJfkNfNlOfnkzv8a38tVF3lRcclyxahldgDJy13rJxeMMnOGXu7tx1tYslv7Gfww7b72xXG4v+2e8/lI65bunU4LlkOPDWmKcO8c/xLfuxN3yzMpvLMncTWAcfEOlsdzXULpSLoQiaU42HkUAKw4ehq12DlWM4w/waXHJ9hmFL+arEYVQUYvBZwrll5DZmSjwb//nGSTegGQN8zDth97qKUCVs+eQrODc8mQDo5l0FAHYMLnXtP7y4GtxuUx4PrsfJySpN88L/pDzjx8GP3IwVXjAa+Pi23OOnCVKeJyq9oho89W+wMrm++ah7nvjgn7GufF6BzRgnpyj90CUAKBCjf42mOiFnYIxUAKkKftWzq2MWJ1nAozqJrvJPe7gPThMcTfCx/BcwFai9tpng8fn9qATdChMcbX1PpjDUKWu60j+B2ASbtH367OX6NmicI+3xAY7BNxOs4BN61IHVcbR3P+nQGeWz8VxBEBMp5+8MTLrnCHL0rsFKm6/16uo7j56Nwy4Y0kmOjZocLZI3i++ykyseC//iB3dB2N6T8UlDy/WvTVwDOOvp+XWjshaNCa6uJ/Dj0NKNCVLGgX3kb5Iv38sfW+kWPRWQWIHZee2bvn/klXCvgSd4KZg5AaR5YtxXK26dV7SPXq65LU5unKxeR4abX3hWpw0fr5P84t39/SyuDViuTThbwUu2Q8fCq7VQHfI/5VA7eSVfejtyWLoKZu3QfDlyOZ3U9doJO1R3zqmVpzJ4Tf1ymmqHbYO2zp/FNWNHz80D9/wY3aiNHycw8HIc77W5Ipd5Lel4BbX6pW3TzCdLJmBrM3Jdspnx5kdf+L1+zrW+YYuO6PQ++dr5Bf+Gh+szBuyQ/fXPwA8GK23Gr6+0Cax7+h99qa4Mr8lk2TuabSp7mmd0a20WzZH+KCx1XLbRjTzbYfezySNf8/MKarV8dGvxq7ZemeHVjTNFLpXNOoFr804OcFFX2cv1R8dDMjCuuX9efX9mLcB/ekE3t91VH+SFbZyxM3PG8RdyupXg8p4/OT2VVfTTRnSv0/gNXgMJrtEPP3gP/mszxB6ucloPvU79heN9gic4V/yX3aDTnIsmdfick0fhgXp9p37hUtmfYzye12QTECd7euC1764DDV7Tx8rcvNe1YGRsfrsG7yMX98bBD7wYniw+jJyW3pI9HdD+lA+a3cvxDKzRh7WWKVMngOYEpUCl5NpGQnLdQNs9jMJSPrAOePoURvuj4ywfmbDH43VvgckmQcnzde8GMs9g5QQy4bleBXfqr2l4TY+tdWROz6zTeIhuOrZ0ofZNv/CpNukaX6Ob1oQdCBr9XJvzDz64XB498s3bPJDBN9deXUPz02c7YCigKUA8es/XshE+TiSRczdPVzyW743noxMCrvO5FL7X0pElh+vcseQdO11rhbJFHxufscFc/MET+nr1AcBe81Veofczo6z/eOctvVPOp6yrF+pbXvk7bdlyeAhUCkrSV/ih0TUYgpk52RR7dW/Ognv50fmi/QpncDjXVfNb/YPDrmpbsQdzWPAYHM5gybLD4XFt8pgbwL7CZ3d37eFTvs+DrjVvKysNg8P6SZbxc3/MA+S35ktrknkbvqMXywZnDVvzY/Vj8vpRK8BNn+uHmZ/mtOTxlgAftfJXb97i10murZ9wbBp5rCAPvEsLGzKfjh0dpxfhnpOV9csTdMjPOrJHRAs+wjW8XfPZ4m1Pi+58B6WNd8oKj6TOXWB3j6zcODf8WrZVmXV9uAYu1vysL1jy0gwWvliXJfST24y92sHvqi9LH4vD8IzvsdZ1dJSnc82PefFh7Hn0IUG1ykLuYb/8avOHXwk+eK0f/TvmEH3Uob24XPGtbh92Wjqqe3iB5uIcvix4E/xdD1mW7hrrTKUXnGtaujXymIcP8TPwdeDfPbjRDz6dU/C2ZR1LP/2VVy9cF+a1z8IPLx7NHOQgA33Ze97634VlDD7Red9xB68jNtNyOBize9GWvy4H/0z3Y511D1/HB/JHcyfyjMNn6885fT8YLjPHHOtQ8Qez/pzr8GMFK/H+fv/CTpYuWwPe/uDDSQKVjx0iUrd43djU2OjyZzNP+V51fIVPClYWBrrg1yAcPzVxtfCbvEfmy+art+bp2u/wYOnJ6PnyXfHcvdzcQEfIcMY81pKR7fKdOy9o96Y08lzr9j0v0Za/yn+U71VeT6VnbdS+CRx8n3TAa33z8GQfBsk9euIbocm4n3KxOy3DWmUFkk4J0mjfPpCJsjSgyQnKtbq2bTvwjNXy5h2/+UPIdswqavLAOpXjHBe8KEsWoY59ti9cdfpKxaN58Wze8vTJxIFu92C3XXMwTSpOhNhoZfObje/txngHVO951bFKf3Ftrrxwd5s9ad3jXNzaJ3As8NnAZxOfJwEZGw2CjrevsYPTeuNWV6IHaLRx3MFFbcEAqzgby1+4ldtklofVg+YTKDi+iQdW+CpgtnGFU9qa3NfTjBVIVacP/IJvJt7yQT+wwC6PmuNRcUz7DaP36Z8nKQ3ObtrChw3Pj2Z8r+7l5MO7ZezDm3kdM5OQycVkNs7eeoDQMe9zOKIBLuDgX/VEzvF7Nn/Jfu/yYlljx0oAACAASURBVAJ9eY3aX7Rf+oYPuzHRClz407cTaE6bgbM22ie8+2t0dPzysbxGe05FckrzwXzjcGDdz2va+tO1971y65WwleZHOsEFXpJ2U3/gODStk5fgDj3HGDPe2hDZKHml1rexbJzqKLvO97LQn9RvaNGpyDS2jFZBcPaNvpP/t7Jh3/nOqj703sMBi3Rl1fa1/5HXmlPxED/Ly9flkUfmg8w5bAuuCSrrVz2PnKIr8EaXMd6U0Ng59MyV67f1Iba154LY1i3eWS/gBieJ3cBDnlN0KYfffJ9WIH49Ve9iaFHP5gSPYycW8TqNHNs6AORJzg3euCZbm+J8Ky16EP2/XH/yoK46AoYfP0jK3fsZxGN/9p6Tl1ufqlPVp47bPOOv1+N8GH5OSkfnjHfV3xX40B6uxsp4m57iXDy1PZP64li4gilw1k4woO1b3/vaRO0gtpPvymmjfWkqP0qLMfGqePUb5trjnzp9wIgMgo96beXG0D96knXFNZuhU/SO/rFPek13ot9xEumn1HbachZnU7peuVK/N6H0jBPFluJ00ad72yjcMzdG15jag3v44jca8eTdpy8u7/pr/frbMTrLM8HH6FZ4XJ4+evbyqnfqz5+Q6HPyKrIK3yoj4w8f8fKBBIZ+2suNIWk7+B1P7se+lvNbvmaNCp/rYFu/lM8rhdbRCVCBm9d9M1b4cpXzws39ictDOJ9l9AUNbz9+dnnnyfPhd/Uar4xZ+k4dD60fXfnnXjpht19xnEBkT4Ad+NYW5PoHVuh46vV0wVWblEVbXnXOCU3XA9d6Ly159Ucjftjz9KX5h+zzZ/L5ic/zDy+Pnr5/edcr4M8+uH4js6+gwwM+1zEfWOPoWOmFs/vyQD/yP2238LSpLlb/QvM+SVmeRZ+6ruZblcbp/Nt2KTO37rkpss0c+TCPAw8NhQOugL45ZuysgYvlX/XHG83p6LwKvl4ppcPsf34uYh648FM8JH3v8uTli8uTly8vz97jS93Ow/0MwJysFdxe6eX71mIPJT+8bvhcZw3MQ35zWjd53ViyNXPM1rn9kKp6Vj7ifflTeajDB7zZvA3OeKWPevxSn/SwDWhbPdH3HKvzIFl1bG31AXPmQ/KZQOo6sXacLDT/dn1He9t3Yw8ueJ33wCwupbu6GF6lLbrgc8Vv5uhs9gVI/NzGz0zwfeb7Yw/rPnjt+QHNxaXrG17Q1/LHvXTilx9c8MEE1pKbG8FPkJz/vFPXn/ICHeAZX+oY8vL7LNO2vB/+N4Dwmrw+k/EakBM0FKgUSCGPrmXy8pPPar3t/ayva1+aNTt+3K3/Vx9x5/rtMfjJWceNpQ78abPWnfLlpm72PPzdE7+PLn6k1P2oMYqrazbX/aJ78E5fub7GjI3Xxl+BJvngsQJGeNg619LWofgnhYcu43VM84Dr0hl+bdq1P/2d0gCv70nK2Nknglt4zcuHzk/3Y3cP0PbNu2/v/lM/PG69+/hq2fe7N5Y20pvGETA7+6YPfc1+eXhZX62ymIdledjlTY5r0HjZwfvz/doE4XyTEZ70RzBU8FSgmEzhCD45BM8dVCtt6VudovfZY1W25TkY4xOu2JD9TWFWzuVD+kQv8DQwcyCrctdWP/dw0IdN7r1U+D/6ueietleadhBU3xt6zGPv5Z8widGQl2S8jAlWZVccJqi65hLzWnkDPnwjO/JOqj7pf4XxycHKACuz2rFAOlgHaW7wk9C2w+B7GIV1n5cI+dkHrBpB60pchGPC3K+JnXDL+DB6C6JtAvvNBp8xdhu4lNnggH0qZusyWe+gWsozeWfS6qaLAQgy4WFoBzc0p871iWv5W5gdM/LIJNT2absVpm3LgxoOHqKjPFavrfK2PfMTh+BavsQJ6zhwAte9dvIGSeTq8BDswinu7es+9ZkwwtsE5pSTEbwZafiYe/DUFZczD68yQRZG9aXjk4ufEnX8s51rSR0ajB26BCP339QHn/UHrfm4t79oNS1jBQf+dZ4tgnUcGPuJ90PX6CzO4WEnxOAkCPj4+YvLo2fPJ9DXoJ8gIufHfQOJ8gkurjLOUGl9XQ53PCAXbSKPTETDf3L36s1ytsbh+tiGhAPMEfOnNpsBwUrOc4OVXsFNALMByWm32kxQdfWDc2lo4HXgf5TNF+ctDpw8ziQHr87fdvDiYNcB1Sf0Ra/xmQzIGL3oI/voeOxY+6TILgtHZCFQKdCZRaw2s20ffDpjDDDwM/KtXb+aw6PtwWWzdfjcq4uO7mBO2sEp3/Ha+hOdPu8r99rHQ3nwLO7hVfCKI1YaTr7Aa6f0OWmGIzo4zvOUfgWQurlQNnUC0HOyIBs+tuM+J/kSeCHz6h+5n878lnXKu3nTRlu6welvMEm5ZIPkxGP7a/eqTqV/xotuuT7b6g++pK4wqpPKjJ2N5f7zeHFTf6/TY7dsVzDuDj64Jy/A6Zi1hxN2y4xx4tgx1O/NIlpsghMoKOyzLRjaw1vfe5jaKi/90eGsna4zx28/Ibpam0veOZFecrjoRPV4NhXLyZ36BjMaqDxex8mmI3NZ1oza362dqKu+t11t7OQl3dr6FRrRiWd4Ul6U9vB1l+NZ+LeDSpF/+J7+kWd5rmyn6trOKwtjFpfAiZ5mDQq9+DGbtsPx7eZa+dSbw1ZgwoYc/Sd9xlAGb2NXvzp++QUHOt979XQwPCj+WcPYh0ClYLB+7aPc2Kd9tC76HB0M3dsGM1bGOIMwwTn6C/cGEsCszobWwlo/4HF6yEYXj8eO/ITH39pjz6V98gYv5d4KuAYrzUHGxjc29uHl0bP3J2D55Lk/xqe8Ofrg9RDPtj4kEHLL0/CrNKFLok9NLdNGWcbJvNh+8vLxdfw3bmnHt+pd4eJ9+2qnvHAf0iltyITeSPfBSro6waMzOCRwtL4ZZy6hw9pV76/y/xivBE4FAKPX+FB84On1fz9YahKwFKicv0/7qcvV9+MTZ83r2t1giHHZTdc9PEHXKQNjRmb07HY90U57/eh/7+GnX2Xo+tSD8v6UCThn0udMYONPeeRevT7Vqc4XgjcTDFunL123zHwxvOc/rnSdS+ZTJ9bAyLP86DjGap0xpd5rc4UH19lPrtM/y8827ujFOm0KXzKQrBv0CTz2biy5B0gClidvXnctMArWGbR0PWN4NX79bKc6iCdwGrxn/d7yP/mLNveSsdENV/hFlikH601p1kVt8GPm7dA/OuhkZfcnaw9X/y98S332HdberpV7nYzPd7s+n2WnD2gNrT87PLjuDXcwUDCJXNR3TZ/xP+Jr2uva9+XPxezual837deea9EEDrpCK780fvPApbdHOseujODSNvjYe7KvP3D6JOWhHL3qWqZv/WBlrtUXx7aTl/6/kxz84LJl0nu58dDfPUPGz1jn2PfXxeG+3H340X1I90t0Ze+BHqKzsRt49e/llef4ceszeuy64w//6PG80fFxfuq33uCYeWbJ50qzwNsrwUr0R6bFC9yO0Ty83Lq09XfLvfxon9BsTsiesDCaqz+T/u61l9C/2+5AZcdBV3iUfSUd1X70dvnBZ9nIZ4KL+m05w1cfMqgc5s/gE7D0w53u9ennq/1mDV1vJ4AV3dp7vtpFYZcmbeF0c7KyzGuexnuSuS1/VcE7MZV5m1lhLuQK4025fhUgI2k/5fpFcCESjh0ndZ4AJXDgvnXte39/4nEy5yy/v4aPtspdo/fE04Y/qd8q2BNd+5w0VJGUgZfJeSv3bpuJ+x7P3FPoCn47Pfewg28WFLgE9wQv8cZYmZgCQ/vyTp0Jq7SffNGu45eOlN1Pdg0ghof6xEjxLMET4xmjcIxzi0M3qCf/M9G1LboatA5N4c2mObxED35nrFt9KR5glT44dgz19+mE38kkE8oew8eFOawfHE/9LKbvjy4dzsB68mqCkDhzHJrK7HU5HJrCxywKcGcbT168vLzz5Omkp4JsK0AomGfCcZpxgn3L8VHewB/H9p7m+3u86iRdPIqr+xlPmyanN3uSUpB8gpVHmdOVPt680mOn7pyaEoibvmdAM4FNdXCuIz4OnMDrBwnyZNNqg7+d7Tp68jq+dbBtAOr44il66C5aXeMtXRr6JlhYHY2en7aQ+SkLjeB3n6ZVVuBpD9ZZRkdTlnlCm4dScIm+6UMWDVi2LjYXe2Pvsd0smPq8OcXWMvZelKoHcFbX+QD88qs0oKP0pW3HzGJbGNqA6x4c+Pf1Hwvp1TbGGclrtIKWTihwrjkj0pyWWa/A9RQfh75yzsZ4y5iDT0fk5K5dUzcCym9hZBMTPcnGQJ97vVJv82DD0yCeMu3YnzrjdpPRMbQJXtmk3eOmnb5N1e3CBVtyr03HhqNyttKxTrzv6W5b5cZon8J3HzwbGArexiys5tqeMO5hlncpD9+2Xm0brJ7U0akuytXROzrIFugCx4lD2/rRtxVw62Y6zm/0h55po4/xax/b/lb9dazYkjmh+u967O9uw49+vKlsT1rJ/JZXO4BTPdJPf7wkQ9edr+5lQ0bG22nrPHhNtYf2lyujsxPsXa8ajQ2vTS2+hT/bLmt/ffA2QYBr4CK6CrZUesgczS3vNbrobO/Dt2zI2WrtST880dbDA9ehK2MU7uty8MHWr7wtbu7xEI5t08AF/NpODr5cn3Mu0U+AUr1gZeD4scxHl0fPEoz1vcv55uXigyCXb2IKQvZ6/jC+ftxzBiu10VagTNsJVq5745aune8546QhepS60oM30a3ICB9q983pYHgYfXJ9yrT3ys71uW3wI2nrY8vwrPNU8M8arhy+ZBEatg41uKSOHBqIOgNECcTkZyL0uHVdXxIstI7d0utdCg9e+RovrbU2kWPP5F7e58QsWUgToBQ0mcCJgxUNXmY+y1qZ1xrZD58v4+chHfpOvkcmlWH0bnTrWLPKT321V982lYHy6O/J99DT9u2jbdNZ57pyvK8vDp1XJzi5Xt1W1qAOWq9r/KpPUDOvOxojso5dwdlYxpVSl2Bi9abzw/DuOAXXOb1BpvoaeH6ecoQTvdEODDrVceHT++p+eaJN0uZ56LM+WI/4ZyutgOX4LvOTQz8m4u9nPi2uxi+fy2v3Jw+KU3Q+NqF+ZH2sc8Pzu3s0mtc7lxsfjvCVZs5fPp7rrrWurY31/bvu1edru66dr8v5qvxTcGoL5zhwpi/Dt3kNO3wEb3h0DYTkYUBeNU6wck4zr707mPdJfwmu9SXqy8q1v8rr2J+d+FWHyjd5r8PD0LdpjP9dfvATXJdfhVfaQueOpbTdPS3f3fvQnL0E2Hhevnes7XMlHlNcOnbz8uEcu3XNNyzjdB++83P8+FeRU/uTi+/MRr+yz4HP7JH7U1F6ueRLX8wfPgXyzI/xfH7meU5YKldP14uzAPepM/DxqbMekHBfXShO+lb3o79kvPU4fMwY8D+TvuCBS+fB3LikTv/yTV1wsofsqdS9drT/ybvCA2fGWzaEZ2jHq/Iw8NcDmvmZaeyqtBb3GWd+sINfmReUXXWjMiAb9ro+ezTjj7y2rqEHffArjNC89fxTJeKh3KBnapsCKTNC5N5sRph7Emt9BXzCdF24zYOsCXxHjtUpb10FJy+MClzetnJ9z/Yd58xPnM5y12ed63NMvKjBhe4GB4J7A1X6FafCCx+3kFp+Cq68btvy9iEcg0vhRfDKTjnpxyCM5TpjbX4pvx3rrAuthVcc2gcsvMiYW66RSwImAjX3/eCzgycJBhaHypKBVJYNuHSctpUXtjb5PmYWPfc9/QbP2zFvF4eOCZZ2aKrslN3T3zEjv9tJv/2LGzi+j2PR7NObwM5kROfB074bvDrMJlaLXfj85pyOggHXgbVkA76/Zb/79NkkQb8GDb0ybcPhm4+Ch+45Nz2ZyDFyX168LscHdEvhVWzCPdomyCjQKPg0pyedunrvIgj56PmLV14Fb5By8g8+vLzrNKLTqha641VwMCa9B3+bvrtg5Qps2sTa6Nh01cnjyLmWTgeQo8k53GkvKqXRgkGvpdp77Qov7vWjeqi/Pu6rH52n8E2/2FZk3TbRs1fnpZYXB+3BI3P6vxfPLHIp65O5tI0D8GbdKt1tW1zpAzvNApogTfQQPPqQcbUrT0pjcN9zVXA/7/PwQXCXDYzjsF7LmM1Pv3O0NgCzITj+TOt+vgUzJxIbwIi8I+NsKqoP5N1g3qkT3Xy03Tj/N8GLbGJsktqGPtV2xp4mYJ+NYQMG3YDQQ9fKbbBcF5brbrjPft2QlQ7tElDY+n3i4FrbbmRcn/jBQWqf3qOnbVsnb33z4l8b00cqP7RzHzxfv/EqPLm+gbvXta0j0ac6UXTqnJvca0tv6WY3nvTmdFKrk1cnl/9jPuhmji0vez7h31/T5a4xxsxc0DUnr7uXlsqxsrgNxoVnlY0cH9pH7rSYgJz+9IB+lW+VkbIGkuSnzraNvP3AOWVTnVXmBJHN2ji5x2YAL4dPi0c3G8q1Gbdh0676UB3tfXQiuqLOeMo2Xgn8VR/Sfgf9nWyC3wm3cOR4VzpdSx279/djJciY+T9BrwQ+GwDrHFE88beBi8J3H1sIPQ1Uqu/Jyr4qLLA4gcq11vq2ozYCX17tfueJz0wkCDanKo+gpOClNmD0hz43bX0/zk8w1ucr6Ex06VzfHrq+DbhsWqIzD+kXPpa3rk++V+eqh81b3n6ViZz8jAtnPNbm0bPbz2BoF3oio/anR7Uv9Q02TOBgTizmAYZXgPvNvQYX6Kv2Akh9yPH+xx9dBCmb+Bl8kWfvCYay7+IbuZGdICXej43qP69922g6WNHXwrMJ9v1qcwYbMpfU/5tN5ToZj1f4IKejdF+O5upw6ZeXp3L6WPt233auY3PBE66tO/PKyTgtb9+zf+vu8wRsEviatbwn19fckWBevq1403Z9b7E2HbvK+lgdo0snbeVF9WfkfwQJOyedczy+97VwsueHw0Nbc/1Jd+GXxnvehC97/Zt2DU6+5jXwypvuGbPjFycwS6/x7vEpLpXJ2Z7ODMzCfiC3/s0auPb/8AkesYX6mdf18vDn+ILx9bJvqh98rsldt1+X8xOTspfsOPLAh8cZxOdXZr9hPO3iR+chwASfVlDFz13IsDAfogVe6tsueO4AVWVSPo7urIDP+ALwXDw79VfgWepeoQea+OtSaeYznDgUj+AaP6Z8xY/S4Lr9St93Jy/c9gdDWXkwNB37vtfVdSztA8s8t4NYhbN9oo27MdG067afV/pO+IKJ3Vu0PnqaBwqnDs8c7sHR848uT55+eHnyxDed831s33LW7/Tr6MgE35zG/YheHcHK9S3y4tI8+HePs+XJFuB58qx+avPwCx7hQWRq7M2f0ijvWHSme7iTb9q4V0enwIGnfrmPH2ZewZvSLseL8DHzzunrVX5ysQuHrfCnbwcU7/Lk6kdfbSFvvmlXWsm8+8jIc+MaHd+8uwYrT0TKmA7avOUbSACrLxMNqN59YbbuZBpkpcLsGO2jLkac7xtqp80wajE+hBorcMqAwpDrpx3hwa24dtz7/BzjbFt8M0YmE33dg90Jp4zPhL2VtgpbnNo3Aoph3uOS+1eVFl7Fs/w44RXOfbvyBW6tC147ILnLOxlsGd/SvmV3Kl/4nLrCUm/MBnU2ztEBOIRf4WPgRY+MqT3Dbr8Ge4p7+m8eGrdjMU6wGW6CSflEQGVWY+84xjB+x+oC4r5JPR6XvuaVl/tbGrY9lI7CqtHnaXv4oP/w+nhyNxPI/0/BSs61gKXAHiebwyNg2eDeJwUrS++b8vKXbKQsxtG7nuRsHkc/+Dj1CQ/fzsypSQGbdapyBTgFWrUTkLwGK32Dc70uLtdH3XYe8zq7ICyHtU71vWOn7nQAtetmU904uyuAHZ2OjXeuyinJBihu9aT6QX/1NS9V/6pPsbHMadEjurBt4U08b130M/YLrwRE8wTOOJVNFzPwlXfszquvz+MYgiNppz+dpt9sTxl8lIELh3cfP7l84e13rra18c08XbyVFx95r9GCv/l+jJ+YmFdWmg2AeZ6+oRHP4riAx0lMkGqfvjllz6F3z/G34XFdedfZt+Gx6aUT6rXj/HfTqOyhDV43NNVF7aSWn5uNBIqyoTR+9DSbHXooONVNiHr4CD64Lp5gJDXIsPNs9PYGFfwGReE3m5lPCFaCAf+2xwc0BL8+CEhgBk5wKa2lPXbFnl4NVrbtLV92cJM+nYl+kHGdv62T92sX/fhgHDS606AFfWkgoPPyuVlr0KBO3bXNsSacZdHfOJ6xrcwDruGGZjxv0KjyK19LN96Vz3i8+RwY9/LXr7pYXZMXHlhgFpa87bRp0iby2XqunTJBEbzDE3RKdW45vi0nE5s5dteAhHtt0Rm92PlZFp3er3jC656O0lIeCNgKXglWnnw7aXdd/a4eFo/enzwI7PC6/CC3lld+55xQPlXni6f+LWvQSp1AZE9RjiwO2zt/QvPspUDx+5d3ngjGsrWPr695JzgmaEU+HyQwtgJNxtS2r4trS4ZwhzddhFsT2nq9ZbKDUief4EuH8LSpuoWP5a3rU37l8dBLf1ZqefptfTQmXGoz2sPznSe+9/pirttXu9Dw6hynfOabpZMTSFjByvle4QpIzpq1gpSz0W2w8rk1FFxvbSzfYs19vlcJPr5G5msO5rOtIGXlbZP3/yVYCU55hh488MkD/FFeXmjXVFnIq694pZ6ONLX9m/LOG8ZJ/84XsY1zrHs4+uD1NQmwTiBwzSkr6NO5ZeZcdrvmeOXVz+qJMcBFOz1077q6WJ4oxy9zELlKDThNXn97nWaFV9eWzl1046QvOtU5Id+sPscz5tne9Yy/cACXHuKHQPmTpy93vTZoO9oIqIOB3ns5lA+Va9vgSdvC7QygPXR98j6+V3mVwK21t3xpW/dJXeu6Rsf/P/uca/dD12Aq50PKu7byD2dtXw+m5wH02KwHkOtbr/NNVH35ph4EvD/BlHxbjz8Qv9QYoS14nvQY41WfeJcNnYdsRpfuHmheg5XrO6Tki9cT/L6eXNy8QWf939JdnEp/cBYX2Sf2tL1Ne29f2XxSPvTMnrYy2/Lt2GdeeGeZ6+C39+mRbfYyHQNfS5/2hZG+xm/9w7wpT/BK28pJ+czV5w9CzQer3I91Eqz84PLkyceXp08TrPRquH6FCw97cXM0XXE9wUoPg0d+mz44oCX+5rnnC/9OmOXNfVnLq+9gdU8YuHsOKq/KI/X2RG1P56NHbw5Wzpyy/F9zyxUnvLJmmCNXecc882uQcr0Z8PKD9y9S9rS3+gd257BZO+dHQNXZvY+MTsTe00ebvbfEpwlWnoi4jtFsZ1TDMlXdZuLeDKivchrYgIWbwWOM2qm/R65jZPy0SQCgJ3/CVLBsSjJe4MDJfYksLPfGgS8BF5/g2UnqVcXS7oRx0nXCK13gU5goTSYSE0rLzvJEtjspVGjbMNHS8cGPLG4nD7iVluahP3CLe+vk3cjJ0dM61x1TmTH1V77llDZ4GF6evDtpifIVJriuA0tdAjsdB7y0reyyyOz2W1n1KY30IoYZ/sFJgm9pKa6lR3v92s59+qWseJQvzdtuw9lBmLY58/JeezjASe5eO/w/23vq975vF00K/lf+13nqwvjdDFYWh/AreOA9PRQ04rxMIFAgl4zmxE6Cg64/6TVwtLwpoa/8Lv9iA/mEQJ3I5k5uToBynZK8/mxn3c8r4itQ6RuVvrUp0CogmW9b7oCmwGdOYArq5ORlg6LN751H9xxgjieHn5PH8evGJ5vn/EzFZqR6Vj0l38qsgXR0R+6dX7YtJFgZvSAXbfXHt8DcenCrR7fz7Snn87r6xRboeHkPdsaIHdceovvwo69Z8JS9OaVt7al2R7+r68UDHD8S+vxbb18+/ZnPDq3FN3p0jrW/p1uenHDG9o9AUwOXDTxNIMW8v05/ta97T98FMMm6jj1ZVx+U0X966bp6QQ+S9gkp9Vf9PTaI+ld/sgHcARl9JHrWDUXHO2Fp0/Hg0H7wpovBK5ty+ihII9en49/jEP2ujgeGtsUHTvqYG+SS+lfhbf7BuRshcOAmWASWezDK28KER2jbPC0vOmbpld/zELzo6Tm3xi7Imv5Fr2NXmX9P/Upbzths1Nj7erpcXRnd7Bx3bkLY6PIzOv9Vj9u3ee02trXXN/YS+W1Z4Bc68fpW9yL7lqtzrf89j/COLE75hX/REwEqP/IR1KgsTv5GLnAKXtHRBJzP9trVwe2T8zqjyl3jSTdrcVDNN9b21INx0tCxW0aXm+BTvZDf4pygfudnAUt0glOcT/0tH0/ePXStL3ngwckHeLoPDrED9x3/xLm0tG3vwX7udagGsFYgv7iRX3GaU5fLBgQr+01Kwa95vRucnth7P6+JPxSsnLZOW66f+sATzpUD3NhgaEmw8sS3vCxetfvq232uPjzM3Oe6cigMeeE2b9392MqV0QV4u5ebayTX6iU0lbb0S3ALbdLQPK8Ze9WYT7hP+PWa/tJVOkufzRU9WTkb1o/oZIKVY5OLXq+Ag3/Sk/kr+lT68mD6e/4aOF5K5YNgJT4YGz4dp3jIO49qgw/ulVcuva7szr6F1/zso6x8L4/b7sxPeMP3ymBOxK05pQ+Njv3m8H/5v+YU8yo9KP7gdhx4jTxW0JJeFteW0/PO0fKZq8ZXb0Auc1fnK3OcdnSATmgPpmTc0Jz5DF7kcNLa65NHV5oWTDp1BivpGh6N/q0HQB1fmXHBRVPlhR/lAxm7Vlfb3O3iB/GFXpe6tuF39X8eCq/9iDXMuoYXw49rYHHvvzZf9z6ye6E3+5WRDxzaHiwyiD9rv2btdkprnYjm+0wwKXs57fixL957eXnx3nvzuYWelHM45JPGHx/z6gdvPzf+fGgWBBv+LBmSz6TlL+AbnxOOT569N4Fo18rQdZ/AbipPc799m+pr/fn43tn3Bl72tPr/naTIu3v8NoCwwQAAIABJREFU8C68z97lIVhwOZM2hdNyZfV/Uh/aTz62rbwwyoed38qMfPOwp3usjGMvQA86T5wyetGTlc8+vDx5uk9WClbWL7EX7358rtdDJSfdR7/Wt/LhWv2kK/E3t02cNPW69Fem4cvJ8+zJ7Af9x8AbZPbq7vXRv7Aim+4f6XliTsrbruPB03WTcbu2mXfo47XN0mnleNjxrvnVDhPE7WdM7oOV0YOlD8ccUhthm3Q3acdkapf6B080bv1/JVjZYFYJKKIhPkBqzJRGuTapp0QxRP3bt4O3/WlkkOlYhQXGSUjbREnzNyKwc3/b/6Ey/U+iT2EH9i2M0nPSrE+ZHPopdo1EICivgVKw/sm2k0oVOrlXgDtZVWAmnEw6VczCzrgRWvlUvp75iavrM53t7oMJYOJZ25RP8ipUcXCPBjiqL+/k2lRmlUF5Vtrcl770yWTTseEcuIFlLDD3OCnP+IGlHp8l16Ul/DsD1Ol74lK6ilfpgkdxUqa+/NS/cjjbtT78DE9P+PA62we+MnoE5h5Du+HP9zBYaawTDzTgDX7iEwempxkF8HxzSfBSWYOGDWLK1U07cFdALXKKDtxfow3tlZ8Jl124h9f15zrL2RqYNggf5zuWcTA5ZcEJXpM+zDcqnar0+rogpvIEJxOY1FcA81q+TmW6d1rTGJy5OO3dmOc+G544fa45onnN0omdnNrhjKIjNONrjtmjmdxKp3K6Up1qe3whA+Xk1DZb32JL1Rf8qg6CUT17U15Y8uH3co5ct6w6kfEjx8pMuzclMK46ep23gpv5pbi1Hbj48ujJs8s7jx4v2HS0+tP5MHnLywNwJPSHr2lHp89kHCntMp9OXxuLpf9yjj49qd5x7Mm75a7r+FcPbEQaVOtmAAypbV2fG6T0rY7ZLJ961iBm+ndTA4br4iTvvXFtxOml6+Im+NBv82lfvArzzNXv/hv3jtNNjT73cLQxpjZNxbe0Fr/27Sa57VqvvTHUZ8PHZgNbLuG31HvjD56jc5F97efUldjc1qnaGp2ubnKcZkO6nLUGIbvhqGPV+7Gdq7MW+ygseXVU7p4OnvrYe3NH6Xk4D4/JtzLGp+qq63OzXr7KuzHVprwyBv6avwQq33r09KjbY2njQQ350KetI+X/3iDjSfkRWrMx4/i2bm9ydx0nWQIbXsUTnRkvZa4l+Ki7p6V8K492+57GPPVm20/hRKeWLq3AvDq6qA4v3Re+8VLftaM8yb3xc7IzweDoeOxT39CX+8pv5oI1H9zj84LOXx+QrDEniIxP4MANH9UFbwFMr3/Pj3XW695eN2/bBjXRAd/ytTKAp/Ke3NZOHV6cuqes5a2r3nVOkGtTObW9HNzCbjk4rh+qvy8/ZRF8E6DG/waL8R99aA/9nYMzhwsaSBMQup52WsGGFVB3usT8MBtetKzAiPz5PHDwcJde7LWitJUe97dyJC/zQr9R+T37wc7Jk/K4fFFnjPIYLpJ7PKmN44vyykq9+65frs9x1Ev6KT/vjQ22RD/1bSqMMzcXvs/+j/W6c3PXeXXW6vr28vqTxgGvehm8QrNxlVcnW1d88OY6V699krHP+Up9N/TmM9cTpKYPi7byqbzuPd3DD/gVFzk8qq8Da+nXBB/nQarX3vNHcicsBS/VwQt+18DYkm1hV37VA+PAqXLSDi4th0P5/rp85HOsX5VFfS2yUDZ4sdsJDO69Gh5J8ePqk2W/VthvyvFf38g7n8WqzJTP90tXsNKPE/GKPY9vtw6s8BOfv3x5uf0/ANnXh4xvDt7GEwx08N1LHxkEd/QObkcAhm7Mmrfk1PWwwUqB58dPX06CZ/Sq49znGTv0x2dFE/xKvzx07r3FpiH+dPn/3c0jx/Kh9GYPecKovE9ceq2denJVBqfoV/fvWx/Cz1v4+nSs8vvMA6s+XfnWPVbGEnx38vhGJmTF11s/13l6fLPy+frJDn3Shx5P+tCeLntyh4jAPYOVt7ic+h0e4gNaypvwY/uEm/5bnhubbB3s8NNVb5GxNWX4Wrj6VxZwGZ9y7UnLx9uxw5/0o/9sa7/xYm4Z3q95Bi+se4URuUa+KTMPwidBy/vDVlfbvgvgD/7motm3Rdc7p6MjNGaOrU3qY0z7yptgpQKpRJ0Md10AIrkGdF+CWl9BdhD1ITaC0S7INji3hVBYFdo5aeiHGH2L54a7FV07qbDk7k+hFsdbpdkw2le/jqFP8cZg9+FHJj+bccrVlBNWCexp17bGzPhRzCoa2DGWKCJaw4dOnlthi58cL0ojXDtOx1RWnjQ/+7dPy+CmHTzvccsCkEDLVSFX0HLzJ8Gb0HlOKlHG4tD22nXs0qEMPzq+tmdZcN444r0EP3iBU/ilH7w4PFlowTtp0P7Uu/bTDi+LI/wjq05SWSDSP3jrG/kFZvCPEYLTI+Y02eJZ2M3D/+/5NytPxw4e0YXoMtycXBTs6+veXgGfYOAKVnJw+p1KAcM5wbjqxjlaTmZpvs/RoazzBDmSj3u4zM9yPuDU7ZOPDZYKQMbB4nzmr+DFrUHTp++9NzCUz6lLJywP/EqPE6LazmvhpW2+KZZNeTbm/RD7djDrfKvvJtSpJCcYpHw3MU/Uonf5Dg7aLDIn/295ExtXH7mET64r++oNWPQgurR1rfbzplyfwmuuTGo/8IubMaXYXL4Z23YP5Z1z7mFoazx2uFPm+dKjvuMlD23b9mr3fVqYdab44V3xhu+ZWi6nc+rghG73z18E5rmZoWvZ0MSpd9/Nbsqziefku7cpsVlyHT3dm3L33bTYINCjbFD2n2jB1gYOYLReuWuwC1e9BNYJz+mx4qPeBjQb9cDQv8k4J73GtpHRP3QmQFi8bXQ6XmH03lho0vakoRslcLVBQ8dsH7Bcsyf4ui4P4KG8/eS3KZsvfeASmVfHHvYjKvfM85nDq5+cszin0Y3aCKd2NhTr5G5OQdDX3a663z4P5bWL2kD10j39razxLfyJPHL60d+r6c1tAA+v8BD9eEV+3ZBWPuorx1N22uF54Z91Hd+YeG5cgU04Vq7RywTxBn5PQC3fqhuzk1/KJq3N/tQtvp64G/+e1uC0AyDwgFtpCK67vroSOKFB2/D5NtipXDsw8e3khTJ1eK2u9MOnSRk+CuqVLydu1gn1HVsb15J2ZCEvzcFTmwRolT8/ApP6T9kKQIQ3YOBbcjCl+cnO8XOdm2Bl/z6+vomrfekvrcYyj6gzDt7Ujk/90yb0Jehc3oDj+p5/5zjq3bdM2xN26747OVhw9gBRIF6yPkc2rwYrw/+Pr8GNCVZO8HDbuE3abObWybaeHra564m3J/OTwvcuT8aWG9jP3F29gltkQm8bJIyc9zcq87rhfi18+cuf8M1KsMtHvOt8TF7VYXnlV3mgH2/YN74Vjrbq3NcemlcOu+1pC9tGOn+AU5lWrmAVjrw8NR83mUe7r3Ntze6a37XcPKqsPD7XIOMX/5Mn6GRbxoUH/M65qcHIWQ/W4QDjazNB7fVpAAFEOgB3MMPnzKnuy2O2X16eeMCNzdBVsOjSBNjWtzC7HsmrlxMEOwII1cGTzo4LH2nLiUwjV/iVD4MrG31D6nolP/2rXvN5+WvWOanrmlyf+JrxKbv+klt9QNdvSvgPjnGsl123laeuNupEaoKV4dnyBa448cVfzCuqbKx7LXtzOhVcg5fr8RHXJ5qKq7FDT3SVjjbAfK53Z3CH3EavrOM+T/LkxeXxEyfljLl1vrp/5sZCozz4ZK9Q2uXdu2pT3pww/k6vQ1/4QC7nWG+6Pu3VmODoD2+y66Gt8hqP6U3y7Om7vy4t4Gyd6d7gNqdnOU0oDhU5gimg6BQr+eDzyMGc1mDlehX8me9Vrh/szMnKZfdgDTxvOb4SrHQgio44LXvqT2RQ2ktj6NqyPuvxKLazdUtZ+yZQ2WBl9s1sr7zTtjJ2XbzBrH6od23cygPPjHENVq417j5YeSOL9aDG3GNOBHPLHR6SmNE+bBU6yAxNbD14FKfiCy9peP5KsDK6pE/Hu36zssS3Ur4ZmEWide18r8gtRyzG6U9oYVA3llFkbfTvuCcsfRpVbnlgRRjt03Eq+Ja3j/tbGkKHCZDw9dOmcFzrq49cm0yY7839u4+fTnv0uH789NmUa5tjuy/nXh/4y8EoXpRN2VaaBNfg4dSRdI5vnI7x+bfyrTcTgDahLQuD+yaC3/U1gN2OjEpn24X+W0XURnnb6qe9MjTt8eJgRd6RW3mLj3gtoYVcKWfl1XHlW07hEfjlYcfSxhHpt955NHjgZfEzhvviDAdj6VPc1BXWmZfW4BPZV5fLr8AJPyq/jl3826bGZ1xtmoKHzf7rUhxPuOnD0PO0dZ0E6NP+A+aGvW0Oj0ofvsO393ATqLwGDD904vDjCWAKUNbBct2gn4BgT1ZOEHMFcI1duK7L51znXlnS1iUwemJTIHROSdrIr5OScJjxjYMXl8v8eMcfzF3DvamB1JOGM4gpYCn19KW6cRjX5pHzZvN1lhmD08exz8ZzBwaUVz7kXT2rnmch49gmMKae3dN97aVO0KmLXVR3qoPyyrZ569gFmCfvC1ubU2cLd8PYczLduE/wLH339se+LKRggVubdl9c5KE9PKBv2p7192Pe35vjOo/pp54O4W3pfrnof7FOsMKhc6M+bMD985GDOQjusQs6NTqGjrWRsrHk7HejcTr9LVcncNC6+zwwsiFyDfY5lvZgtcwGShm4NlT0UCBKmTp62OTe2A0UpG1+MNHgSHE3bvvJ9bVx6WbG+MpKc8crL9RJ9/i33KZLn46hnfvC16735Zm8STttikfaZAOoHFxj+CYd+9S+diona3oena/9xL4618RWOifd6ry60dkFZzaKx6nA05lTZ4NKpzhdnDZ9p/+x7qpvuZw/0DbVZfdsXrAAf6TSKyfTlpV/pyyV4Qt+aWt+IkN91bVtNqkJvDU4UR0pL8HQV7+MFT3E38rpdTk+lDa8sRnAF4FeGzL1s1lbgcobZ/WqK9HJjJFNNjpqG8UTPi2XV3c2ztENfEErvqA/9wkk6Yc36R/9qu61rvXgVq+1UX7WwRdOb0pfePfJvHKfQOQH19fvG8gA/7NvvTs/Y3Gd8vzQzr0ftRjHteBb8ueR+Us/xxMM/Xj+KO5EpdOUj57SB7KjR+aSvDbuhzvaX+u9DneV8X4IUH7ir2u0G1euDD/brzqo3ZnwSR/tq4Ouq6PqC69ttSeDtu/Y5b26Jn0k92DCp/OgvDjSA9dJldWef5yapK9N183t2lRVn8f2l887P99ZG2Fz9PDaCdZZN4J/5/DiScaPnI6xBxi+fHR5Zk/x8sXMJ0+ePZ1Nsbnj8dMn4+tb36x3tS95T5LBx9yF/o6BT+VVeUN38L3tzjbKopflS+ZXfNe/sLRTFvqydlSWm7cNwEfeyumyfsWheEYnsnbWHzUvWpfRL5kz7Xc6X7Zcro9vXg9/jnkC/OC59ay406naafHR9ro2mH+ti+uUbfnbeb7frByerwAIeYAFdvgRn6G0e1hh/OLQNvhobIl+ocnYTt0Zb+7vH+ysObXBTXoKl8qJrIxzTyf8oouxgTzsyLwFTz4ePvKhom/J8ZjPhMbxV+eBdvxMvIcjGdWXdc8nlNuTvfMobcrf2/U5uA/+D8QF+MTG50e/uoZvfxO++HddXzyEEWgfe07wo3gKTs4p5g+yJ37y/Nk6Mffx7C3rl1qTu3fUVzk88QK98NGmelk5aDv2SbbrFOz0v8FPX3+x3/PN0LBOx+nfZNz6utrgh5SytIPXuW9Ql/scZgILDuFzfCPXHcP1ubfttT4Ppchw+++Bu+8zVvhDL9R3nxAf3M9Dt88U3TljQudD58x9+K0duqoXeF++lTfda1Ve7Aif+SAjI7Y+Nu7BQ/4E7ruVTlT6sc4E6caP7MNrPHSyMXqMNq86V8fp3LuPnl/1v3zVrvyVw59c0CC3Z2If8nsea1+9UsfO2IDrzo29pwvK8UU/vHFvDPlb77w7ueumjU94mX0qXcbjjXf4lBOX/Dhro/lJm0nmpqXHeJLgP1o/Wj/aCQ6dPzp+c3j0LYXwZscFyi/0xP5DIzrxWMKjNwYrCwRw1wak3BCYwZezfwrtoboMGORqkCUiinf7KmXrjFHkW8YAbsfeRLe8bd3DuwbXHMwyIm3SzrW+juHKtSksuW+uUVz93YNtgrapz2b4xSiONsokChZjosA53acc8/URoDyV1eQItj4Col0k9O2Yp/ErZwTg4A2YpYnc1Fd++jeQ4VrStnxxfco3eL+q+JSqSlQFMw464CAPzLzyil+BlUkN39q/uKrf+Ca48+jJ0ynTBl3koV1xz0Qevmijf+szUWxld29cfauP2jYVp+LTMdI+7bRR3wXEdeFtONGb4qJNk/7afVKwEn76m3g9LfL08IXvZay/HxsTTLDKs9CXcvVwrJ62PbhTt16n7klFgUivSAv4NUA5dfNtpjyhr9M5jtKSX+lqXr6eOtS65hn/owlMzsnH6x+8VwDV39AnWPjR/B3cqUj3TYKNXgM/k+9XJvia18QnMLmCoPpL14Do+3GoObEcxzqVdfA4c5xAdXFK94kDbTmfm5/hP31nB3ielHv6Wj3Am/JAeeqi5+R41p/X7dNcHbmCqwwuyqrfLZMrO/VCGR3snJD62kAWVnXggdvE9tDXMdSPfs6TyNgk2IGfuswHoVM/dYUXW+u8/WqunXnw1F9lNjJ+0GNeMBcXnrFcG+dzX3jruqlpWWiyEJuHEgSoo783EztgQs5N3WCc7bpBbd19rq0yMM7Nn3I6dbYv3OqaHHx9a3OutevmXN5ACH29TwnY3H87bQcI2RLY8HgdLaX/xEFZ+mxYG05odt92hV96lbe+8NHbQAMa8au88ABBe/dymy796F90nu5Gx2NDt3ZUfey8q41kXuV4DpxuWNdmYjYW5wZ2vQoKlj6cONenPlcPz/KuVewkepdT12+/+3joIYPyyTUezUZynY7CC2XoVl99LS/Uuy4f3Zd/7Vfdc194riX9wNam7YpP+f+6fBzZ9S01Tu5sHHuaAfx1ghKfJx11s0FY+me80rHHStChm/tdv4MR8C6u2iXQtYOI3bzjJ1sprRkv/ATj5Ethtm3q0qZ8apvWxXbOoEWCNg1Kth39Pk+rwotMJT9mefvx0wlQpt3LKS99n/78W/OqMVvAI3kDj177FrT0nUo/35H7I3j/Ej6vhb8QHDd+AmzzV/H193i8wV9jle7ypTQrN662cjS1n+vSKNeWLrUM7KbWF17b7vZpq9190rb4aI9vlcU9fPXwu007UDl6toLqE4B0ym29djuvhq+fqghc2aRlDbEevT+ndui+uTcBIPKO/rlPgCgPPp26rIzfefLs8tgDxmXLNnudM77wztuXp8/57TmEMOM5vd7DHGSzfijSYBp+3POk/FCORnwpz1vnPvZy8mPLqLws/LRPfWws12gtf/XRvm3xwPXw+Zifeq+u6zW/Ar3ubXLLk+bKrPN8gXO+HRjHWrLtMHw58em48NdPMgdd5/41p3dzrhyf51SlHxatzXrnMvWhPTxEvzGUses+bCxOxi1fOz5dgoN50nUf8hgz8t/BOHipVwcvfEBf7cG18Y3d+Y4NlAfG1LY6AK+sh103sy96fwWIyKL70cpJe/u63sORP2h/+tnPf+HGF7Ue7/W2PmXHqq+3+H/4xF075SObY50vPGspHCqTWXcmwLsCgsuvpjfT5yMBGif87En3gQ248yFnLV57eTTFp43PytfkK1QX5XCb8q59C0dyEciRw626VTynvsGeaYcf8UU2bTuYpAyd2VP0BOjmCzzbv+3qbxRfONQ3cl3+um6b1+XaqjOO2IIEfmDGxzr7Rmalx7jZ58MfjMJrO7C6Z+Lj84+Uabv5kWCldqnLPgMO2pNx9ggOMIQfc7jH3P9AsHJ+sPMiAUunKs9g5fgw7GS+WRmZf9fnPnt5/OzpfEYArWI6j59kjup4J1/R1qR9aXaNhvLQPZq/8Pa71ziTMnTLz+t85z+H1JS7P+F2/qyuNm5V3Thz8OE76ZwDV1l1tT6uuWmClUunp35sLThar7wqDy8B3k9/9jMjj9wfYx3wYyfVy84Fyekqvsa++czZQxdv5a8NVoZpUTxEI1JZg10hPApappQZFdrJWH3vk3qCI0gKGGQ/msBbxyMQE6Ux2r/wi0MJannwDc4ta1t1GSvGp17/9LnFUVDRmA0+3keuRcs/94W9aQZLezQlWJmjvBhfg5Mbr/famTjdU+rv+uznr5MC2pUXBzmFTLAz5cqMm0Ui44eeCD5wGfrtpKGfhC/4rl1hBF4CMWcZuG0bfiYwB2/KJIcb+itL1/itfeG2r3sp92QQhYUX2vGleDZo2/vUP5sFx7jgtE5emXaM4qOuvIZX0l4QtD95UZr1pyPqoz+bn/BXVx3Sv+1Ld2kG75OClfrTGYHKZ06KCFbOkw7jVG7RIfyV9DFGeYB3HIlTt+Cn3qlGaYKT63uU/c5jg4GCe4KY3RxwvF1zesrT0NRJZ5ebI94UsOxYfYXbX72Nm6DpxxOI9Pp2x3vshJxF6yMbuydTr+zxixcT0BS4nIDkOp05pynX384FMptyorSvbWXjVfrQxenryQBOHUeP06eN5F4bPMQD/CRn+tfJNTm9is2f9qMfvrCV6Ed0qjpS2ZW/vW/e8uhn5jd9o3sW+uClvWtjSC3X3zXcUr5P/lbPi7cF0Lyn3TnfbLrvnanoQejtupDxW1Y85G9K8OeMwCW07Lm/vHjn0aOrrp+OqO+nPH76dJ722RRyVq+v2X0YeN3skmc2XtncjW6PfUTuZH86/dpXB/YmZOuJtmCculMYNizd0NxvdtQV9kPj3W+I6KDUTaNNikCHjRL9PQMjJ1y4VZddd6xsrEJH28uLe/PW9b794QJH9+C3/GyvvJv3jq1fAzRwB6N18p4qE6DRF70zD43+bB2jX5176VV1RF6b2fqWp8fdWJhPOWY9XWOenWDbCrRp174cOXWF+aac3dBfbU58XOPL0DHBqgRoldno4xN5nvwsT8p3bbQvv9S7Vta6k9/GOmFUXu1TWO7VfVIaR/Y4PTL3x5N6PJw3Ao5vA5avHGC4FZ+OWV2ujShHL92MbufVVf2aqmfanoltFh5a0FfenTzabTJW4WoDRviQurO/+ib47baxSf20B0878qTfcm0/+/Y7s951ja18+uaAe2ujNc16577p0fMXE4x0sk9wUt7gpEDl/GDHdyxX6qvhDWTmz+D7lGTpuKev95VP+YgmZfq1jeuWlYfqWr5ls/mBD9qUR2ebzI+3r1VrR2+a2g9eD82nhXfKJvLMgwp2XTsf3Vx2P/o5a+o6eWOe9BkF8nvmoMKHV95OoHJOqgoaJ2DkVCdZmbuckB1dX/J79t57l2/7i3/x8se/+Zsu/8ef/BOXz7/1hZu5gV8gONe5zNxh7imugpbmq/K9vG7e8tJe2VYO4dW2h/YrL/XTpv1zXzvY80JPMLNLc1bb60vH4XGOZXy2pkyd1+BfvO8tqO5tvAWRQxp/+du//fKt3/ZtE2DKvPnx9RSPdf7Js2dXHEtf8XQ/8Jd9Fq/mrcfDmzl9PaiazTldFoxdQezObQ1eksWpn2gKrQmQo7/zytkODh2/68Ho35o3XQuy9GR6Ayhwqn6O77/mlMoaTOP0NLHrU54dVzu2oJ4/dH11c73llVek+Vkfz2nfv/Yd33H5hm/6xkv9LK97+v5jcT9z+3f8VNa1WG4NjK976+/Gx+ye2NqdIBUY1fnKp/u4+rhgWoebyGNeN50HZAk08h3hgkb+H5+w+D56+mTsyz08HDbqGm1PCRf+tevAuFz+4B/+I5d//xf8osuv/4rfOKfX4GZ8spm0gjhkSE827plDyO2aDn8i7fYewj6Oz60cnfYVD/n6hY8nwdX+LweESqc2kcWr/n/7y9F+n0q3fS7++M48vDovtb79zzHhHRlmP98+LQtd3d/uN1DJQh2YaEqqjtzGJhqoFKzsPiFwyfvDmavZDBmxI/Pm8xWodLLSa+CCl62vbD74OPuMz33hC5f/5D/7Ty+/5Jd9+eX3/f7/dfQAfs9eZL4yVnX2nnfhbWinu1L63r4thmfK5drgsbdnldED68BnP//WxJfOGFPfKsVXdqe/azm8wsP4xrnfQWC4atfkgdjoce1pzYtjU33gfBe0RJ/+fSvg0ZPHl9/y3/43l5/17/zsy2/4yt84sbrwYM+xM5cdNrJ5VB8+e9nyEt6Ny1R/zCMPBiuvxKzFEvBXCF11gDVFOBvJDl54DWKcsAjHZlhe5rZ9c+0ZS4VbuCW647ac4VZoHUuuPVw7VunSv0xpe2PDqzjIGZC28iqKcgbjKY1y9xgNX8akXegTwMvTAbkAbGHDtX07TuvgA7dOni1nLMYFn3LHeEJj+BiY4ErlB5oLQ1568ES7GmFxKs7hXWCePDr5qg848NHPvWtl7QNO+a6sKfAzccOLDE+a8VP5pz/zuZtXDjJ+XjePDGO4kWkmzsq8QcbSVlxTHtmAB+fqUNtu3kS+yrUNDyOj6pA6qfiU5ubf3WBlNnz7ZKXvZThdGfgNFr0aGMOryCCBNTg2TeBpBSgnOPjA9bw2vYKHHJ/rBmFtMsEq3+lLdab8qJ3f8ibttG3wsCce51Tk+u6kE53GtJHrBs23NbVxD5cJOq7TkoVxfR0c/BWo1O96ArNBywnCZnPFkeP0Fa77nopxfR904vApP3WVntAf/G4q/+lX7ae8wZPyrPpy1jXIW3mpO+vD0wYGzVu3utb2YJ9233K4V99PuK7hqs4YnJTbOWq/fhv6T2cqTkZtbtNXmYdn+hkHbm9OsZ3aWGwvfxT/k3/qT1/+zLd+6+XTn/nM4JlAZWzeBgjunFS5jY0/Qs7182fX0yv0q5uayDkbieo6OT8rHX7sAAAgAElEQVSUGtTj8GeTcqsj+kvtu8fI5s1GxgZP/27ezvH1Ozch7jOmDePeNCrvxiOBHKemsnEMbntjVJzO3JjFsWPIja1dcTj7nOVn3/S/5UP7y9u2sMFpH7gG//zN3D3c2KN2bz9+NtcCPexeAGDmorVeb92/3ey8zoZqA3VOOWrdYNhkuL7WrQ0GR4veNqkvnJY1bzl9k+itnB7/vt//By7/3X//2y7/4+/5vXM67pxzyhP0u8YTfHDdOvd4iH78i5zXSdMVIFYHrnr9XJeXlUP76l8dzGa7QZ8dfDDmQ6l0ons20ysoWf7JbRYmrVcsZ8O9HN/q9EOwix+c1MOxOsJ+lFW/wKldKC+NrlMe/JW3T3P1pz1qU35r4z42LhgR28OzyqZ1ygRsCkt9cQ8MD99i99qA5UGbdekzb709D+h8A/HXfsVXXv6jX/JLL1/3R/7Y4NH1zhr9nZ/93OUv/JVvv3znZz47JzHBFRzraUpBsxnrPa+UfzDBNN+rVCZoqe01qPne1iv0nrSGvgSbinsDL3hanVKnX/k14xzBGHpY2JV1+YV+PDLWKbPCUIZP6k8+dkzjFr6y4NyHNPk7uPLA2+t8ZBg5jv6Cg44z6EA/16bK3NC5YOaIfmNQG/rhRN76bmgClft0m5/uPOKXf5DXv/3U7w9/wzdcfs6XfdnlB/6QH3L51Bd96vLD/oEfcfklX/7l13XqG7/5my9/5lv/7NVfmDllzUHBMZtu1ycvKgM4DV7LR8HHJnzEp+ppedj5QY6nysnrnBe23Pb8cMLStviE53kYUdssXvivzDjW5J4uFTjzN1nzpNM5Nr3/3E/8iZev+dqvvTx9kT2SYJPXeQXLrOmxox1ULY7Fo3SfubqmBinwmIw7X3X+shYITEszb61XS3ti64TbscMTdn7/pkPmWX2KHzhe/zaO8Ts39nMjZFz9a7BSG+VwLizwXJMrm8rY+2QrnJIq/7xVNN/jm4BlDk5M8PL4dv6f+JZvufxr//pPv/zoH/djL7/n9/7P12CfgCUZ/Ve/4Ssvv+Erf9PlG77xm0duHmx3rSNHvl33KMql7gfV8YslvvNZp481fa8v9RPrR8YvtAciq516gj9jwaF+7LuPH8/JL2Xf8I1//PLrv+IrLl/9NV97+dvf9dnB3R7duPhqb8SH1dYbPMq/5U//X5ef9KX/0uX7fL+/5/Llv/w/ntOk8COLecC55FI5eqjReePB/JVg5av8il6S9963G7Pl8Mt9fHz7DvzEW3VS2+Kn681T45Wf4S+atWkqDO3sASRyKgy5OmVy9/pEtjk4UxlHzpGL9sXTNbzxXLLXLzzX3Uu1f3QjeIp7NGl7bbP8C7Y1tupP3x7arW9VPn3Grj+8PHlyuTx7np/uOGFJj2Jb4d+3/rlvu/zQH/7DL5/64i+6/Hs//+ddeSq45+BQ5YLee97iJVzPVLpD35YRGvGNHZTnzb/+j3/T5Uf/2B9/+Uf/8R95+Yrf+F8PPAfV7MvQHn7v/T0eSI2TqIfL7djxk2cM/uGa/9Bunqk9zfXdA+crj2ZNil8Lzufe+sLlp/zUnzprGjs533ibcZY+GqtBS/oCN/yrXKtDwRtPojPVSTz6xGAlIE0dvJuBDJqBT4WvoGIUtwLVByKFBRntO4Y+7imhiYQA2lZOGG0bQsC/HcNEFcXYcIsrBiG8RpZyjMtE6N61CPZXffXXTPqzf+7PX3FwUu1Ust/1u/+ny7/9s3725St/02+eyDgc4awNpUKD5L50VhAZyxO1nEZ0L2mHNniEjii4OoYNN22MBa6ovAkFbcpiTPeLROjDK22a3BsDzuVZlEj/+7IdrKwSwakyLF2lFY6RxQ5WlkZ5cSgM46JZObwiq+hKy3/P7/1fLr/0l/3yy2//H756eKGvduRSnujvGh/KR/qEz13EUs5Y7vlEHibA6FB5gz9gwkud69JQWPDoePBNCh3KJX0+KVg5fLApM4HMpMEefEh6pbU4wb3jhI4EzsK/2BlZoMHY5Xdfk3aaMa97c8CPTQz+sVO0Npg5f9LOJgScyKx2E76UH61HBz5FL7aD8u7TZ5d3nz2/PHr2/PJYQP/utW4O7VueNL376OLU5Xzj8uOF35w6selb360UtJwTlft05icFK8dhnp9OcCxtiuJIcjyzUeLc3Trn6jiG43wvmrad5wdPCVL2aWEW4OoRPryqH3veqmzOQG94vPVGG/Wb953sC3vPheF77XefBqMH1eV7eemTeSC6Xjmac/rQpd/VBae6V71OWZxRc0dpNs45Fl19UyovjAmGe7D/wP/+dZd/6p/5Zy//9I/6UZc/+vVfP+VvP8p3Wt55/Gg2OL/pt/zmObVSGAlcCnQ+mdMcNj519snSZo8+dHNtA9ANyOtyG4DUZQPWTchDG8duKOgT3ZKygd8baficm+lu8JqDcSblxhfEE8Bz8hBcbdCi7p7GE7f+YKFt4KOvNg1uuQbrTIVxwm8ZnMDDG2XuwQxdt7a0N1F7M9WNtIcF6tv33FCj14Zs5sfryY2t+9Wx+idbB9a8u/SQLnHQzKkc23cfP5/chpBT1U2jfHTXvL3mbjCrz12jYtfbxjrvq9feev3Tf8bPvHzf7/8DLj/iH/yHLp/+3FvDK3zCs/IQ3WQRHUl5+Yrnla8889PtCT5wTvm5Dx9z+se1ssrG/X3qePB6XRperPVsNtMrIMmhHYfUOMeT9HF014ZA+UNwqyelE33ZgDcIH/uhH3ikPX7FphrYasBlBy4fok+ZcRpErL6hvbwpfHXaSg0K9L5rRHUXLmAqv2/jHt7gP3n5ct4S8GYAeX3bX/xLly/5oT/08qkv+uLLL/jFv/jyhXcfXQS4yOoP/KE/dPkxP+EnXH7AD/qSy6/5tb9u2sPfdyrffvzi8s6Tl/MX8OjNR/N9SsFL90P7BJ8SsPRauL+C16bBP3UErfCvDpQ+uIOlH3xd6+e+/Tuee23UnbwsP+T4VL6Cpd3ZtvyLnmQ81/rqZ4y2P8vVkcVD+nWWXTdn85md9TdhwcgVkDQv0Gu6SncbTNJvAhBrbkMzfvZ1/OjBh5fPvPXO4Fc+/LFv+sbLT/jnf+LlU1/8qUk/5sf/uMsP+IF/3+VH/pP/xLxq+NVf8zsuX/x3fa/LD/lhP/zyW3/7Vy0bsrabp1buIfV6HXzkevDt5J86eG2+hGenjlaelVXxLE9P+ZRvsYdX+W+86kX1oTrSOuXFWZ05sQ8WG7RU9m1/4c9fvvf3+76z8f0Vv/pXXd598njazuuYx2vy8EPDxm3Pb2igB7c6tNdpeFSO3UDXz+6GXBBqTtL6fvQ6cSv4QT9GLw796zwR2+9DwzNg+WqwEq10zDo0vFjrEN2a+57yXfo3vr+HaSswZszaGx6gl91WbngwurnmrVMf6IHAbwOWTre+x8f+0GGArFff+M3fNDIQVP/Pf9WvnG+sau9E7G/97b/t8r2/7/e7fOpTX3z5mf/mv3X5zk/noXFoiu97uz7X19v7IW3PtNfT+HnqlGV93YGfrrN+dJKUz2NN0JDdr4CN/p/+TIKRTi8Ljn/+rbcuP/vn/JzLp77XF1++9/f9/pff9lVffd3D1U/lb9oj2q8Uv1/xq3710PqlP/mnXP6fv/mds9+mN3SIXBpEJjvycSL3ut6t4BmdiS2nX/bVfPOk+MK3fkx5KN/8AWcHDePH2F/Fz68+wd31vX8ensKBTMLX01fRR9Ku9GuLHy0rXsa0p87eMjhqm7hN/tdh72n/kxQctz+fuEP35dk7JeiamMkJo32D98B7H5/Dv+wvM2fj86PHLy5Pn71/eeG7zn5C53Mpfjy3gpWPH398efo0P9nx/cqR48vECwTk/+pf/2uXL/n7f/DYwJf93H93ePHEJ4n4DfNQO3hUH8u3+oPlnbx86zV+O3D1V/7qX7t8x9/4WwOb3mrnswp8RXr4a/7LXzt6x2f8yf/yT7v8ze/89LQ94X37//3XL3/tO/7GTZzkHBt+4Y29WA5jwXXmvyNoPrrrgaw5ZD2gQac5b06Y+4blepivr1Pw5gxjPX3+7PKv/Gv/6uWLvtf3uvwL/+KXTpD/xGGu+QSjjxkbDeVVbe+kS5/qGXxd06U3BitfGXRNMg9vqPdGGYNiENsoglQmLMI5YZ+IuoZY6xFVBVcGtjZSlGSP2/Iabxlx2y4CxIC276SoTFvj/J9/8k9d/uF/5B+7/L0/8Esuv+7Xf8UExpQzquL2v33dH7z8oB/8Q0apfuWv/i+mHN01TnmN0TVF1VdgUW580fLCk9fwCuOsczrjF/6Hv/jyH/zCX3T5uj/0R6580VZAobiH9w9NRqHPuIWrDz4ZF37lVcu2kicw1XZdGPTRFl/gIMf/KFsDF3uyA/8cv3goqwK3r9zr38Y0Hr34sp/784bfP+lLf/LlL/3lb58y/TxxKH/BgpNUevSFG16dY2bcGET65IkPGtDesfXbtH9SsDIByuIQvm59+6Rg5cYpxv3Sh9wt0C8ygaAluARmZajcRH/S9xC/ezKxpxEbqORUno5nv1857T707a+PJ3AIv+KI90kpS3l0JfxLkLL6TI4zvsWupynZzPFnb8HM4sS5lTjWbz1+MqcyBSfBaFByvlk5Qcv8SOeTXgNHIyePc2fza1NcRy8bngQxe916fWajdOgFnrPxpJyu5PDQtZahec9JnRu38/aQjE4+nvpDtuW98s5ZYLiuXlRve69P+9Wm3Z+6or86NgcevDtXaRd7+vgaMNW+4xe+ezzRFyy6cY4DTnhRnrya66Od+QQc12j9nb/rd4/tc6J/x9f+znGwOdHqf9tXfdXl7/4+3/vyqS/6osvP/fk/7/K3Pv23p9xmyA8N+k2w2fiszfe5WXNdx58ucOqz6Wm+AxA2Stkw7E1DN4yjH8fm2+YIXO3TLwGmbgxb18CAcWdDtWCA9xBMsOhug5VwBZOtzHftnuWvxC2vbYPlxzVo7DjZzGQc/cHpuGe/4gFmN4vKtJErYyttV34qE2iEr3TyVxt44I926IFf7f7z7zy5fO7tx1fa/l/OzgPKiuJp+8uyLDmDCIJkEBRBVATFiIoYQYIBA4iKIoo5gYgiYMQISAYFURAMgIjknHPOOSywbGQTu1vf+VVNzb34f9P55Ixzd6anQ3V1ddXT1dWkd7nq92gehBeiL+dL+Nkuvoe38RrIlqTkdEk8mypJKedUMeNd9PcAlgBwXNF8zG/Kja6Dv7f5zxbqyIvxcF2LG5R30RcOHj2hNIBOtIc7l9HVeAWa+OW847SCNrxTWgTACd9y8dxpR7/wt/MqZUR/6/kaXxo4afmS939/qcIeGM5qiAXGGAop7VWaB/RGEXYvIX4rmBnF01a/CBAJ71JP52/4hbFBW+Eb3lNvnvE3POMAIXnxrdOJ35FxZrTgmZfpNPP01nYrx3mWMv79nr//p8vysXo47akH/QH9md/YEsyCHH8fPn5cKl96qcQUjJPuL/TUZyzQJZw9K+Mn/iSlypVTIPOBDh1k8/Ydeup3clq2nEk6p5fHsEw5d17OpmZp3EpANPWuVGAX3oJm8FaEPtSTevnF3/6M9kXoc6FM8DQ+7p3G3sbo5waaRGSf8ZrLUhv79In1m4+BCxdbKM/rQ3/YooV7kkWAT+djq7eXEQG1nKfhQ8Z5CFIF4JCDDPC38yxGWghSwV/QCBDJx4fGrKTeXHlyDqM3kMPoISzI9n6/r4KU8cWLyh9/zZBVa9fIjl075ddpU9Uz5YmuXdQwBgR6+NHOKqeQK3pwSBTIr8ApJ9IGQLT3m9+NTtDKee/CRSKnPbzNPMPf0NXpy2+eQWNo6O94z+Xjzn5bOktr+fAt3/kYI53LIs+Dd8gItuPiKelbwTn8ZPPWrVK6XFkpVqKEfDt0SCiH8bzkIAf0ZoCn6HqTr9Xb2gEtnD+8jT4GufMtdKQfFaxU+8eAJu9/+MKBa/hEF1gCT3GXX5RjdIiME2hhesN/0t1pyXe0/4/ps2TEqHGyacsO5UWeMSclnE6KgGCBt5PzoIPmtMPpSV+7LIT23kfUxfo5Mj54j6yEng5WWqgc9Kys8LCnbTt3SKkypaVM+XLyyWefWRgdBTVz5M2335KYAgV1Lnv0scfDMGjMcR46yOda5kfTUS/UU2mrX8wVpPe08D3vLpxfo8Eh825jjHJhF7H1167zkpVt+uCRYwbu+GFWSSnJ0vGhTjrOipcsrWCl18GcfWwHJPa4L8hP+mWylC5bXqpeWkN+/3N6WGf4IZQdwaKGyxQdo8gTv4I+1HlSFx9MrzVb2e0Es+doO3SIpgm0iaYH+jzp3OYy2kW+8zZFnpsNrHNyQGv0cru8XyK4AOkogzt5kQ+X1Smi26OXR2xiswOoF8/hBbOfyT+CQ5CPt8XqZ/aG58V3XI4j8Jt31McusxUMXDcakD/vNB06SQ6OS/QlCw2+wOPbwHFEype0dJH04ERw4lfaQgQ0sbNTjh4/JlWqVZUixYpJj549tf0paTiD0XdWH+hnvO32r9HA+8/pRRqnJb+xpzo//qTccOPN8tobbykN3d7xvuM+b8FCqVGrjtSuW1/e7dNX+9xtMezKX6f9Ls2vbyn33v+ArF2/QZ216A9CFdIP1M/pxt9eB/J2/Y32aP8i34MwFGmBx7eOr6gFPJU9wTzJwoaH3iJMxE233iIlS5eS61veKGeTU7QsytML/mG+DRbaGK9aZuCMZuP+Qv6jji4PyIPf8ML/CFY6KOl3J6Z7LnhGdIIR6L+7RwgHAUnveZHHf9VZMKy7YpMW4gPEOOHtO/vWBy7PrE7R9XBB5wPT8uKbSHozOqgXzylj4eKlEhtXSIXyyNFjwvpCNOoDKt7lqW66SvNk126hWzkCmzS0k3y429+RQ4RAz8nDBy+/2UZ+4NBhfQ7T0d5oupBv9+dfMGM9JlZeeLGXHDpyVNODxHu57o3kbaEMbyd3/5syuYxeNtD4Td+SxvrU2uD0hWmoF+1ygMbbaHWwE3h55mX5gOFvL8vLjr57ei8DmpEPHpO8428ASQYEq3q33Ha7nDwVifnDO+oEUOTlRNOPeiPQyNNpQzqvg39DuoigNV7gO8q378nnfwYrKdfaEeFD/vby/jewEvrr5cZdMMnp9ge2cSmoHhng/O18xrhhhYZ2QYst27bLzt17w3YS2NdP3f63ZyUAIR6V3DWepd7t4B1/h7Lp/EB7oi+rN/Wzdlvf2wTjfKD8E5SDQYZh48aNe3LyHCV3y46dMnfhIjmakKB/U1+eRwOb0cCntwsQlCsENIMt4/7clX0USBQ9N0y5o9C5pxrvSetKOH+jbEJvHx//bqPzGbzyX10G1Jk8JC35WH/+Jy19bFEGv6Gv09t4zJ7R1zwnjY8byjFlwhYOIt9Z/aPz+vc7HxPkwW/Ay5mz/pY/ps/QMpARfOP97PXnbnX2cRaRsaSnTNI4L/x3d4BeykXeQ0O+4WKBhu04hYsWkQk/TQyVa9J+8tmnoTdA58cfl/2HDloeGlw9O9xSxjYy+pArmvf42/jBvHPgA7vc6I0GKEhrxoobDdF3zz/6WfTv6PeU6UaUl+nGmNeRMef183fOkxhHbiCRD/UC4MF70oDByGnKbkTC3/A9f3N5u6mj/+3tu7CuljYyJsxI9TTkg5FEPtauCKBkYKWBllYe76CxGd9eBwczGeenk1Kl30eD5P3+A2XuwiWh4QuPqRwJ5iJ4A96CD5w3o3na5bHzEYoXFwYpgCXKbSonjweeNHxLXlzkiyLHhXIX/Rz+dx7mt9fB0zAnkhf8jGLJvFX5kqpy6NhJpQ/8Rz9CL2hofWt9EE1DaOP0hEf4zv+mL/iNEcrFb/qQNNCQO3l7GfxNHtCe9N4v/Lb+MMCT9P/dhSEA/dSQDwAcV3y97ZHxzpiPXG7sU0evF3xL+fAlQDXPIzzm/M090kZoFW2Qe7ttfjA5TVspx2nJPfpvvuEZ5VmZ8K+XY7zK36TzupI+Wi7wzvPxvLxtPKeetO/Cd8w5mXL81Cntn5OJiVK1Zk2JK1JEnujWTd/RjtSMDJk4ebKULFtWYuLi5N2+fbVP8eRjC3hiSqYkpmQIwCXbv7kALh28dA9L7oBpkb9NTkTXiTp7vZ0WVveI964/d3r8+xvoTf/7c/J3/nQ6+bf+jjz5jotnzoOUHV0/L5vnyAgHpJizo68IP0cWIPmGcsmPy0Eq5UVfiAjmVurvCxbwMEZbyO/IV0CSKFoqcEk7ow7aQX/JwsMP75/cXGn/cCcFK1vc1FJSM88pjTD2/NTZwV99KcVLllDZ8NMvk1WOIOMAYAA9FDh1Lzvil0e1BbpweduczvAcsjV6Tvmv0pDO+9nTM65cLpO384WNSeN30jDHcPo149bnHH6TH+VSF/jYxyTPeMe2Yw4V8u3d0JzYZ3g0Vat+qc7jH/TvLylpdiovnoDEUmSXBLHSaMe/62Xttue+gAdfGD9RH6sTf7ssp3/V4yegrQJMgXe4y3zek85BSxavKJ/yrJ2WN3SEPhEaexqjF+n93bYde+Tqa1tIfJESMmDgpzoHQQPmDwcLtI4BUMpvBwsAYzwv73fva+6UYX2RFfSNLQ5Ce9qOnFUvSg2Vw5yGbYNHYWa4NX/h4kVSvFRJiS9SRAZ98rHSnXTUce78eQq2dHumu+50QT/jOSAFd79c/tMmv3jGe9cbbR6P2Eg+r/scznzt8yvv+Js8NBwWIbE0LBY6p10+v6MbnMuyWOVeH0DZWbNny3vvv6/bwPfuP6B1of7YkQBB6AnYTHzP2RGASjVr15Wpv/2haakD+encF+gDzG0+D+r8r2Cf6QvRAGX0HGhtcvsgGtj7T33ZaWZ0I1+zRamjlhfo4tHpSMs76Ox6Ce+5eG66k7+L2JFOK+rn+fl3lqeDlWb/Qm8rx+yhyN8XgmPeL15f8vf+5Jnn4f1Pn9BOT8P3/Ha6WduJZWttxOZRgJPDqlgwCPQT5LvKevoo8EzXbeGZtjUcMJMt4nomhHoc0+582bt/n5QoVVLlUI8XeyotXL/hNHDqdmEbzD6xdhpd+U0at8egI3og26QBINEFW93RWp3VAMjBLrg7IImdvmPXHjl4+IgcO3Gh9zJ98fW3QzSP0mXLqdOW953jFEa/iAOa9yfpVJZELYJFg+/Mby5rkDsu9zRNgEN4Wdw5vKrJ1U2lQMFYadS4yX84S1GujhEWSVks1dAXNpYNR4CHjH+8//nbaBw5yBla/n+BlVTSKnEhE0UK8ApEKmGMZkBQdGOpIMwZTcydu/fIe+/3k6effU5mz5mnAoJvAK68bNIbo1tZ/OaZP48wuDM+HWeDy5nd03taHxw8X7Nug8QXKaaA5djxPyqjIcgon/r+MGGibuvCU2LJsuX63EFIY1Arz5jWmJs6RrcdevE38TP69vtAAD3/nPGX1pPnCBryolwG44u9XtYV9gIF46RP3/f15FvSuaD1vE1IWVtpC8+9rX73tPxtdLR00ROF0SMCksBEPCM9QAgXv2kj9cM44xl/e5ne76SjLL73srlTnqe1elgZ5EU76CvekyftvKZZc4mJjZOWN90ih44c00FOng7Qed5eXvTf5EcdEBrQnvb4e+7ePmu383BktciE6P8FrLT6kk9kYrCJiHL+N7DSy3cBGa1cI4C9zrSFNkFj6gavcPn7nydPkcsbNZZmza/XlRqeky4CRmIQ2MV2bz/4Bk9FgD3eOXCohp8bIgGoT/leFr+hn/GeKyARUM7bRJoQYAwO1qEsvCTZDs4BAii36zdvkfvbd5BqtWrLp4O/VG8UnuNVSZ1MgQZUtZPMFUylfAVfchWQVcAyh23i5nHpYCaKG0qdK+H8jYJnyu15SUrLUEMYZVDbrXma8sl31lZvr7eZu/GM9fuFNLBx4AqKySSeGV1ceNtYtH61yc7HGWnJ38vmt//tfQCvMQ7J0/mBu/M93/plY83Ki/7Ne74hH8ok7wk/TZJChYtK+YqVZPFSk3U2Vrx/bYKmfMaV08HL4s4zf38hfZxOkbu3B4WRuvjf02fO0gkaz8pffp2iz9mGwPtDR47IO717S8eHH5IpU3/VMYYS7vGwEpPOCt4bXPCR96sr/GbsmCGAYeMGnD93Q+N/upthbgaT5+vp+Rt+4+LZv434aKMRPozmUf+GOmEkWt0ixg/58czAp+wQeOEZ5USXS77kzzdOB/s2UiZpIjSIBlPN4CM/6EJduPjt7bW6RRuHlsbSGgD87++tnmb8qTEZ1G3RslVStGRZKVS0pPR67S2lCXU2mcrY8fETka3MJ9H8bDLJxqjznRuCDla4MehKHHJXjVRV7A2wANgkHXnDb9zJz8a11cPfuZ7goDvp77zrbp23SpYuq9vAoQFtcWPa+tDoqG2MOqQC+vLe5JTFs6QPuZx2vOM3+cJL9Ac8Tl4843vn5UhfOaBxIaBG2v/pgk4or27ImzKKvLLLt89DD30XKLkKugS8anWJ1Iu6wyO0yfnJ+MRieAKMwN9OC+60mW+4U1/aCq15x7c+xvnbDXmnBel9TJKO39TBxwa/yddAG5MLVkebK6LnCxsrERCB/Mif78nP62j55eo28PQsDoXL1jrvP3JEPcLxCu/1+uuSnUfZ2eHcu2LNGj2Y5fjp0xoWhTENYKngpJ8CnsU30ATP6SxJPQddaLeBlNEAGzSIvpwfjE4GTvrv/0p+QAfaF50Hv53+/I7Ok7zsMro4vT0PvuMZZTkPQCu+IS/eRedJev+GckjHd/SJg2cGoDntI2Cl1itYrICP3TALAQf4KEqvwbhSACnYIs7iRnqmgb8AldkBH9EWeMz4xcYh9T519qzUa9hAipYqKc/1fCGkkQOVbK3F2//w0aOyYtXqUKfWOfzf20zV+8XoAq0ok/ZEaB0Z48a/xsP8hkak836Cfk5T6xuX80bL6D52+lMeaf1bftNPpPXyDBCLyNCX4d0AACAASURBVCa+5eI9Y4GLudgOdDFjV+Vpfp4cPHxIipUsobHiPh/8RXiwDoekGGBp45t2eL60wesFTXiH/gZgCT9Ejz3jLbzv0FciuhC/VXYFnkOqrwRAIXXT+gWgCr9pM3nZZe2nDtQJ2lAHrki94H/7m2cnExKlTt0GEhMTJx9/Olh5ED5kCyb5Uz/4Eflp84zVD/ALGertjO4/6Et/kH90/XjOM9J6erxUI+0C2AOs5LRv07U2btksVapWVbCGfiCt8yu/AVyiD/3gmetpPvfxLFr/ix5TzMm0y9+TNvqKtkFtfr1wlw60CUEU9w6Lyg+9gPySU1N0kZq2AYbzzEFX+21x0N2TkmeARtzxtmSLLdvJTW813Zp3eOLRF26X6bzGjoxAbvxH/YI6+nxJHly03/s4mj7+zp+5jYweb7q5LeLzref17zvv3BaLpjW/XQ8yPd3qwfeU4/qT5/fvPlK5xMFhUbazlRXRwbzengf1oB/5lrTwiOEEET4kLd9ZXmYPedn+nO8tH3PkchsEWwWgLzUdj8ps9balT6Lb5PocdwDLHC74SEE0PGFNR+SbfQcPSJlyZZX/3+nTW/PBY5cxmpZu2IG3BxpeeEXaRFtI5/Sg7xg7V1zZWO2Ydu07aN7U32kF6A9t/G9wEH47zWgzThyEKATwvLhKVQEvIw/fVWn9amOMOhhNIzow8s7aHtHZdDwFfBrKnygZqbwefIdXPJ7K6u2enyfXtWghcfHxGl+TQ3297uGdfmWuChaF6McL62iYD/QBv8CGRHfmt6Uz+zGGhkSYwgLuuos4ZM/IzpDsXAYwvzEMMZrZjppxwelgCDpcyakgrv1uJOrKTTYH0CTryVwuEF1oMFHzDe6k/mz+woU6YWGUDh81UidzbzhluIFqZRlzMKERB4XYZawSoQQQoJm/Sefl8NvjpXgdPT+MW/IhzfqNG5RZqcO3Q77TZ17G2ZSz0urO2+TiSy6WL776PKRPTh5BoKERgzJHMnNgNAZYppzPZyJgEoJGrC7a3/zesn2LlClfRldfX361l77neXJasqSeQ8javwOHD8is2X/J9JkzBVd96ult4PfZZDvmnnpCS6c175jsWTXwGDEe6413XGfOntX+9G/4nuDEvn2SNDqh5Z6X02dPKR+cTUnUmqWkQWPbpgEQ53ngkpwTTExeDkzIpH7izFlVxvmN4s4kr2UEE2caQSWgV05W8AZPmHS5ttnV2i/NmjeXhNOnQh5MOH3avg+CctNWj3lDvqzIeh0ysth6Dz/jhWhuy7zLyERoiaSmZasQ88mHd6zqnssikHSExz0/VorhHedf367COICupIMfLZ8IQOpbFJwf+c7AFKMhtHd3a975by/XVpsRXhnatzyPPrFv3A/jjYdjCwirpdSTNNQzejxQJnwEzfjeFUNf2aZ+fMP33rfkw6nL3H28O694Wy29CV7ydfnAOKEmyBV8JbPOZ8mZpDOSm0/cHBSNPDl28qg0uKKBjonOjz+qz3ielpGm/ZB6znguPZOTn20sJSYhKPPExqH1MX+T1mUY5QBacvgOcTO5AEkziduTZyclIt9Qzowj8yQtLUXOn4cP2RKWpuOSfBPOJEhKGjETbaxSF37zj7EPv/Dbyz6dyLjhX65k57ocyJGU9JSgDSzImDcB9EZxcvDPJ2zkteVhMgbakZ8/ywlkdVIqsiBP887IAqCzNMiTUC6dZ+uP9QUyyvKwdNDZ8xwxeoTyUfFSxWXpiqXW5wEvIUegF3zAePM+hldd1jjPwV/229JjtMBD/n306aj0heaZakomv//6++9QJv/9zz/63j0umDxJc/psosotfnPB1/Asyip1g1d57vm71wbPmCuoM3U3gyoiXxmr9AlywOeL8ACAIE8UCfqLvJh4fWX9XAa/g/oEd+gWLbuR2ZTt4ysyjvO1TZYnfW009Pb6WKVeKA/evoQzp9UI4TulAeM3iDvFM7+gF3l6H3Cnn/BA9TR+R85QR8ryuYa0XqblY54bfOPyBLmAvKEe8LefMIpcIY3RlFVlK9P7ZuuO7XJR5Yu1z996953QO5ZykLdeL/rFD1yCftTH86DfnCc9vbUZGhA+5N8eIZH5i7Yiw6CJ9wtymHyijTfy9+deRqT/jNZ33XO3FC9ZUoqWKK4eRKTjG+Yw/+aMGvHGmz5fucymntSHtP6MOjAn0w7Pz/sCHQj6+je8dzqkn7M5jGcYaq4c00bydB2I8Y/sclmLnMnM8bmGfqMfLK/o9kaXSRn+N3SkTj4/0CbaSf+TzuqYHfIteTPWKMffW3tFvSeQhRgQeMWq8q3xlIxGGJS8dyWc7wGduLuMJS//TR3hI69bYlKSjifGOPOjjzfqAh2RWy4HfAw6DZzOPkYohzwo28cBaZyntu3YEXpydH26m9LI6BQxWpwGTm9klYMO0M/bYTIpouf5HO19QF2dV72t1MvpimEO3dxIckCfNBgsxANz4MVBGUASBUtYXM7jtx2Gh06XfC5NsvNtRwR/Z+Uii9PC8Qn/w6vkDz3pA+oY7enltHN5ic6mcirYFuxto63QlXnE6eHtgm5OO8rae2B/qOeQn48h0kMfZES0joTs4zvKUJ4CTIoCSqCZ0cqMSdK6Tnh9yxs0JiWny9I+3vlFP/tv7i4DnHd4hiznjiyjr+GFxOQknafQ0aP1XNIxprzfaYPzJfRFxvL3v8tFbiBXnNZON8qE16AdMvbQEXZ/wW/YWRmqP2vdMkxnNuM/Ml6TUyPzyOmztMP+nU1OlJR0053SzqWqXnfk+BEpUbqEFIwvKB8N7K+yhtToIugwbgslpyXpu4QzJ1VPxEY1HdDoSp3hbQcJHFjDSKauWl/CleQB/mA3wn94amXL2ZQzkpSaKNt2bpETp07ocwfgIm1Bh8iVpFRsJtpn/+BZ+u/YieNKZ+yfjAB48LpgU5w4fVCq1rhI4osWkE+/GKgyFruQsQsvRy9y0V+ZOTbvG72sbEqEHueyTOdMz0xT2xI6uI2JPsqFHgrt0Y+xIVPTkkMOTEtP0d+5uTmSh/6dlyNbtmyScuXKSExMjHwx+DN9xnPnWtoCMAQd0XfO56ET5Ep6ZqrSMCMnXVLP0bfwaWIIAALS8g3fA2Ax7kwG5cqpxJOyduNK2bR1naxcs1RSziXKiVOE8snV8Qxt0IeRTyLZkp2VKrl52TqLnjh9StZuXC9rNm+SHfv2SXJGhiQkJ6lNmZiSLCkpiTbb5mVKSsppSc/JkISk04IkzMrHMSNTOMLPdeT0jDTZuWenrF23WlavXim7du1QmuXkZMn5XDw2cdTJUNq67QF/njl7Wg4fs/EBT8GXW3dskfmL5sva9WvkwKH9yikOtHNPOJsSgv9Kz2A3IaBhFnNrXp6cPn1atm/fLvyXG+jajElkCXLQZRc7oE4lntXYmuRFHzEP6u+0yJzv/Zicclby8qgFKfIkIyNdFi1eIJMn/ywzZ06XhIQTcibxlL7Lz88V2k86XFgycwjjQIiek7J0xRKZPPUX+fW3qbJ2wzo5kZAQ6sGEssDTkW5DblLSqTMJsmT5EqUPvIn9s2bdahkzfrR8O/Rb2bR1k5xJisgKaHzo6CFZvHSRfP3d1zLuh4mya89+BQLRs632FloC+Z+WkSLLVi6RJcsXypETB9FaJDn9tEz5baL0H9RXvhsxVP5ZOFc2bNskfJ2UnqzWkdtp+w7slfIVyyn/v/JKL20z4yMx8bTSKxzvWedk7oK58vmXn8t7/frIe+/3kfkL58nJ03hCGl4AL9FGeAE+mDR5kpS/qJQUKV5Qrr/xJvl12m+yctUmmfjTNNmxa5+2JfM8MuW8TPsTmv4k+w/ul6QUw3a2bNsjcxYtkGdf6CExhQpK6Yrl5eMvPpMFy5bIpKlT5K85syU5I10xlhzJl/VbN8t3w7+X8exEY77MM3oBOLq+vWb9OhkybJhMmvyLzi3wFfMK87BjDtt37ZRRY8fI7XfeIe0ffFD6vPuuJCQkSH5+vjRtdq3ExBWUVm3ayKnkZGFUcjmf52Oz4mSVI5ILSBzuJowGVB30NUAandSAywjYq2AlRhYutTYRQmYDrxBC/IWCCviWdR4BZcaeMwh3NYaIK4JiHxhuPEcRiVaIfMJHGfAJlHSU6wofeSxdsVwNlMJFiwpGKflHFGhjeCZjV8zJizxdCfO6QXQUBtJ62ZQTrTBHKzD+HZP68lUr1VAqWChO+g+weJQqHPIQabiJH5eTp0/oJGmAgbEwm7QQ0PbXhf/XiSQAE/jGQQMmxUaNr5D4ooWk8xOdxYEG/5qJyAevDSijgStvTnPaFU0D2nrylAUa9rZxNwFnBhdKuefDOxQh2unpvV8QjpG+ZDUOkAhAAiHI9owAZCG2SdT35IOSwMUk7GBlJl5oUQwNYORKlK/w5OXnSmpqZDJNS0uWVrffokB2y5tuVMUABYH2UDf6mr/d0PM2cIevaIuBEBfWl+02TKDnMnJVISc9wCWrNPyGj+Efn8x4Fk0jN1p4TrwL2o8C6QaG9w/vUQb/XT/yxnAhnfdfhC9N8XOF1UGUfxt5tN/LoT4ImZ8n/2LgTmys8jPlu5HP5H/o6JFQIXfDiTQYQZzydfT4cTmjYIYpyryzC1Am24y4VDM49bsooxOFkbbSp85vpIFuDoy5UgX4z4QFHzngh3JVu15trf8rr78SjCdkj/0D2PTf8KH/5g5gh+IL4JmTRx8itQAcAH85pTNP0rJyosDKTMkIwDX6ThUFvDER+ucRu3mSk5MpJxOOq9KDLIyUZ3WiDYxvB1OZnDyNK5T8ffTEETlx6rgqul5vFiVMhhh9kWvwKopgdhhH1o0hUfnitCNPaLZ56ybZsHmDAqg8c/qQL4Akk6YDk7w/l5mucgY6Hzl+WI6eOKrKr9IpkFGk49+PP/0ocfEFdUHl739mKQ8gN/49zk+cStBxgqEHH0fLeOc7QMMjx45FAU9mKMNvzl/IeoyiYydPyKkzked//T1LChWOV56YPnOGGRrBAhnfArSgKHk+GHTUkfGgc0QAemDA7d67Rw3W/QcPqBzx8cZc5N8zhhl3pwJjET5m0Y26rd+0Ubeam6GLt0GiJKWaDFRlHK+gwDvCPTdQ1gxAMfnKOEO27Ny9W9auXy+79uyWk6ciCzBOPwxXxpvJhnwFCmfP+Uf+mTtH/v5ntuzcvSsEz+Abxp634aTmvysAfQDVU0OPA+8T0rKavHbD+sDwdWMzXzZv2yqAhp4fcgUZ68YscgRaoMwgxyibMgAMoPPOPbvDPkRmMR8tW7lCt2T9OXOGcPIiefOOvJAP9AF0WbVmtZS/yE7P/XDARzomAHbgCdKhbLm8PHLsqLBgBZ2Q9dSFunp/8o4FSOQz5TFXQhsUfeY2vEngad7RL/MWLpCpv03Tu7fd7kYbYqLOmTdX5i9aqLHn1qxbK7v27AnpBH187qSMW267VdAlSpQupfX3uQGedbkND65as0Z+++N3GT/hRxk+coQsW7Fc5bTXAX7mom2eP/oNbZs89Vf5+rtvZeToUbJy9SqV4d4nbtDQ5/AnSj53LoxAQu54GfTf3AXzZeLPE2X4yOHy25/TZOOWDSpF0zJSZfnKFbJw8WKlIfR34IN6carxnzNmhLRkfESPbWQDi62z58wJy6PPjp0wYMB1M8r/5rtv5eXXXpXvhg6VWbP/Dsch9eRgJD/1E8DSgUkF1NKM/917Cm+4ZSvWyLz5i3UBge+n/f6bfPL5ZzLwk4/DA7l8ARfeAnRYs26dfD54sAAg9unbV3778w85cOhgOL7gLWQDJ+Q67ZANO3bvkm+HDJFX33hd3u3TW/sRfXLLtq0qs+g3xraPIWRRqbJlVK49+1z3C0A1eHHq77/J0O+/l01bNms5DmStXrdWkINz5s8TlQfz5uq4gid/+vlnra/3O/VDfgEQc9ovtOXwjOdfeEE+GjRQ8EZfsGhx2A41FIK4a8gtQKgwZjYeiYGnGPeMHPOYZhGQ3RjACXiNMkui4y1dtVK+Gz5MFi1fpu9o058zpsvzPV+QZ597TmmFg4KN18jihwOP1B25wUE0z/XoIR0fekgA/3u/954gQ3iProH84O4yAf1m5JjRMmbcWNX7GGcYZJx0/FyP55V29Dljgj45fvKETJk2VZ7s2lXuuvtuufX2VtLlqaf0e+Ys72MHK9VDBW+T8ELmmwcLBtnvf/4p4378QeOf4fQAaPnTz5M0P3h6e+BwAAj46eef6ZiHJxwYZzwhU7769hsZ/+OP1s5z57TNr77+mjzYsYPaJhMm/aSyjLFlurwtuDD2nBbEgxwxapS8/e47cvudd8pTTz8tAz8eJBMn/SQHDh1SmUn70D2Qva4PMh8hT15+9RX1oLmjdWt5+bWXZez4sWE9E06fleQUAyV9Uc7vgHP0I7QF0MLmmThpguCU0fGhDtLhofby3bDv5OjxIwqoVahUXgrEAeJ9GupP6C6ui+w/uE+WLF8sL7zUQ6657mppcnVjub/d/fLlN1/qPAq/u8w34D1fvQCRD+jzeEjxm7aq7MvOluTUZNm7f68MHz1MWt15q5QqW0KKlyoql195ubz5zpsyZeq0sO9PnUkKFm8iuij22vJVy+Wll3tJrTp1pFLli+Wa65rJO737yPgfJ6jXE+Xt2LVXBn3ymXz08XvS+OoGUqREnDRuerl8Nvgz6ffh+8LW95VrVgf9nKlxuB/u3Fn6ftBX0jV8AGXiaGAOLNheEyZNkDfeel2+HfKN6nToe65D7z2wV36Z8rM83f1padK0sdSsU1MqV60sjz76sPR9v4/Mnj1Lddt0wOL0FF2UhzKrVq+QokULK1gzbNiQUOsHsNmzZ5c82fVp6dL1GZkzb35AF+bQZOnZq4fc1/YeeeqZLtK9xzPy0CMPyQMPPqBxWBnnXbs9K5u37pCjwbZW5NHCJYvlnT5vScNGlyk9atW9VCpdUl7uub+1fPBRP9m1N+KUYzExsyQnO01yczPUcWD4iKHyyOOPSeHixaTsxZWk1mWXSaOrr5a33+8ru/btVXkDqJmdkyFTpkyUe+6+XR56/GE5knBMgSo0MajKBW8Coj37/LNyaY1q2v4CBWKkVKkScv31zWXo0O8kKSkx1KOxxd0W2L5zm3Tv0V3uvq+NrFyzUgDU4cladWuZDVYgRm674zb54svP5cCRE6HteyopNfBKNhsUngQcR/cHmExKSpL77rtPGjduLNOnT9dn6ErMmS6PuKO/PdGlq9Stf5m82OsVOXKM+dT4HPnEXMnf5lmYKVlZGZKjDhh5snv3ThkwoL/cfPONUqRIvJQvX1bbXqlSRXn6mafkr1kzNCechQC0ASu3794i3w37Wlre0kJiCxWQIsULS7ESxbStyIje7/WVLdus75JTWeA0z1McgV59/RV19Bo/YbwuQjDWi5Wwg7UY+5WqVJJBnw5SYJ2xBU8/9uRjmnfhYoWldNkK0vTqZjL4q2/CUHDIK9dnDx09KHXq15JiJeNl6YqFcvTkAXn0iY5SokxhdX7hoLPaDepIl2e6yrI1K8L+93FFX5YsXUJp8NJLPSU7mxBBaSHIj5037sdxcvd9dytmg2yPLRSrbcDp7L6298nkqZNDmYXsWr5qWdhGgMqYuBgpWryEFC9ZSgrEFpNSpSvJDxN+Vg9PxviCxXOldPmiUrh4AQU4yePEySR57PGntQ1FSuGBbge2Rf++4542kpCUqPyVcPaMPPPC81KsTCmpVb+ubN65XZ8zz0brbHiPVqxUSU/1Zp5Av3f5D898P2K43HDTjRJXOF7DlZQtXUbKly0nt912m0ybNk06P/m49s31t9yiCwVZeLuzIIF3L86Q2D3sxOFwv2zmy397VjLv/BusxPkRHTcKrDQXVpQ9lASLJ0IFUVh9ggCstN94LGSr8TL51ykycdIkDRaNsu+TIpNdtPLm7tekwfBBOGGsbNy8SQ1LWzmKDDwU25l/z5LYQnFKgKHDv1eFECPDDY1I/WwwYmhgsKG4oXQtXrpE05oxYl6FfMNE7qulCqzmnlejFcV+yLCh8utv00LDgC0JGEqc0jf0+2E60EGjyQdasPKyfOUyBQ4cxMLLytF5AEbAg+kz/5Tfp/8u036fKgsWL1APMl+NYxACqixbuUwuqVZFVxS7PPWkPtuzb7es37QuBHZMnObJ1u1bBCXVDVnqwyD1gQqTQWeCd1NvFFGUGejjhryDa/4NtABoQPEjRslX33wjP0yYoN54ZkQYnSkLHgG0Tkw6rWAltGBSnDFrhrBlgAn3j+l/quELo/GNHX7jBjCr7RmhsPZtv8RwIi18tHPXLlWohw8fJp999qnM/Gu6HDlyUN8+8YSd6Nb02mtCI5j6+7fcufA8xXj7bPAX2iaMP/jE3ucFgLCBmOcyzYOBU8NckUlKNrdy0keM/zxd4cGQfe/9vvLyq6/KiFEjFTTAKPeybexYPRgP8C3KeZ/3+wpK5ptvvy3Dhg+XpcuXhW3gWzdafSIiT/oDA9bzhrZPdHlSHn/yCRnw8SA1lv0dd3gcxdoU++elSPFiqjzRL79MmaI8jmEQ/Q3GDt7DAA48X7R0iXR+4nG55757pWevl9SYp270PWN7/sIF8sbbb8lNt9wslzVsIJyYBo+tWL0q9Lhi3GM8oKh6WRj0GIjdnnlK7r3/Hrn73jaC197c+XMEsA8wDdBszPgx+pyJvlCRQppu6PChMuT7ITLhpx/VE5keZ9Lgzpjju9FjR8kLL70gbe5to1fXp7vKDxPGa5+RDgAPxRegPD37vG45N8/KTN12hwDnAqxkjNCDOeez5cSJozJp0gR58MEH5K677pCHHn1IXn3jFZ1E9gerpYCtyAH3ppz626/y4ssvys9TJmkdly5fIv0H9leF5Y67bpfuPZ7V+uKl7PKDSQJeBqzDYPZFJJPRxpvGn7QmT+XEjxN/kMeffEwub9RQ6jWoJ7fefot8NOgjVZ59MYS7lwFAyirwp198Iu07tZeGjRpK2Qplpek1V0mPns/rJJucmqS0HTlmpDzy2CNyS6tbJKagTYw33txSMKgf7vyoDP7qKwXpGLMYfe9/8IF0evghNYJ8MqT/I7IqXzit++5775G+/fqFABtgCwoYfALo0uvVV+TKJo3l0po15Nrm12naEwknZe36dTonFIgrKL/98ccFRj2eNCwqvfbGG8JpluTl/YnRx9/w93fDhsojnR+VGrVraSD/GrVqSrdnnlYwAOCSdoTe0Bory4wtxiLjlzFROgAWGjVuLM+90EPHlI9dyqGPUM6IpeTyhG1m5zJNHlIvjNLxP/6gBmf1mjUlJjZWjVq2VPR+r48sWLwoHDeeN/KL8XPb7a207pycShDwBpc3lBd79VJgy9tKPTjEgXHMwk7/AQN0HPOcCzmhSu/5HNm1d4+gYF5cpYrKJ4w95Nbvf/4hTZpeJU2vuVqm/zUzAH4j28XgV2QssrjVnXcoGOP5c0cGcegRHkW0GdDlzrtaa91pL/3Id4CkkblVZNofvyuN8apEiSpUuLDqA5c3ukJpdHvrO2XdhvXaDuo5aswYubJJEz2VkLZQNsCfz3Pk/dkXX2g77mv7gAKprByTDt5Fjjdq0li+GzpEdu/bqwDZRRdfLAULFZKy5cvLhk0GqO47cEB+nDhB7rzrLtE+KxCj/Iiyekm1anLP/ffpHGq6UH4AHFgZKHukK1exQggsUHdXDOHt9z/oJ3Xq1QvzBJhnOxKyHrnvACd953Me4Nlrb74RgrqUQfyg0mXLyi233Sb/zJur7aStyG8H19k2pAaE0ioCVu7Zt1fBoIqVOJ06RmLjYtXbiYXUGbOmK2jJ88qXVAnnU/JlnI8dP15PW4UWM2b9FS5mOKhKPwCm4mFa4aKKAfhm3pm+WMAYRHmOjYvTMUFZBeML6emcr7/5hgKleGkwnhSszMAjyAAjQEvaxDvay+FJ3JcsXanbLq9rcaNs2LhVdRvf5kX+T3d/VuUtOirp0a8++Ki/XHJptbAvSMfV+fHHVIa57hQNBgKovvDSi1K56iUXfMc4RZdsfXcbWbJsmdKKOd774uCRw1I2OH0UAI+8FdDMypRtO7bLVVc3lYsuriSfffF52JeA0K3b3BUpJ7aA/i5SrKgGu48vUli/Q+YBbpIf469Dp47hFre4+ELh9+gJja9qGoaLgQ4s4irgi9HB9tMsZh0LXcCWZ/OotK3AbInFozKTECQY2cQax4s1I10e6/KkLjB3f6GHHD5+TF54safgiEAdna5NmjZV/RE+YFxQDrQ9ePiwtrtx06vUWCpavLiePIrs4Nu69evJiy/3usDmcO9EdpNA14ZXXCF/zf5bPho4UPnTy0SWe58zL1x1je3a4T30YGsbvxmHjzzWWebOn6/jTsHbYCuq/c4PvOhtUZ66z54zVxhDJcuU1jzcntF+ji0gRYsXk9Hjxmo7AZeLlSiuhiCyz9puuunnXw5WOjEPwpfQLiboa2/HJdWqSr8PPwg98JEP0M49Z6DDDTe2jHwXG6sy1b9/6eWXVe5RLovhLjeRse07drQ+Khird/qN7/B+ZAGJbwBA2DrI75Q0AMFgq6XSyMBDZBfemL379rZdZAVipGSZklKwUKwUjI+Vu+5uLV989YVUr1Vd8//400Gq4/iiK7nj1PF2bw54sbFYulwpKVPe6BtfJF6uv7Gl/Dx5cmC7GuiTmYOXkMkB35KJhyR87XT+6ZefpFGTRgpQFowHLKkoRYpb31MWp7T3HzBQ3E4AJMTbHMcUdNBhI4ZJ8xuaBzKrQKgfxBSIlYKF4uWD/gMkOSVdfvp5ihQrUUqKliwopcoVllJliyrgUKyk0ZQTiH+YOEHrxfbj+9q21fAQV151ZbCbJ1dYLDJHESv7ia5PKD1atGyuC+XYlNBq38F9qrcVKV5E3wMGlS5XWvTvmBgFYm697WbZuGl9oBHkSXp6IohqtgAAIABJREFUqoJYK1ctl0KFCkrBggVk9OiR4fvMrHPyzz9/S4GCAJlx8uXX3yiYkJ6RLgcOHZCadapLbCHTE+OLxuncccmll0h8EdpXQOILF5e58xfpN9D++xEjVFYpjS8uL/Ub1pYm11whNepUlbgiAEAx0r5TOwPPox1gcjPUd2vEyGFStVplbd9lV1wu11x/vVxzw/VSsGhRKVGunLTr2EH2Hz6kszxg5aCB/aQQ9StUQHbs2yXp2ecUsETaZJzPVK++5i2ba34XV6kk11zbVO69925p3qKZ0gtP07Zt75dtO7eFvOlA+rIVS1WPpi0fDvhArr+xhRQrWUzQl++5/x4pVbaUgvDlKpaVYaPGaUxbFnJSiC+enqnhEXDowWkM+yNHPUjVmVKaNGmi5ffs2TP0rGTOxcZCriMvcUwxOsfKhx8NFGIeKn8H8yFyir/ZxoyHJKAjTwAgX3zxBSlWrIgUKRovdevVljZtWkuTq66UMmVKKXh55ZVXyL59e8JvNm7ZKLff2UrpVKBgjFx2eQNp37G93PvA/dLwisv1OXHle73yqi6C+vZkyic+aMubW2qaTo90kiefelKqVKuivNrjxR5Sv4HpP9h9eFH+PedvubTmpXJt82vlxV495enu3cIyql56abAgZwtxLIbA+zv37JCSZUpoGe06tJU297aWqtWryL0PtJG3e78hN9x6o1S8pJLyQdtOD8r+IwcUsMRphO+37dgqJUoVV5q/8movycrOkHPn0tTDGE9UFm9rByB0nfp15IP+/XTB5aVXXpLKVW0n0NXXNg0WeNmFlCjYidi9Dz/6kBQsbGOkdt160umRR+XpZ16UB9t3lgWLlmlMx+zcDFm5drmUKBOv8qH/gP4qZ1LTcmTosDHyWNcn5aZWt4Zg5X0PtpWHHu8s97d/UN7o/Y4cP2OxsPGk7Pjow5qu7EUVZfve3ZKlDoi2O0T5Q0T1Xfj2yquaaDgte56vC3/ovpc1bKi0RMdmzlowb76817uPVKhQQSpVqiQVLq6k729t3VqSsfnZfULIwCCc0Hm8KQEqs7h8MQ/bKGLT/husBKxXZ53g/BP0uhgGiCGdZqAwCFCgrcLRgECWzJn/j7zT522pe1l9VYjxFEARwEDEC8HBQb51ZBbvFjxGer70klzXorkaVyifl9aoLnfd3UZ6931PXU4ZcD/+NFEaX9VEjS9QXAhY77LLVOmuVr263NLqNjWIPG9WJjF+L61RQ40FFBlWqEl78223aids3Y5gsYGKEWaGBMx9Xg2tx7s8qUoF5aGgsPoJaEknuTLHaizKpa7a5uOdkqSreQj+Xq/2UuMfby73qDx45KAw8CpeXNEYKphcmZwZqGs3rNVBgQtxjdo1pEat6irY2AJRtERRqXBReW072y5HjBoeeF3lyep1q+Wyyy8TFDtWzmkXCgmGC0ILhYDnN958k35P/7gnEob1u+/1kQOHD4X04HuMfE7ew/OD9mLooMijSPI3oARGp4NO0NDDATBZY8DceMuNwqREf6FIodCgQHFaHKeyIXdhNgx3DhICoCRGIgeqnOb0KJ1OrI8wyJ9+9hmpXrOGxMXFSsG4WKlQoZx06tRBpk6dLB07Pah1rFm7tm63oA30KX3Db1aFP+j/ofIRhjI0AHDGYKBvAaVPMZgVuAKQtJOPtX7EHcpkPJiypatQ583wYfV79NjR0vru1trOAgVNWabNBEfHEIFP3IhkDKH04cGB6zR1QSFVGgX8QBBrVu4BB/lOvZJSiVlh23RYzSb9K6+9KkdPHFejlRP6MN55jsKOEoonDv1P+zHCe7704gXlYMBgvHrZzZpfFwKTeB+wCkwwbfgDQFMV26COjNX1Gzdq3hi+3Xs8r0YD/cw7NSqDtExUAEZuLFAfNzwAKtu1fzCsAyuXrMhRJ1ajZs+drXzOmPB6cmdMcGflKr6oyQQAOiYVvAO5b92xVV58uaeo0sdqU1Af7kx6zVo0kz9n/qmgJrxrwe9zJTWIkYlXr54ojmcu20azsuQcx8RJnkyaNFHq1astBQvG6FWmjAVeBryrWKmCvP7ma7Jr7y6th4ODu/fukjta367KOKDkzFkz9G/qE1c4wjdVq1+iCrrLDfgFQwNZ43IKIW4yOgL202ZWgPHCji9iBieKaLkKZdUDkhU3Vnh/+/M3BSl9azjfsUUBbwHqgqyp16Cu1KpTMzQSaBf1Z8vRM889rTRHbjlNY+MKKN/BgxhweEzQz4BvgEikA7zC05Dn7vHCbwzRVnfcrmkeaNcubCOymPd42T30yMNhWTVr15I69eqqXG7fsYP06fuevqNseJ65iu9YKdyyfZuU0VNzY+TNd94OVw4d+N+6fbt0e/YZlR3UEcOAeQNZh2LFM2QdC2nkyeX1AkzQkyQDIxGgpWRpM5IYgxwKgFxlJVBPUg/kHcY+gCV5oSzimcRvxjrgmRvrgBuApnXr11d5jbxirmPRww1HPBWpH/Vk3FW8uJKCkBixGMU8a9aiuYKufMNcwMJfi5Y36De16tTWeZiyAY/dO4v6QDvmPvLGg4tnXMzHPOP6ZQorxYD4GboF0dLky7gffgjTsPjCc/JmnhgwaKC+Y9zjIVetRnUFqW68+WaVl27AP9K5s9aNb+lLFj4w5v2914H+op4skAAckJ5yACtIA3CLVxseG/AGiyWkASjt0fMFTUN/G0Bh/QJQDhjE94CNjz5uK/j8DVjFHIj3KjL5088/13T0DzwAWAQISXu8ji1uuD5sC2Vzoa+0vMnmZMAKFg2pN/Xi/b4D++WJLnYiMPmQHzSD5zkZl2eMKQAXz5M74wlQjbmFNJTBItKTT3VVkJdng7/+Ssuinf4t8xuGO3+nprP10MYR9SSgPOMBPeCue+7SBZYnA4P4hhtbSK9XX9Ky4osWCcFp51G8tGICUGPGXzPD8hxA5w7gT70wXtHNHIinLixSA5rzHn0MD7qnnnlaF0CYY3kOULxzN9vpTKfQbW4sDLAYkJFjhyQFYOWZRAMf/5zxtxrXGNifD/5Gxxo6SqPGVwp6BPqG14Nx3DZqnsKDD97t2u2pwPsRL5JiCqizsAGvAfoDGtdvcJnWsVKVyvLwo4/oomT/gQPksSfM84A5E09GQEr4E92YduBB7iAWYCXPuMiXhWfXhVkg9Xd40T397LPKf3fc1VqBehaB0HuNvnjytVS9wdvWt9/7+g7ZAY8AcH397TfqOWrzOEH/75S9++1wMvQ1Lgd23OAlLqGBlRbD8NwFnpX5Gt4nie3S+bl6dX3WvEGq1aoht955u9L/8isbydfffitvv/uuyi3qjEz+fuSIiA6VlaljyQEyPAIBOOAzFg2iwVrkELRBn3VdcF0Qyok4iHghMk7oO/qGhY+2Dz6ou66Q73jEUQdsFA68wemBMDodghOEecciMV6PHnIA70E95CM8+ddiOFOPzVu36aIYXpwc1oBtcnGVyrqwy1zS9sF2uoMMGRAtZ/E65nv3rnz/ww+0XshDbCPawhii/ehjrquhF+JFStvpb7MH8pR/2txzt+Zx7XXXyXv93peJP0/S6423TA9gDsPjMrKoaPzHQjnthmbIFRwgWKgf+PFAua7FdeoV62OfeQ49n7pnZnEQESE20kOAj+cjR4/U/MizXYd28vOUn2Xq77/Kk089IeUDmwcQlPcfDvjQtkcHuzzQkdhhgz6HDvXcC91l2h9T5Y8ZeKGPV28mvkOWb9hk+qp75WRmmX7hMo+6UFdi4AOkvPWuAaC33XGL/Dnzd9m+a6tuI532B7o7+koBKVehoixfsSaIS8jW5ATdDUT9r2h8hdb5xltulrHjx6lcY7Hmme7PSYlSpaVylWoa/3D/wcPy/YhR8tV3n0ihogZYtG1/r4z7cawCnj9PmazeoYy5k6dOS+s29FuseniyDRSnIXd0YQcPHpR4cdFuFqp55ovSbDvGVgQsA/hlmy1257yF86R373cUiIorFCvdunWVzExbmKf38J7ctGmDelYWLlxIRo4cHnrgAXDhOIIc5Ro2fIT2t4XGypdvh34tY8aPkln/zNTr9z9/l8+//ELBXmh41dXNZP/BI/pNWkamII+wEx/v0lk2bF4np84el937t8vmbeul12s2XxeIi9FFU9eH2QXAJtPFi+ZIg4YGbD3Qvp3s3r9Xt37v3L9fps2YIW3aPiANr2wkK9asVgsxKytdBg36QArExMhFVSvJ6o1rJTOPUFDYn3myaNkiqVCpgtKy5U03yJx5/8ipUyclJSVJd1S98cZrCuACWGLzA2zhVelerHjWYseUKF1c7RrsenYksSMSZ56xP4yVa4IQZtfffJts373fYonq4g9xmtFXcJawHQ8Alikp7CoUGTRokMTHx0vdunVl7969Or7Ra9FP0SPgZ7yk4RUWnBJOme4NjzMv8t4X8DjkxEYpT/Pk+++HSunSJQUP0r59+8j+/XslJTVJ8LZdsmSRPPRwR2nQsL6sX79W08MD739oczi22YCPB8jho4eV79D72IWD8wo8WaxESRn6/XCNO0hp2NinE5NCGxr7A9uM7dPsNqMlbPVufsN1Cqoz1rFNrrnuGlm5ekW4u5Sdt8hvysDT3hf9ACvZ0bZ73y6pVbemFCtpen2Tq6+UX3+bLEdOHBKAwKRzKfLlkK+lQOFYdcIYNX608kBKEFoM7221pQrFyjvvvKXtZvs/9Dp06IB6C1P2410eV0cb6s2/pJSzglOKYyF4PPMcxzW7p8v2Xdvl4qrlFRe6+dbbZMeu3SpTEk5Fwl2dz8+Szds2SvXaVRS0/+rbryT7vOmKOFEBM3/z/VApEF9ISpYvq1u/03OyJDE1WVLZ0ZNvhzBm5OZIp8celdjC8VKzXh05duqkfktfoIu5/dSv/4eK2+D0wC4v3nGBYeCsxKIdjgwA4nybDzCSly8LFiyQdu3aaT8ULVlc6l5xuRw8cVwIFoBnZTRYCWAJCbn+L56VyG63e+EbrhCsNC8eVqYN+KJS59T1HDLjvTBSLguEA0YEBtoVVzbSitJxrLR/M+S7UAEnHwwbhMyDHTqE6S67vKEqDtde10yNXpTidRs2qFGGksDE6QAIIEuVqpeEK9WAdLipUjfAGzxM3OBD8bzvgfvlsSeeCLddAFC99c47OoEzeeOx5GAS26tuvvUWrRcKAAcztLrjDg0sjCGCQkP5tA1AlDK5yAeD/9rrrtF3rHolnD4ZxglBgL3d+21dRQFs7PhwR3mm+9O63aF+w/r6DUIMsGzR0kVyZZNG6t0EEIMLNHeEWrUa1aThFQ0EDy16gH8AOtSHy7bF4SprTIyC8sWXX2o/8J7tZo89+YQ80/1Z9Y7hGQrPx59+ou1gyxuKEtuUML54j7GMsQIogOHm7cdIBFF348+8PHOFQc1WDL4tW76stOvQXld+77nvvmB1MVa27TBvPbYVcenqEYYWq0go5FkAMwCOZjRjnJAfV6tWt0rPnj2kQ4d2UrduLb2qXXqJGlJ4XR0+ZqehYzCwHQsFj60YfIuRCTiJpwPP8DLxE76++PIL9YDDy9Y9elLS2IIokn4ORD8izj02y5dffyX1LrPJEY9CPFbZVgOQeEXjK7VMAEvydK8LDgGpXa+uvsPbBPrg7YpHmoIfQTvxfgo9faK2oeLxRVsaNrpClebLGzVSBRFvYxRNxgbvr252rXqcwJ+AXcSWeKBdW11p5j1eHYDyPXr21DqghPqWR8ptcLmthgFY++9bW7XStE2vuUY91TDwX3rlZS2vwkUXaT9P+Okn9bLEE8xB8VJlSv/H1kmAKwxC6gJg27NXT/U2HjV2lHTp1kW3p4z/cZyC/sQmYZsRYBsAHF5/jJuu3brIW++8qQAdHsq+dZpVK1a0yJu0LBJMmTZFfpj4g67iX9HY2vb0s93CWCLM1/CfHurDCfLZXPAnW/Myw23gixYvlCZNrtQVNlZXP//8E/l16i+Cx6GXWaRYYRn4yUAdn76qjedx02ubqvcB2xZQwFu0bKFbG+YumCMffzZIrmxik229y+rK7DmzVenxycONS5M3dqIc3pUug04lntItJ4WLxUvdy+rKR4P6ayxJYscQE8WVoptuvUl27WX8WfwUto6vWL1cylawLYfQas361bL/0D5VZPHQvKjyReoRzhhfuGShAAyzbQP6FiocJ6++8ap89c3XCoL8PcfiRsLvgCEYkyilgCYY0+7FTr0BgTGkMJyY/J7o2kXbA79i8ACU4LWEYV62fDl5u/e76lXEQheeH+UrVjDwCq+UEsV1cYxxr3lnZup2Y/c4ASAAPOUd8w8LEg92aB/wSHmVB3hfArSypdUNQtoIWOWhD2gXZbAABJjPvASvs9UTAxcP5Y8/+1Qefayz4JHCqjhlmoGPxxhbUyx2HoojRi7vMTSZYygPL1VO2MQDCq+2HydOFACvqtUvVS9TQDIWpAA5SA/t2Ba4eu0aBQU59ZztwtVr1dT3GN140jgQhscQ8zV0/X36n2qQMoc57aAP85v2b5HCsmjJktAzhS2MPOfCkKLuLNq47IA+U6ZODT0Q8QKLGK/nQ3DZ5xfABbx16A/ahbc3eWMMsy2S/OF98mBrLIBX6XJlVSfA6xCPcTwQ6Tv1KgjicL72xusK1pavWDFYWLGxYnxlXkZvvfO2loXHLlthfayxmKJzQ+lS6tVoIFkn+emXnxX4HDVmdOh1BJDL6jPxfdx7l3ocPnpEjXnXW/D0dOMKDyfqcWur29RTkMVUn7doL3qSLy5VqlxZt+eypYt38APbUtFPyBuZ7h7IvMdzFo8zFs6Yh3x7PGOK3SJffPWlLFm21LxMo4BbQHR4FAWQXQ/kxcVWZQf872h9p5wmRpMQEiRBxv4wRkqWjiy2MZfuP2igln/P1mL6kwVCynUaoDf470+/MMAX4IjQB86HhFtg8YPvocOcefNUV2P7L+35Y8Z0pQELfACOxKmk3JTUDDuQIjjcJ/S2jDLQZv8zXwoXYdtUvJQuW1FPrxwzfpxuf2WHDwAMsp++YLu3ekJWrCB4DUNvlwd4AAMaU0d0K0BG6gDPMhbQNVH8GZsAPz4W0FWRdyyy1KlfT4FNvnOvPrzGzVu7gDzzXPdQR4V3iH8HEMW8yU4KFiEwUsmb73jPVl34kDwZp4ClyEJ2cCBzkQXI4uEjRyqvsTOCeQ668g1yEG9WjN3YuEIyZpwBf7zDYy41iHeGZyVyzA6RiRwYgoelHu4RHHCXk88hLdmSlcdhMDnS7blnDcSOjZG4ooXVO5x6kz8X4R6wJxh7V197rfI1z5ER7PhhyzJjCmcI5yPkOw4F6nEZX0g9owH9kS18i7HFbiKAdwf8WeTA+xWdDy9p+pO0yO4BgwbpwouH/OA5fYqd4KAoevCqtWuUBgpYBoczMJ64AMO4PMYhfI98xk5iTMADgAzYIMwhlMHiDKCo1rNkCd0VxnP6hzvjxT35AW1xLPA60qe0oULgBc3CFfMu3zGfQis86uFXPFCjFxBIg77s+jZ1BBjnObzLog9gN99iC3koB/gPmcDOMmKdmV1l83C49Zs8MjHebYGE8UEIA7ZVk9/trVsF8SDJyf4B5ujujWC+Qadi8ZfdNgBws/6ZJXGFbbcd+tPBI8hId5zIU1uKuYL8h3w/7IJtstov2bnqYUkMPXiYdqL7An4RSw6bAIAAqyQ3CGBwPj9XZv79V+BFX0A+H/y1pHHaeTahBggVcVpaBR5md7a5MwRJfYGe0Bqjx46TZ7o/HwJIlLv34DYpXjpOChcrKCPHDtPdiuwsgt95r32QlSPtOnSQIsWKq314+ixhVVh8gdYsdBFLNEkXlADJmjW/NoyfznZW3gMGb9+1LdydZ2Hc8uTo0cPSpcsTqtdWrlxJt3bjMebxCzdv3iglShRTTzu2gXtcS2o2f/5cBSqLFCulW9ytvtSIsD/0Nx6f8Dh2ab6MHDNKOBC2Ru3aMu336do2gAjwhi3btulOS+JV0q5cof18ly1Lli+Qy69sIICV8DDl8F1yWrqkJJ+Sdm0NgK9Tt6bsO3RQcgKABpuSa8W6dTJizGhJSDwjmVmcf5Arw4Z+pWBljXq1ZNWGNcE2cGRUlrwYLMLRn6vWrAyiQLOzyuI0Hj9+VN59922Jj49TG33FquVKY+Netvku192R6Pt169cJt+66TUA6tvrDnzEFCslvM/7Ww/WoK/F+0R2JE5ydi95ou7vYBs61dOlSqcqBRzExMnHiRMVVQj4J5pn7HnhAYmILqoMQIV6wF1i883TIcF9s8vijx44dkRtvssVsPEgP6+5F/8Lu8MqCBfNCHoA3atWpJyVKlZFRY8aGsSn9K+TDnv37pHWbNtrW5tc3D3Yx0r/n1c7p9LB5a7N1/MefzPEE+jjwy244o1OM2k3rAucu0uBpDZj35juvKeB3dbOr5PCxgxYrNRiX6C1VqlbRPHDSitgpdh4DSxd7Du2TW+5EJ4uRx7o+rl62vg2ckBQ4jAHWv/3Om8GIzNPxMennierNjaPaitUrwnBbtM4XEgz/iVGQlR1/ziMAqccTjkvlahWlWKl4ub7ljXIi4ZSFngtsB+J7MoaWrlgk8cVsQWPIsCGaBxih7nA4nyPfDBsiMXGxUrp8OVm7cUOIoRDEjLjQ4CkZOdnybI/nlQ6lypeVrTt36HPkDPMjfcYcgU0DvWvWqa1gszt44HTEvMECNLt70IOQbWogg3mLyKxZs6RIsP2/fOXKkp6TYwfgql5kgKVuAcf2OS+CQ+//BlYyzuFfZAQ6Kroql4KV/tAUAVP0UdxsxSRPlq1cKtVrXaoN6vhwB1VEmYRRmGbOmiVduj2l79jihXLpShrCiu2vGLAQg4nWY7+QZsy4cbqKjdLNpIfyhRHAdhfSA5Zh0MyeO0dBkWgvSYyZ5te30NV3VuR9kobQS5cv11VN8mASxnME4BTlgY5CefQVUwAfvEJR6jDCZvz1V7ha6R4UGEo+GLkT5w03aFYWmICjY0yycuXeTv368539w7tp1dpV6qlAEFZ3OeZOQFmQfOrLKh8BpwnGu27jOv1NDqT79bdfBbdrjBMMJveOoa9QuvFcIY/2nTrKoiWR+EMoJYM+/URjzmBc0wa8AlBafZvK8y/0CIFgf8+BFoDQ5InHA8qg0YFJI0lXWABMatauKXPn23Yz6gJDo+S92+c9PVXNY1XatzaZ4NXmEwsDC+V24Mcfh14i8MDZs2dCQfHzzxOl6dVNtC7Up95l9YW4YShl5IvxidHPuyrVqqoHZXQ4AnjLFbfadWuroIkGhU6eStTVYBbuACxZGWZ7GYMEQ+C2229X0Kld+3bKJ67oUzYeYXgJ4w0DXyOwUYZZPceog8eWr1x5AQ+xvf6V115TJZY6YwjDn+SLAgvAB3ACmM97wBIMZ6ch/IoximHFe2JrueFHGjxMARPt28Iay4rnlIFCH5326sAAY9sj6aETtAOAwjvByyTMAsAOsbz8GXeMITyvWEzge7bewwOufLGN3YFvvJMiE7gpXsRD27VnZ/gcIH/P/j0ax5X88CAEoEOhYfUYRYwxwriY+PMEwduPVTpirFlQdBtzTD6AluTBtg62kfMMsJKt4JwszsXhOpnn7fAHFHXkMIZ/p4c6qoLwVLcuYRgCxDu5E2D7kc7mBXjDTTcEQKi9o66sBmpMEbyB2tyhAKDHz6Qdw0YMDT1FB381WMFzp6kDKUrbbMA84n6a4AbsH/z1YP2WNv8wcbzWh0mcLejcZ8/52zwVYmOEVTkmUuqMnEK+AJ6y/RtPbZ5jEHA/dvKYrF7HVn6LuevfEcYCGpYuW0pXPr2ePqnhAQiv6OJPbAEFZjD0kOmkZTzAI/ADIAh5sb3M2mce6//MnauLJhh1AHN+YJaXNWzEcN0Kybd4dflp4LyHXoRawKjnHQsLzt+8mznrLx1HACR45rix53kz77GIQ95cgImWL3QTjT2H8c/KowMXjCPeMd6J+QXf4FnJ5MpzCw6Nh0mupJ+LPD+TmCo3BYtkeERxCizl8z3fQSdWjll4QobwDABR6xYbq1vkHZjgHRfzFnKdhTvG8BdfDlbwhXfEyXNgFECLZw4iI2tYlQZcxjPz3vvvC1fqSRce0FWggHoa8QxDO+z31JTQs5LFse07AcZNf2A+BgDxrZQAUczDzhPktXjZ0pDmxIdDpvGcuZp8iIXJNmz67aOBA6L0Cms3aaEdq+tOH0Au5KfmE8SwY0Hv9TfNi6h23bra/05v0rH4xPfqfX9jyxAs4R2eWr6gBSgJWEvcUt5FX8yNvmj1yuuvhV65pKE+bJHC85O+wLPS561NW7eECz0ebiY6X37j8U79APHZCurbOwFrHAhG1pPWYxrzm3r7HOd3xilzGrH1dOU68PxNST8Xgsd4uM1bsEBlAlv8kA38IwA+MeXgMTxUd+zaFS7MwUsjRo8SFquoK/FlfY6kbNcLPvyov9aZdIBU1FO/HTVSFxhRjCf98ktIczf8Seceimzn3rrdwq7gPcmJzb4N1e+kd4/AGTNnS2xckdAjCFr5orWWH8T/hD9d32ExknfwofGj9TeAny+Qs30X2YYsQN44n9h3F/IH8S6hC/IJ3Yg0ni/6KCAs77t26xaOT2gGYI1XXqHChRVQ8/HlCwb0p49njAuXrxxAuGnLFi3H+573znfUm7HjdWBRqHxFtv7HyiuvvRHKMQxcByszsjjw8D/ByqxcDKR8nVfR6ZLS0iQ1g9AjImfTUqVtxw46FxYtWULeff+9cMs2sgfAiIUsvDyhK6BdNKhG26Av9YVmyA/mFqcxu7qQXdBuSeDZreklXwH7EqVK6TvyRT/kO9rNHXlDfuQNbQAI3aPR8+eO7PGdNBpWIdALoQ2eldFgpS7G53G4IwdH2UFHLCYjwwg34PT3MQzwPPnXX0Mvcrbqe9mkQS+kbThxRHjSeMv5jUVobCx4CIDWvs/XOHaEAOGiACw7AAAgAElEQVR7tpPz3GW3z1/YAHh8oqcyNzptsA/wUoR+eHh7nZifUtNN9/JnfifmO0Cgg4H+nDYSRoR6xMXHyTff4fyRKxzQGR2v/OtvvxLAHtIR28/lDousHLjDc8IHEYuc7/19Ti48kaHhXEjDGCCcBOUzHwPecHnoC8JD8JxthpaGw2EMaMs6z9zDc0ARDtFJklp1cDgooHEaSW+gRK5s3rZJipYoorxNOCPLC37IDsFdnkVf2EIJiUfk0lqV9LsBn3yg7SCWOnIgYjuLdHoY/RK9o4FkZKNPscBAvGiTyanpKYLuCXBy3fXXSWLyGXWCcdsSO9VpRKgkP4CSGn333Teq2xKjkENVeOaHqRCzsnjxogrMDRnybeh5iVfdsmVLVI4WK1FavhkyRIEHaHcq8bScFxZFmBuNfujij3R+RNvQo+eLOu9Ae8AKaIJuZvKdw504uZ1vDaxMTGYb/D0SVzhWHnrkkQtouHvXFqlX12zd115/WYHK9KxMOZuerlc6IW5ysuV0ErHTAc45LDNXxo75XgrHx0iFKhfJ5p1bFZampnsP7ZNa9WppHEE8BZEObO/mABqAveTks0qfNWtXSdmyNr99P3JYGGef1qzftF5BSvjvtTdeVfsEOwfdGtpzsCded8QMBaz89vuR6p3OCe2E0EBupgYnP0MfABv/79ChQ3Lvvfdqf3Xq1CmkBfMmvEboJOwrPBkn/TJZz4UgNitelcyByCkdk3ioMfcHB+UsXrJQvUXZwTj4y8+1jcTpB6A9eGj/vzjXuHjEyO/DU6jXbTAPZsBVTrF2PkfPB+uBFjhfrVm/JrQxsIEIzwVGcmurWzQuJfTDnnJ7Y+PmDbr1u1Lli3TcKxCYdS7ETDiAZtTY4Tp+SpYpLnsPoAvYORoAosdOHNPdnugpOF8hh1l09HnyVPIZPVCpzwfvaZ/Xu7y+HD5xRPuJuoC9lClXWmILxkivXi8qHeB9+IAYnrQL+y5y8CBfsXCC53OG/DPvH01TrXpVWblmRVhveIFDuYjJysJMoyZXKc0yMsEc8uTM2dRAZzkv6zaukfKVSmob+33oOJLJkqzcHBk+eqQUKBQnJcuWkU3btyqf57A7E+eGTLwvmd9F+n30oRQuUUwqVr5Ytuzcrs+Y91wnYz7o9+GHql+gv7LT0vsR/bxk6VI69/0wwWIm8y4nK1vOZ+fImTPgMyIt0Z9jC8glNWvKnsOHlJc5jgvexrtSvSoDoJIK/F/ASsckKU/11dx8iXEjmIcY6e4kbMqBbQN/5bWXlfht7r1LJxgaGi1U8XZAEacTiUXmjUURaXPPPfqcmDtmJFocGk/DpKgVCk7d5DdgCHmp4kLsIwWkTMFgsnRUmO2pDlKixKEw+mTMdlYmePLBS8LL4443iG8xwysjWiGmbXh/4JXHt3j0fPn111GCFQMmOfRewrMSAAVmBQgBHIAR8aqc9AsGhHk1GTsjhLJ0gmYAIuSZfJgQAT2JccHJUhEwx7+y+5Spk7VO1IsVdF9FRnljixDPa9SqpcHxvb3uiYHRxRZHX9FGoLBizTdsybwg5mIQzwthiDKIEgmoyRYHM0BydaDecNP1OlHiym11tlVZFGjKZ4sFjMmJowhLFLnEpBQ9jZmt4IBGCGkG1dGTJ+XmW20L0x133qlALEMz/ZydysxBJ8QNLB1sSWXLcbSHCsaHe+8RF9L5irq4gQxoBshJm4nrhzFAPfGeZMU0ExdlkH+CwXLSaBYrVCITorZDjvthnA506IfR6oYAHgAEQ3dDGYCkVJkyymdjfwBQCrYonUsP60Y8Jl+BYntstKcKxgiB3jFG8awErEGRhP6u8GLIsKUbA69Dp04hkEIdaNu033+3MRAbK/MW2LZJeB1FFW8ME1j5YawmDCnCMlgf018obEYjjHv9O4izRnv4mzqhjDLWbwu2+BIDjmcOqrBlE5ozoVqcJuNnBDtbW/xwGp4eO3FUxxPKAnFK+I7Yj7xjzHhMSABNlMa27Ynrw+r/Q5qG59Hjh9MPr2uBF7eBnrxHkBKCgAMBCEeQnWenmCJXaDt9u3TZMg0/wGrm2LGjJYMtNnk5kp8fOUDrjxl/6GSMByjenNaqPD0RkGDa1Atl9q/Zf+k72mtpcmXH7u1y1TUGvhO3hYnMDGPzhIG+KNR4aaDgAi6gcDN+8Ewg77btHwjbioLq+fP73gfu1YmOeDmcWk650I6tC3xbv2E9WbyMBY3IimYETLVaIs+48CTlG5RittNTN+Q//O+ymGd4uqMgsF3NgSf4xo1LZDMxGTH88IDnG78wVimDWJKRk74NXLc0+cqbgJkA+BxU4N9yZ5IlziB5RC8u0Zd4l/OcQxNcLuBJxdZq/mZOwZMErzvS4clJXyA3UHAAw2gXoSmIy0p5buR7HUjrSjjP/DRd+jAxKeK9tnHzDiGMCuWwhde/ZyxqCILAU97px3u8TElP7EjmRsYwir4vVpGGRUKMStIBOjIvMgZp/0sv91KDnq0zgLrM7Yxr3hMbk2/w+GNng3kXs6iXrZ5YvMNrmhAX0IQ+j5778XhD/mDsOvhEfQCw8f7H6wdPbA4D8rZyhxcoiwVHdAcAMuQnzzwdW4rwKmQeZzszz6ETtMGzyuU3cTzxPEOxwtvHgZzovNj+SFtYKfb8AQOgw9333atyGsBVQ76ojLWYnp5W2x7oKv7MDz1zeiDD8Q4j5A1p3PDnNwtZgKF4vSmIGKxs69bpYIGNORheJL3LTn6jX6kuUzBWRo8dG6YBYHKvMbbCs0BFervw0LATwblbHU2H4j18CaDu6Q8ePmJzUcFYvfMcmZSYFL1wkase79ARgAgg3OcH0rPoy/iknXiwwafQwI0E0hCsne/Z+YBnpZevoFOhOJ2LeAZ4BA/ym/6mHA76gBfji5SQRYuX69a2pBQWaOwAAYBKB0qSUzk91hYbFi5eHnoDPdWtu/Ie9XKwzOtAvEB4Gc9O52XXHUgDDfF6RSekDWxj5jkgF21E/2S8wZvoHT4+mVN8nOEh69upPO9DR47orhfiuOJ9F62PAj4B2KMHDPrEdsWQH7KLsRANurPTA9kKrwAce7uoBzyAzKANjBtkDe/hN2gBgF69FgfaxUq3Z7rrO+iqaYJ4hGnBokt65vnQu5IDdjROJeA3npX0V2aWnE1lS6rpdn36vS9VLq0mbANft9kMXPQF8va5Ac9yaMrlIY6QEbSTdCzeOsDn30BjFmb4Bt2CBS/SuoxfuXp1uPiNns87yiVPH5suI3nnF/2I7FCZnperIDHyhXKQL2ojBXFS2V6pXpXZ6PZ2cAD5JKVgeJquxe4UwEp2t6B7wcvUnfeUgYMEfIesI5QG/es8wCIw5eLxTCgdAC3TUWxs0JdsncdYxEOdw5NcLqKvM87wzAQspF7YDJp/oNfBz+iXlIH+TBoWPFgsZKcQz5HtxHxnTBqNTD+AduQHn5j+HIDA5yJyBdCEbxi77BwjP7YjIxksF+Kg2xbQA4f3h96VX34NuGr2J3oN251xDmE3CJogcSM5rJAtlicSTugCtnvq44HKog7zscY+Cw7QxNalLtQXWcHiIu+x37I5DTsA2QAsM3POqd506MghaXhFIylZpow80K6DZOjpynj+ZOlBQcTbLFoceWcHD7r9CQ9SDieCwxeHjx5X/Y3yt+/eKLXrV1X97K3er4V0cJnv29UJjwJY2ax5M5170c9wEvHDKKHL7a0trA47edgqz84+FvKjQ/84ndGtDx89pNt8P//iUynITr74OJk+4w/d/k1cPkYBMSvxrET3/eqrwcJJ0DzPzsmUdevXSMFCtvDTtx9AK4tNLEQjTwyk5I6327N4VMdik9YOY+ECPDA2HCg2nZsxkSNnU0/J1p0b5XTSCdm+e7Pcdc+dUqhIQbm/bVvrt2CM/j3rD6lZ8xINyzR33mw5fuqkypqMPHxizabMZFE1N0fBG+JVZmWfk88/GyDx8WwDv1g2bNsoqZygLuflz1nTpWAR89od++NYBSs52ZsYnrT79OkEvfM38RyJs0poFHAAbA1sir3790iDKxroOw6MUt4NnADUazYnQx0p4H/Ayt79+iuYk3GehWrbtpsUxFYlPEHC6TOSnc3WY5G0tDQZOnSoFC1aVEqWLKlzCXLMPfMJ60C+Ta+5Vo4FhxfRL9o3OXnBoS0W2ux0YmroQcuZEPRx4SKFdHu/feFf2p0QAWlpKRqzkfedOz8ihYuUkuo16sm6DVvCBcHor1g4WLhkkW6Jp//H/ThacvLgjxzJycuQhwMnD3gX+8K9hKEZcmHzts1StXpVbdPwUcMV4OMdoK95B2fJL1MnKG+R/869hPojb7ChTN2lxC4vdAViylM3bCjup88khVw6ZsI4zSOuSCFZtd4cN+jPHbt36AE7BWJj5NnuT+shq4CVCadOSLNmtrOCcHDgO6PHjdYDsjhTYfS4UerNzM5A+gMHNHancQaAj0FOGq/XsJaWW7N2Ha0TTlEAlq6vMH7WbVwt5S6yQ3TeePuN4Hs7BJj5g9Ah2OvMKzhCRXAw60Xmd65nn39OdTVipTN3RPcTcz/6Cotx1PfiS6qoruk6Bc4KeKujv7MDDd0BuyclOVnBSniT08Cvad5Mv7/6+hahAxrjMJtYxhw4l52vgKUePP9/BCtd96C+yAxkqJ4GzgsHKrmbMoBgz1OvP4L3EmD9q2+/VHa6oMGBQomhhKIEeOJEgRBsM3BgkNMznRDk4cocRPUJnOesPCOk6Qhik3l5PgmjpPEMhYOJ19/7necYOsQjohPYNqfpdYv7ed36TN4ogdEB6E2hNwOZwwX4lguAxRUkjYlzDu8YTkeK0xiUHJKjg+l8lp4S5d9xyhWD0RmV3wxGBxVYIVODIPmMVA1iPg78ZIAKP/+GFRkHQwErEZTkTyxE2s6WNgwpj5vFdjNX8p0eatgFq8m0A4YjXhKxi8gLpoRmDjwYUG0rX2wNg9FJ1/355wIlCiUsTe646w59Xr9BfZnx14xw+yDl+sR7OuqUUZQ63rH9FmbmFEnuTIVbduyUchUqqKHz0YABCvpxYhlDD6CIO5NlvfoWWwjDG48m8qNN/EapYgDjmcFzFAcHD/l774H9CsyiNHV8qGPYpycSTCEGoMRzwLezUF9i8bCVnPajLK1ZZ4fdwMeu8EJvNzx8tdBjpEE7N7xckdE6B55U5E08LrboExuNd/QXwD6gH+U2uOJy7TMHpxkHjC36ywFeYt5Fg53kw2oI32NAMqYYY3zD+IGPSYNiSggFlH3iZgEY8ByD2scWbXVvIjc8eYayTV4orXxD7Es8ZmgTfztQjqcYBhTeoRyowcFUKAPO40wQrAJHA414+TH5MxlxYiSAPukYL4BxKGNHjh2Wxk0ba6wZBDrbcsgz4cxJXalDqQOg6/nSCxrzkgN7tmzfrDxH3EqPm8oKkHr5BvRBBrK1lom8QYPLZO3aVZKrMUtyJSn5jE2aOZmqdMMT0PidPu+owkX9WIS46RbzaGALO9sKUK4Z+9THV+bbd7IYnmzltm1AdqI7dIOmKNvnsgB1chSsTE3L0FP+iEXEiuXzPZ9XYJQwFEbPXFWaUFrZXo8iDX0I7mxxU3L14CJAR+pMeAo8WL0fWKnnN3V1z1X+5uQ70hNDZubfZvTAg9Eyg8mSbXakI44WWyThY2QTvMCFoYa3MfME3vjwMLIInuRvxgqANzwJQOF85QeDAYCQP98TiB5+hv8w7NhW5zHj8JIkTzXMcrJ1iyDfEbPS84Sf+Y7x6kaYeTJYzEA8973uHCTHFmPyaNe+vW73Qkb6fORjgtVw3wJIX3m7T52JeOLNnb9Y88ELJpRTgGMB4O/fuNwC9CMWFmBiy5tvCuUM7WDeNMPatnS+28c88IgHvWffPl1MoG6c0OxblP0UZvfAGz7KgGgWcdwbxeqQr2EuaDMAHFtiea58qQsW5qHt3pcoNCtWmfc4fUpa92QnXqb3M8CO1500nTRGaQE11Dnpm2f+Pd6KHhuUw9t4h9xyevM3+eE1RD258Mbkub/z38TGw6BH1uE1Dr393QPwZByn3ZcLgUD9PsqDy9JH+pxtkdSXeMN4guG1xSE90JkQHXzv3kv8Jp4g9UPGQmd4B94jvir6ER6XHHQGqMBCJPdZs2frnICh7+1jq7XPz8yxutgVG6sLYxxMxVZO5IeDnvC4/+YO7VH+tH2Z2WpQ8/vQkaPh+GUXhnk254W6B54PGAOvvP6yyfKiRTRMA/kz93Hh1er1JL4d+fLejSrScMAOQCd0IqSP143xzzyF5yvgM9u08TRlxwD6G98RJkLzj4mT+QuXqseIe1L+P9LOA0qLqnnzE8h5UARBFMGMgDmgIGbFACqKoiiSBQGVpAgoEiQoYkLFQI4qWYIgOeecc4Zhhsl5pvb8qrp6xu/8d7/ds3Lad9630+3b99ateuqpKhiW8QlUSQU8Qlew5O04G6kETo616MLF5ZNPrSiI6yeARsgh2orzANAIsJW5RLoVimDxPgnvJnc3oDBth+1IWhfa7+c7SIbjAKAMfYloEdIjea5O9E7yZtv7N32IfJfckzFIXkT0YtcVKPRI3nbGCE6Lgg5EZB86KyAejnty1tI/OCeQn7QLGc045DvPyHcYpETiMHd/+OlHdcbDeC1dlvQgUdKyNQWHrIARYwX2IDYChi7fk9KyNISR8EVyV5Kzkr+pBI4DOiE1VdLUkWnMytbvtJMI8oaXKiGXgnB1GIwuC5jvgLKkq0FHoEo5c9zlK7IQBwRMXpwjOEE6demsqRdwQAHSca7PfX8fAIsQHnCGQF7wd04/cE/uj57jsoB+J98hhaJIG0GxOMLyScvBuKBvmaNuK6kDXvNWAorlg5VpmlKGuUWO6AtCfk7WLPIxs2ZxfzbmBp+ArD5vNMorNf9dEQaObsb9PW8wcsOewY4DNHeGNY4Nt7GcwMC1ccgQ7kfuSfQzWPaAp5aeAAdAUWUue9/RdopA+nXpRxw+88nfm4UhbPf2e6WmGRhAtV/alpCYrmOGNCh8f7t1K4mMjtRCIxQP5Qmwaxx4Q2ci8oz0V+h8VFIGeAMQQverVKWS2lt33nOnvNikseYoxyHbvMUbmmqrfcf26iT1fvQ86xk4pDNN5qWlA+Sl67vSXLfBe6At6J4bNq+T7374Rjq911FZfeTVfOQxnM6RWiin+ZsttaI4mg9FbrDVCGUl/RBFV3ifzEnPRQvjDH2A+7PRD2xnY48pWBldJEI+6f+xpj9SwAbHaWBPA1i+2szAyocefkj7inuim9FWbEhkMo5u8rnD9DJGJVomeg12sYXH//jzj9J/0Gdqr91c8yZ58snHNU8h+u1ll8doPkIAKVoHKWTrts3GIIyIkKFDB4e9RFXkvXt3S+ky5VWeduvRU58nLiFedd74RBwoyNJszflZNqasRvF8+ZU5GjWnsIK9gA829iF5jJ80Vtp3bCtPPfOYFti5457a8vDj9bTIESQDxg79xrsE5Bzx1RAL5762qiQlX1L7EWAyNilRGZVpOTla6AO7kjBwszBz5MsvBkkUKeuuqSL/rFwaglbf/vidFC9jZCuijbAt0FoBJwFwKSxE35w7f0befPMN1b0hFzFmGQvYJcdOHNVCMYy/4V+jq+Tq2EYX52/+UUhXc7IWLi7tO72nNgfOHuwP2hobFMVB71ccJi1NwSBAoW3btmkxk6ioKNUZfCwhJ4mk5L4dO5mTFNkNQciPgXxDYR2YexfjzZamaEyPHt0EQK5q1Sqyc+d2gVVJKgD9zMsOGbU8Ozw9gMtq1a6WiIjCcvc9D4QVxllj1UbJQf8FlGSNIddytNogAwd/pqHbAIoZ2SnyzHMNNRqOwp3O/sUm0pGbly0HDh+Qa661SF6iOeg79rv9l56dJGMmjFLHRpESkbJr33ZJSXdGb47q/dRSYc1kDaY/ALtIS5GYnCZxyZckOTNVps/FOWmh1rPmQcKw9AoUMSaKjJyubdq2CpmosRfPS43rLN0SxDKXNZqeIgq7xHRQfkcm8AmYyXW1AGtetgKvVatV0uJR99x3v4LSsCp5R7yvhER052xZs36lVL66giAjunbvqnPej2ENIdUb10dnoJgwtjqyRx3hASGJ68HmR7dAhycSleMYM6ZfmG3m+jPFLHGAcx56oudoJ0ULzkQfTwzOc2fPKpAO6/eeuvdLucsvk0pXXy2nYi+Yfa3z1YD4DCIy0CGy/m/DwK1Qot8PlqWClf4Dn8648AWVRWLdBsCqGKHy2sifvldGEN4/ciKxsMNCRPkmETlKKAYnOSi5HooVDBhAJDoW0AUmAUqrGxx0sC94DqAQzoGXmXNQTriWg4VuAOAV5/rso2MptgMYijKBwu5eeAwUFE6UEwWS8nI1NxLKJpVOURQddLKJZoMGo85fMnm/uI/eK9eEEwsZ7QMMYNG1xZuE1jvktTcsPJQCGngIGfwMWBKw8smi4wllEXaxcReERZjrUc2YY1iQmLxMUmc8zZg1XRcmlHoql3qb8I7ynJyPQsLvjqz7MSgh/MZ3+lAB4ahIVUaMNWPhWCgp9G2+0pKn7BeYRVRPPKl5IpkUCfLPssXi1a/uuucuzcW4Y5eFHvl9k1JMaMIIS0oxIxZGG7kq3QuWkpEh8/426jT56Ag3ph30OIKT5La50Okz06QRjLHoKA1RcbCSBR72IkAlfdDl/feUich7w/AhlIZPNnIcsbjj1YFd6Ioqlf4AKQkD1xBw7q6e0SSp38Bym9a5vY5WYEbxR4Fm3BEuTEvpWzcwLsbHaeJ7DJMbbr5JhQTHACy7MuKhqCigHlZGfjKECfOD43kOnocwIg9p554AFIxl5guJ43n3FNkgjx795vfieggzruHVhWkb5zP/MHRod43rDQCmeAFsIa5dECzhngXnBvOfeQ1LhnxG7Tt2UBCYuc+8QgnmHj6vuA+MTbz8tIUExFSFXLp8yb+UVa3UnZWuihiMSM9xRP5KU8SYLYQP2TyCGejFX1DCXm/eTJo0bSJUA8cTzyfMS5KPc18qIpJbBmASZiUh4HzCCKGSKX1vbc6TVm3aKFhJ2McTTzwqffp+LK81ayqNGj+r123WvJk81+hZIQ0C1yY3LfKS3kcePPm0hTsTbk2OW8KzDaTMVe8gfz/6xCOajJtKlMYu8HFkY8up8AUVj1Vr1oWFu5A9sN2pTv70M08JeZMIC3q+8XO2WEZFSOWrrtQCRPQcbSM0h6rftBnFiYJfVCl3ZigKAYow8ofjUSZgUxYKEt8vWpLPkAOMZGwwh6igTRoQrkueGJ8LyGjGDuOJdYW8exxDzjf6mrGBkUjyf34nXNflFMY/gCNGAMdSYMTHM2CyzsHA4ANc9ArGzqLhHBgWzA/APkBM2sv80GunpoSGBb+R65I2kDeN8Gzuy9pE+zDUMNjYTzg4oROkJ3F2N32QmGyMcvfi4vzguolJJnf5+7uRo7QAGQY0OZvcAYEhzcb8ddCD/j105Ih6NmGT4rzgGr5e0j5kEZ/0I2seChrVlqk6jNKIHD905HAYHurh98h4rkXhEJ6JcBm+sx77/QGMXKbCOvM129vM8aytHIMMI1cfv/lGygh+h11p64atMX4fPpEd3B8QD9Ynz4LCxT4qc/PuULRImaHnMd4KOCh5n5pzNCpSgQ7Lx2frDEAU53DNwUOHKhgGoM716WfmO33pRSrI2XPqjHmf6U/XNbiGb4TkAxoB7uK5p795ftZHnoONwmh+XwcWAGUZu7DteU72AzKhTPp5jC/W9vB7kOLDxzyyFaCLdnM+OhGMeUAzzgFEg5nctn17ZSf7HGT+wRSjHziPcensHV+TKQgCu5XrkB/QdKt8sBJZAAu+VZu3Q7aaF7JwwG7xUmPQA8xQpJB7sc/XWK4J8OjPR+V2+h+5AOMaRpSnPfG2+LF8sr7o94hCMmbsRL0+4GRyaqY+U2IyoZK874BpGYTBrV6zQY1rAMvBQy0cljHuzjQHsSg6w/sEoGHM6b0KVF5mzvrvvHuK4/GMbKzFgJTknKXAoQJMwXjgegBq/iyAhJzjsoi1nfEPUEe1bvqE8UnfsabDeGAeedQS/YUewVru91egNchLbnPf2sVcweHh7x7HC6Amhglywttkn5azstkb+ax3DCT0ovhLKZrOgr4FoDwfl6iAJUa2VQXPkeT0THVAA1TGJydLahZgqUhXCrmwFl1ztazdtDEEqBmXLushOJDfmzFMsQjtA4UM8nSMAxLT/8wRZxMz52AjIiNgu+IUReYhw+gXijUyn0hFQf5dfkOmut2AXPewb2QkIfhuqxTsF5+TjE/y/jpYCYBrYZZ5CpJrbsQsZDHj0Jxo3KPO7bdrPyN73bZyGcYahb7L/Rh7Ts5wPQ4939oSKX/OoGCeGZjINp/fblRy/opVq1R/41kpwFRw3PlzAL4xRz18nusD9lJkxxyMous5ADGsLcYy1+Y4+hsbZcJkS5XCfQAB6AvGBqHg7uznO/tZg4ikwMFKfkUMd/QMmFLIFf7mk7RXlatW1rHyeVANHLsKXdCLn1hf4DgtpNEyfAcswJHq+5DNGPDoT7D4aENiUqpkBoAywLKyYbNYS3Lk+KkT0m/AZ1rNmnHKBkhGyLpeNypKrqxylbzS9HWJjQMUMbusW8+uCshUq14tCGc1/Y0xCEgNQ457F6xGzvfjpw+GzMr277bWZwdcZMwjpwF+0CFwRDF2a9aqGYTeY3taGDh9Rrohz/93U80bFQiBo4fuxkZaJIqVOKPV3l9xieIZYdQVLayf69atCVc4QoABrggD55gBAz4L9wFYbdm6KZSlnw2wXJIQC3hmqCcw25LTEqVDp/b6Puo9VE9OnLL1jmc/cy427BcY5V5ElHBv+r3K1RXluhuraWVw3gHbq82aBTaPjf0BA/pKkcIRUvPWm+TosUMqY1QO5eVKYka6AFbCsjwfF6v7snMyBJxPTz4AACAASURBVHblqFHfSXRUhNS+6zbZsmubFthBG/z8i8FSlHD+yAi137kLOjBgZVJygjHrcrMlLj5WXnutqR73/AvPC859Jx5BguB8dOohwwbrOwVYBoRG10/LSNXiKjwPzMp273ZR5hm2iDp6spEhwfoMeImQQXch4V/AYGsT2CQ4rz2KgugG6iFw73kLjOzCuS6j+HQ5hazCwcKsTE1Llo8oLBURIWXKlpLDRw7q7wWLLQHUXog9F+btJCy+YsUKIVjJ+2SD0MOn4iu5PEeG7Ny9U0qWxgEXIX0+7QUXWtmPiSlxaj/RXqLPnIgFnsCYZtxCrlCiCnhG317al8gH5AaRqdlCGPhIHS9lyheX7btIS4ZOZE4E1sXb7zI85aOPe4XO2fhLyZKQlCqxiXEKVE+YOlGiihWSqCLRMn8xxQtzJT07XaP7KABL33R5r5OyjiFK7dm7y2oYREeobdr30z5KGCF1QO9PegsFdahY3n/gZ9K1R1etZUBdD+xVSCxYMdiI1WpUkcjCEUI1cApyssaCO8TFJyvmAFi5YfPasAhXwTDw5BRkQ7r8OX26vnNIAujdWdmkuUjT945ew3vnOHQU1kn0B8YKv/OukMnoH9jpRA5DxiAqF6ehv1eiOXlP6KyQT9CH0eW4yNkzZ3RcpqSkyF333StRRQrLjbVqSXxqioHwueStzpaktExJT8tWdmXu/wNYCcDM+sHYpT18RnjDCn76gkXn/jnjT20wguSyK8obtVfzl5VTFhWMMCoF8VBshNBQUdG96XQIHnKqurKfnEDkoAAgI6QNhRtlEUHtbeB3V1apcMc1XNniGFcyMVYxolq2biW31q6tcfcsqoRMeLl1vpP/y6/NQPaKs4Q/OAuU/bxc+0zTcJ8rq1gBkyGa55HOYzijgKerd4DnIbExwsiZSCw6y1YslYcesTxYLNBUumv7Tlv5e/HCcHLqxMhKV8YTQg/2KtcjTNOBBY7hny/qc+fP1VBMjJehXwwLnilP1m3coOeiaOHJ92flE+UGyrgb/fyGkoORyf1QpGHEoMC58qPPWOB94F3mWEL2eK/JQaJnqPvkzKtNERIN7SJB+l2axN1yhxkwwOILMo6wVI99eqYCRcpm0zaKTJgyVY0+lPbVa9bopLJhaozKYMhK3QcM1AAwKPjuYD3o8xQw9viu7QoMDxQ0/63hcw0VAGSyAlRejE8UKm2RGNzBSoQwSs1d91g48m133hZ6lOkjxgOeQf72jX4E6PDqks83bhQa+a5EOzOGcxA02qYocnVZugJXVGFIsA+wkpybHM/79HGIwutVisk7VLA/UJI9hAhBhUfc24iBoAZPFgZPvBYNYJ6QowjjiOM4BoHmTgJ+A3CgGAfjgHYVNMgw3jw/HUVDUKaZ026QoYShVMNm5lwWdRakPp/2sUTF4uE4psDCVq5Z6xY9lrABAH6bDQa68Tf5YclXyfWKFi+ieSv5m81yu6Jclwg9XlRtXLN+tQlTWIsBWElBgAxSSAT5q1JSUxWEpUJeocLREhNTRj2QXLdUacsRquBdUHkcpiLVyD2XEGxoDwPnGc9dOKveWhZblBuUGJiOLiNuufUWBcHpY1dYebco2/ouAtYC82fZitVSMvDqla9QPlzUSTtBdXUAWQwC2kpOS4rt4PW3vuP/OcqWB8ytUMnYgn4sFTipVofc55+fM32WLYx4SgF71fgNche6E4h2wgoCFCTsDeYO44ff3UAD7ILFxv2obM0+fb70dA1FY1GF8eGgGDLf5wxjHjYl57IRDst1HQjBYePy+pN+/UL2GakS/JwBgzwPXXDfwHnDdViDkCE4GHCqkUfZxy5thJXtBaYKFy2qRjWhgRhh5HWlrbAoMFCcReFMcsAUrsH7G/aFFbMBwCOsj9+diQHwyPPQbx7WwT6K7fAMPXt9FK6r9DtjhXHijgWY1Dh7ONaLRzCmeV8jvjGQCObzLs3hnKoKL6HlHE+qCwcOaBObrxEYtVTH9d95F8xnAE/CAzmfuY8DE4DF5FueFithfSHXojuWfJ13GahrS1SUHuMpSvw+OL7caelAre/j3fh6DdOK50YeeWgxOoKzyWCReiV5Kq87QMF7R9ZSWI9nuPHmmzVElOvSr4CagEIOZlE0BnarAqhFimg+bEK/cYBxDeQsDhkAWNqJrPbx6yA9OeAYk+hYrMkOFvOcFDUjj+kD9eqpso2xSi7k+x6oq4xQ0rWQC5JrK1AfAO/kroQ1DKOW52AjSgF2oIPprO3ck/fD+TpGCZ9OBrzJkfUbNynDn/YDVhogahIAmUX4ITKrXQcDV9H7yLfp7wPglTFC3wC6zZpjTmbf7/og4cmAPrRxw6ZN4fx1Rwe/AwYjS6jWDAsMViygLmlR2rRrJwMGDpFt23drAQFYy86uBLhE8UfJZc55ri5nVhYEK5ln9H9BGcW65Q41QmJhqlKdm3dEKCJ5vUkR0bHTu5qPlQJbrLPan1mZ+t5JRcAzMCaea9xInXTIDYqf8DvGxW9jRus5vraytpMDlH7D+edyh3eALk0EDCAe75MxxTssqKtN++N3vTb9ihMF2cC4wznqodPoObD0XD6gjzMmP+jWTa/b5f33tRBGdOEi8maLlqqvAeoQ9qrgdiZpBYjIyFCwEt0Nuzc5PUvOx11Sg5vvMCuTAMdJRQNQk5oiHYhMYR29ooLsCYwhxiLsdicoMJ6JzABI69azR+iQgAhBPlt+Byh+vXlzTXkEW5U1gP6iXy2HqrE/6BvkMbKAfZyLHcF7Qi4AKjPvXc8CuGZuuW5CflkcXvQX+Y9Zq7gOwN/sv+aawReAc2poUtxJK4KTO9XYX1m5lmoD2es5wVn73Hbh3SMDeS/MFa6PfuqAJL/TXgqP6TNER4VApq5XBSJfYJ1zDDoYjmR3siBL/HfWDvIaq9N+2FDNd06hPH6DAU9RGuwIn6/+yTgiPzSMTC80xDWvqX6NOqt5DtY1PT4Ab+kTmJXoz4wh5ogzy9GHKKKIZEEfKhh5Rng4Og16zMDPB4TsQKI/uCegW8s2b8u8hX/JtD+nanGOGbOny4JFC2Tan9M03RfpRmC7I7shSnjRu/gEbCDSPaVLckqGkD7Cn5FiPkVLWO7J+x64R36fPlWZgTjD58ybI7fWrqP5AFu83UYL5pl9liOt27XSND9XV7tajhyz4k6Ma1+XuD5g6dnzsXLm3IUQLD138bjUrHOdgi39BvZRhiT9oQScQKYDXCFzGLt17rhNTp45pc4i8uTBNsUGPXPutNx9n4Wl3lf33tDxz7Wo/n1twAIjEmfQ4IGycvUKoUjr34sWSMuWLbRPCQPfvXunAnJUgeZNUg28XEwZDREfNGiA7oM0ApC1afMGKVKspIaCA1Ya8E9UHlFBxqr8YdT3BiSVKyOTp1q6HvohPiE/HQ7v5vOg2jzsNqq7z/rrT1m7caXs3LNVduzZIg0era9tpNirz1X6tN+nvZRZWeGK8nL48H65mGDsykupqXIhMUEIniZ/JfKHXJZIqty8LPnm62F6XpFSxQoU2MmV8VMmKMOuWKlismrdqjC8G6CS6uhekAbA6qGHLGLq4ccayOFjh0OnPjkrIcHwLIQB8w4A3nDweUj+/kP79XkiogpLp/e7qx2CHCVcNgugnyK0mcjbPJMxuTytaJEdPidMmKCh4JWvuiokhLGWsDYAYB45brabOwkcsAToAaRkU1mekabvtGfP7gpKV6hwmTJmiWSERUrhnWBGh5+8e3Jd3n3PnVKq9GVy5111dQ4x1ynSxzxHZrnuRwSiAbNEtsI0BQtgTciQRi88r/3w+JOPaRQcQC6ygD7j34ZN6+X6m65TRwF1PxhbgJSMeSNuEQY+XqKKREjRktGyYs1SScuCIc/4y9GIFyJo0OXbd3hH1zJ6EhsfmURL2L789ispUrKoFCtdXJatXh7iLNhrFNgBrISgQgg4/QFwW6uWFQlr056UGfbPGOI4Meyfsp9zARVJQZehRBVy0rKXlFzX31xN58dNNW/VNBFaGwMZGgBztG7rjk1SulxRPa5bj24BbmTH8F7Jq49MxAG1fccOHS/MReRPbp6NH47r1LmzOoBLlykjRGmgGzjBytcY9AquhVPNHdDoR0T4QAzDSQ4JkD5kuxQXr4BlfHy8XLp0SR4N6hBUrFpVq4FDQkuHDESe4PQsyUjPlSyKFgcbzGEDIw2QZLxi6/Kbp+5AJzXMyI/JszBwBLojmN4gAwdzNQafB2ES3lv3HmUD8VB33XOPKtAsxCgZCBQKgpBcng6zxZjXYwY47DZClR0wYmGtc/tt2umwGDAIMBAwgjD+1ECLitJQHDqVjWN8IQaAQ5FAOWbD644hQTtQYCgIQ7sxlLyoDAsvjDY3HO6rW1eNQowvDDUWC9pNOzRfFoZfVKR6eukPFEWeB2q3ghFRhrCTk8BZUz5gyUnXvkM7rQoMYElbYFlRHOPgEQuDUK9LkDgWIIVjACtZwAEwHTBw7w2FeQAgmISEatEWFNu58+fpuSii5G3x3+lL+gxjzY0mfwaYiNp3kRGhkcl5KMJ4VB0wwODjndI2QvwBBRAIPC+LJs+7YtUKZZZhrPk18WxA/8eA97FFgmvCQlIys8N8lQBGLCpff/+9Tgy85uRHYMFPTkmSrOxMuXjxggpXFp3HHrO8loDRMBJcsR8VhDNiNFNFG8CCXAztOryjTL8PunfT/JsoaH0+6aOLqJ/ryhYeYYQvBXboC/Lw4Im5MQhvJdSCd4GBY+wfGw8cCyNRBQX542IvKHOBPqNSMGMWo5c+xQABIGSM8X3ZCgsLZV4os1KVfLuuV4mF6UVhB+6DB9MUBPsbbz33uerqqkHonoGZtI+k/gDbMDNmzp6t7cNAc8YRzw9zC8OKa1S8slLIAuUeACVq0AOQkhtp1E9hvi5yhhLaNmPWLKHQAHm4NH9mZISmfvBxxvhDODIWuS/JoFu1bRUqUty3br26ukDhffL5Q26dO+6ydr3zbntdzOh7wp0Jf2EBo4oj55e7rKy0bP22kN9k/KTxyhIkXJnCMFREpOr42AljZcbsGZo4W1MQELIbgJWmMFgaBGQBhhPGclR0pNS5rbaMGz9GFv49X5YtXyJTpk6Uv+bP1XDoWXNmytQ/psripYu1QBBtZ06QyNxTJNS5vbYm12YfzFGbyzZ/HnrYlDHkglWNM2CPcUQbENi8cxRX5hBzZ/nK1SoDkCnDhg9ToBcnCCFUJLL++5+F2h6SPKNAUbXQcuNmqNzy/iXxM+d9N/JbZWTSj2xNm72iz4LThX7meCq1s4/cnAWZlbxPjDEflwArHEfBEg8zZh5TmMTlz2PBwoaMtvOMlUSoMEAO7CYALTfGzTmSokY3oaXmxIrUnC3WN8Yyw0HgFbEJ2WS8MVdgytEmQDMKP3EObeEegASMawNmJFSecb55pV/kH9fWd5KdpUoiYRMAEVwX4BIjFGaOvy+UQhZenCDWRpvPFNr5Yvi3qjwAQAAa0kbkiSsOVOZF4cOA5pPvhGFwL5wX3mcYgAoaF2AielVzHD4oHcx1n4cAQ1yDzStvE3IIAABIAosRecDxAAj0CalQ6DcYWB7Wi7LjICBt8SJe5DSGKef9S79qlcHoKM2Z5iHmjGvWUq7PJ/KRNqEQAWjyGzKD63A9wEV0Bc0tHbDGva/8OFjbKOxcx9ideQFD3OYP16I4BWsDLHJkNc/pBlDDZy1nJSA1483Z74wTjmGs0C6YR9wDhhfgp6UKMLCZ8YpTif0wtPza9CmynsgTPbdkCb0/bULXeP1NyyFLIUAAZhgTANX7DhwQirDxLmBi4ohCT+I8+o7xaGuQKZDk9ANs+PrbbwQAlXsxn6ggbY4nAykZb1wDwx3A0tkc+w4cDNmhnh+UuQ8TIDaeXJj8y89ZSdg6ESwOfjIuxk2YEDqsPOcjKRw4xkCavDDxPu8LhwBt4T0SpgoYBCjprF/20R/+nlmPdB4GORTZ77oFRhihnQCU/rd65nNF1gRh4ApWDrHib5zL/HE5RRthYdBvONQ1tErzqpoD2xV81kUc3rSDa7iehM6CLOD8+x98QHPbOkDLcYDMROqwnxAuxpa/P/QY0kLgFECHdnlEm9C3NEdmVKR89PHH4XxmXKFXIMMAcbnuy02bqqzlfhgbjEnvO+bf0880VGYc6Qpmz50b7uN45BdVewkD79rdwjv5HWCHfrVCMjDhsyQxNVMyyEEOKJyWJUlpGWZwK3iZIRfi4yU1k1yYIgkpydK56wcSSVRFoSg5cPSwPrs5DGws8pwHDh0K0xAwZrk329jx40O2LXKdce77eP7hI0bos6MTw6LnuZlv9E9BmUdeR+Qp743x5SA1v5EjE/0LOUh4ObLQ78H7Jhya/sWWgGmIUckYQ2+0aBwc3BZubHMKckUg89NSBTsDZwR5a5nP3JO2o2vQTgBQrs+cULAySFdFGyB6YDCix6HD8Rvzmblgjp+8sCAp42fZyhXhnATo57qwJt0xxvnIHX8+PmkDa7muQwFLn3lRsK/ZhzMJsNOdoUQceYoWrsPcCx39GKbqFLG1FoAfwsuVVa5UkMfkif0fXQ5bB5DAWYDDvhwaVtqFaVWtRjWNYiHdjjmuke0WpZJ/rfzUG6w//owAlOqc0bRHvHtCRa0PDh89Jm57vdCkkZy9cFrzVQIYpKYTtZAtD9RDT4uUN5q/LWfPkZaL9SlH+nzaW9OjValaRVmhjD3u6TIFxyXMKX4rGB1z9OR+ialQQvujb79eyrqitYw1roHcglnZ8NnntMJzvQb1JT3LgBjuCwgG45R+IJSWd0x0DnYpOibAD+QYfgf8/W3Mr2HeP0g1vJkffxypYAyAzNq1qzUv5aWEON23f/9eueyyGImOjvwXs5LzCjIrhwz7ImBJMq+IAMyw8O/yVhik50c9xXIe21jguWCmMjdgW+IwQb944unHJDUDXYVnpJI47yZTf+cZWM9s/QMYz5Xx435R0LFosUKyes0KLSiSybgFPyAPLHI5w1jdpJ3IyeWXHPl51HfKyCxboZzsPrhXMvIyJT4lQeYu+EvfBfciwoiZywazki0+/qKGg2OHXnvtNQpK0r8eKcnY3bpjq1SuSvGcCAXaeZ+8J2x5wDi+k6+wMBXtCxWTju91k1RNnQE+glMe2zsAaAK9n1yV/Ad7jfyVZ86ckVtvBSeI1BQ9tFLnVWSEpsYI84Bmk2LG+pyxxxqpa2EAhvmezwcP1DEAYD1r1owQlPX9hIrzN4DtpUtxApj5wguNtMBO8ZKlZOv2fGcl+V99zrEmmu1pRBJjYdMDZgMR+QUbmnz6RG7Rf2AhsIJhV8KkpjgNmJMV4yLHb6KOYWyZzJw0mfz7RH1nxUsVle27iOQ1mwowE8eB57yEzIN8ox+cjZqQliQJaYnSsn1rKVyyqNxSu6YcO308BCuPnzwmFPcpWaq4gvowTL3ADikUkFH3P3h/aNfRNuw6wEmi6DzKFrnm1cB5Np4fMsjtd90qhYtHyu133qVgJWHgiUmZYb5t2MnrN62RmAolpWjJKPnyK0srwDOkpLKqivz6669SqFAhKVWqlOzatUuysqinkCe5AcCdkADQniPvvfde8I6LyMmTJ/U3rsPmTpWeH5lee22N6mqToJugrxGlRLQauh5RVpyD7p+SlGzU3YD5e3OQ8/i6W26RuGTywAJWEhlCmpjcsMAOYCXZ1P4bWJkPUlr6GcYvWwRCPD2gw2MEMOBYRFnwE5MTlUoOGMDAmfPXLLmUSKLrFGVgGdU9RfOFEVILoIJS5woSi6Ibsyj7GCN43ymmgHHCxL7uxhu0U1h8nfGA0gFLEEFGIlHvXK5B+1DmYF/C4uEaMA/IT0NOGz8WDxtMC4woKkvzO4s77cFzigKAtw+lgX2+0PA3z0/sPuFdKDEAXPzuRho54qhkBauLSeEFLJhoDloyYBm40ID7fNJbrq1RTdvKJIXBxKSznBfmYfRQVYAZBrVPYP62pLJUu15k1yhSJKzuh+KDJxFljb7wiq+u8NJu31BeASJRdqj8x/H0MaEtfgxGFtf07zAzHqhfTxH8Z557To1nGBbZJHtOuqSeDp6bduLJhhXBO+XaJJBdvnJVeC3ASsZbWnau5q0EJCIknOk3duJEa09hEj6b99pbThg4f+PZavCwebZuu/MOZfqpIZmXq8/APekHA/3MOEMBwGjneVAUGbu0F2+ICTFyM5nikpiUoUAllGwUUpSaU2fOh8zKu+8FNPx3klquy1wBPKBf+c68uP7GG9U4ATznN/aZAZvftyjpJIj3EEKvZqnjPDdHrMojIPF9YRg4+0xJpX2Z8hxjOTJCmZzk3qMt3I/NCwNReATB47+zmLiyjuFFCB6AAOEEPg+4jz8P/UcBE8LEuRdOAWPj5t/ryPFjmj+T/Jvk9eNezC2/D3MKI0FBAsmRdRvW6jxwIJ8ci+R2JFyasUTeSQ8Df+2N1/7FSMZLxeIGOEd7UIIB3TiPf5pgvADw6b87GEquSvJsFQQryRuDkOb5eU/9PvtMhXz16tVk+fIlkp6eogoPHlquY3Mdp4zlWvF78AlgCXMXmXnbHXVCkJA242ljdjOHCMGm/TxnCFYqQ4/jsoWcRyh2rngALGzeukMXes4bPe638Jld7rhM8dQR/p12uRwp2Fbk1Kq1q0Lltky50jLiG5joueYZzMmUH34ydgdMzOmzLBcdY6KgMQ5Y8chjj6lcvePuuzQP5H8C+vQrDCpkavO33grHGtfCuQRwRkirAnhZNn9ZSxwQmDDZqtsjuz11BXOIMQWoRxgh/QK7iPHHXEB+YWTye/sOHUIgxMEGHafkd8vKDAtE0X7kJMaazVmbTxzD+GCdBICF0cd12VgjXFlEdrDgOuPLARWYSRMn/2HnREXK0uXLVAYhb7kebaHPkCX8hgxnXYTRAtCBY1ANGmUA84asXZzDRk4/AB+cgABpvrYxl8mx2OCRh3Wev/wqxahELIF/hDLYfJ1GRjIP2K8FR4Ln8+rr9CnPT9uYzziJYPEB1BAi7WAY5xM6z/pCkm5nVrKfZ0B2cY3GL1neVhhtACYm+8yIJyekM8EAEfx5kVn2t8lSD4HlXgAU/twcQ54e5BhAFGsD+gBGt/cvbQGsJPyY4juAxPaOLScoOgzvHfnm6TLIg+SAJtdmrPAssOcAHLRISgisMl6yFYxjnNAGQD7axn3Ih8jvjF2KPPG7K/32jKIgpSuW5JL098N1eW+eT5jj2Uf+TNKPcF3euYfgs59xzxrMWuzX55NCEDi8OMcLbbicQBnnbypZkiOOYwgbgvnqji/eG5WM2Qd7F+cVv7mh4PeimjbHMNe37tiubWA8wWLkd0LyCz4PfeTn2jpu79wYHaRjMfmYlALL2OYD8pK8lZzH3FuzLj908fPBX4T9B+vQDRjepzpwleEWJQsW/R3qmgDsJst4F2kKJnM8Y8PXYuY/7Wf981y03N91YfrKGaW/jbEifX5NxqM6etVZ9JrqKIxLxvHBI4cDxl9kmOIHeUi/Mk5IbQG7AgCdNBAO9Poc8GPn/GXVmGmj51Slfb4+45DBAAWwpMBOckq6sipj40jfgzPF+lb7lHGUmSvnLl7ST/Q3GJaJqWlC4URCwBNSWBeNfdkTEDgqQgoXLybrNm/UfmOchuB7VpaCdBqhpcXTpuic5Rmefd70GxypnqLB5wLz0lNN8FywCpnX5ojI02IB/M4GWEnbGWu8d89TzDWMUWuEAmwPd5T5p+ZZ1XByY5gzphhjjEHNkZpBQR7Wa8gWWWFhSe5HW7FPkC8Yzq6fqT6oDpM8mbdggYKZyFAPA/dxj4MYucaaR8FErql2VRLkDpsbOOF4RsBK2L4cg5zFGUXRMPbBllbbKWCdMm+Rdch7jqff+ESO2T1MPtBf+fLWxsDgoYM1pJvrkl4oJTUjNLRZ+9CfCVfUdsC0TU1RpwnHwz7Daez6E3q45/XbtXeXgmsch43EDCZ660LceWnR6i19DtJvAdKh77DhVM2hancihWfsWZA7Pi9huCYF6adoD3IPEoK2TUTzOTM2ifTpP4iCMdmSlUeoKboX0T4p8lTDZxQ0bNm6nb5n06NyZOYck3ec+9PPP4X9hqOUMYZR7vchXyY6AeSH0+ePSMmyhaVkmSLSpaul/eKZ0JGxTwAqGV/PPt9Ic2XeeMtNCupwDHqjO5E3b90kFStXVCYqjn0jzaRpWjGtqh5N0ZXblRVPSwBP9DMzXXr36aX6LUV2vBq4F9jZsWNbmNOyd+9eAVHEngRgMzK6iIaC//BTUAFdo3AYP9nSun1LnesUxyElGuOQMebrpeuyfy8O8htHRcpPv/ygOjEAJYBlWmaSpGYmCuAxOjQ6o/cj5Jd1a5dL2TIWtt1/wKcqZ6iCjD3JloEzQFM6kQ/SpVCO/DByhIKchP4uXb1cElITFUI6H3dBql5rax8pkVjveBrCnr1PGPn//LNIigXEI4gR9CX/0PepYE3RSsZu3359FTTmPbk9g5Xr9kpk4eLKrCSdBgV2kgmVDcLAVbbkGDMulTGUlSXpMNXTAA5FOnbsqPegT6gn8dDDDVRHIsc1OA79xPpOQU7VOwOgB+cK+2Db2V+5smLFMh0DVAN/773OCkoCUFJQicrXXlgJRqGf88svo6RUmXISGV1Yxk+kgLDtgTmLLOU76/S7XTprO2vVqaWRXN5XOD+feNoiWSCpnDgNG9SAXcBdbCNC6j16bPgIgDoc2AkKAhrwmy1T/5ik44y5u2zlEgXKmR9cC0CwVJlSmroC2ev5FpG5SlCQXNl/9KDcW+9+vcZLTZtIapYRM7CHyKnLewTIb926pUnTvBzN5/lx74+0kjn3XfA3US72D9uOzb87k5Lv/O4OX+Rdrdtv0vtSuEv7DxBZi+zkBMU4sxWsLFm2iB5HMWBkEcfiHOO/H3/8UchfSsGlRYsWCWPFpvHWfwAAIABJREFUUwaw3/8ePXq0HsezzJ07V89F9iPneV8QEkiHSHoV8C5Iev5OyW3tRUebvfGGrjvIcgZRDiSznBz5GX0uKlJKlSsr5StVkk07d0gG2AnpACi6h97gW5ZIdsZ/Byv9/v/5GYKVJK9VBSgXr5PleqKjoY0jEMndAeWegcNFHLjjbx4aQesX930oDf4bi4crGSgphHF4QQRYb640cdz2nZb/gQGD4sf1aBuLAOdyPxLNE4pEPD0Lpl/b70enO9vCGTXa1swM6dqju+6DseZGFBMMtibtQEnifAdDYStwLoYjn3hLHnn8YQUNatxQIwQr6QEWVwfvoIB7mAMUfPKxEK553wP3yZHjh8M8fISNknOP/HfdepCbC9GWo/sZ6I7UL/rH8jrSL4TjumGIsuvsOAodoYCbUZmtCzjP858GEMY+16H/PHQcxZpFlnNdUYNh4FV2KRpjv5N7IV6VBn3GFDyNeD9MWaD6OtdF+R0+4mtVEGAa0XcALgBFsQlJ4eJCNeYtO3aqYoXCRbJ3F6pxcbFhzoxTp09I/fpWpR0h5AY+44LCMFWqUmEvUpmm3MuVYTOOja1lyiKtDSpjSp7ExVM9T+TCRcvjxrmubBG64HnF8O5u25lfwAFDkb42FpcJbfqacQRDDAMctg5Vv709GIsODPAbhQUwNAAZCDXlNzfy3GsGOOjMDpR8vx9hXsrYiY6Sm2reooYKc8P3E3LHO8ZAX76Sys+B4ZuRriAO85M+ghlNGDj5zhBG+nsA4nMObcbApqokRhWFB3jXBQ1RztP8mUF1ec5jQyHGwDNFkjFAaKQpTeRqbdmmpZQqQwhnUQ0xdoWKOeFh4M81flZzpAK8oSiyqJHD8tjJo1L7dktB0PuTj3WeWOU98uYk/2vxyCLnaTaM2EQrCJCdY9XAs60SuCo6gSME+UdOTgR8pUpXaLVEcqamBYAlCyfXs1GUq3Oc+9E+lBOUHZJI0/eE4FhOH1u0aAPPj9OHfEIcg2f/5OmT2u/IP1PseDeAlsaq9P6kqiSh3Zz35tvkFjOvJG3xXJ7IHJdB/E5f0a/cmzaqwpuVrscb0zNXtu3cKlcHSa1J2u7Pxv5fR9s4wmllC7SrLvaJMgrQ5KxJHAnMAdrsYAB/r1i9Sr10tJ1x74YbgOCwL83gUsdTEB7tz+yfrBMwkP4bWEnYKOdgaNGfpB3BoGceeZoD1itkPYYfx1LMBYOYNYXiCvyGcsMn84wx7Iacz1+AAUB+WC/kl+VYwpuQdRitbuD7J8rjhk3bw1xxFJLgHOZrQWcdvwEwIbN5Bq9kTagjIcRuWDK3eD6Oh4VHv9M3pJ5w0MKMc1vPdUyrE6mGgklUpiYHGXmkfa1G/nM9Ngxf3hUbRjO/0VYHqTH4tehJEN0AWODn8snz0TeAV4ePwsj3cRMACpKnDFWMcfoRQNCP4b3s3rtHHTns8wrbODRdv+BY2u3VMGFGeUVg9nnfMAY9DJcQKs8ZyftHtsE44xlhsALqci5yEVnrDlTy/XAM44PwUI7hfDfCGD+kleF5YWUjwzmGa/DpshF2J9fiN9pO4SLO4drf/4DRls98UjAhWFP5nfvx6ZvPMd0XsBeRXVwXAIbrwtik7wE/WBuQ2RjvasjoHDE5gxEIMMS6TQqTk6dPq4yjyis6DfIA1na1GtfoGgvwhjJbcL2B1cVzsO6RL8/HlLeTdmBccQyKMcaWPwsAHr+zwTTz33k/umYGOVb53duemEyxQBjgOFZMmSf8m/kGiOTHKrMykvxshWTAoKH6O3oMcwNg1HUdUlewxgE4kr/W3yHjzcEjbxfsXIAFxglyjFyijFPWchjBrIfMFR+DFGlkH/qJsxR4Lq6HQwX5xLMD3qOHAZCyH7CSwk/s+6j3x2G/sP7CaquMzkMO4DdJH2Rjg37P1+Htt9lzLdSYd0OOKo5FRgC0I3//WjBfysZwnyj5oJsViPLr8Rl3KVmWr1gra9dtlmRCw3VtT9ViO1QDJxScKuA4/TLz8iQ5I0Muwg4XkW4ffajPHVPhcunZu1eol9F/XJs5h77Ec7DhfEdno98pGMlvRNLwzLwT1zOZDzi3AL5hLkJYyG9znjKVkYecDzvS9yH7mVt8Z+1q/tabdu/oKF0HXK9mP7IePcwdyqxhjL//E1hJ7mLsKc6nrZ4/DRngY4p3i3znXVFIi7nK+AHw5zyXGxRAczuGcH/2cZ7LHb5/OeIr7V8cIe6UZs4x354OCnu91/WDEMwreH3+ZvMc6oxZxjSyHQIK+3yN9HWP6BXPFU5UV2JymjJNAUTc0Y/+7CQAzsPRCFGjaPGi8tLLL/7L+YxsIaS2XgNz3lJEtF0HKtLbP3QtItJsHNwoG7dsUH3Q9+d/2rPwDCabkQ0BaKrj3cabt4tnW7KM4nNW0XvwMNLEIEd8y5Ox48fKNddSVCNSnn3+hbDADsfs3rdLyBVJu95u9Xao1/NOkS1cf/+hw/LDTz//i1l58OhuqVglRkqULixvtHg1cGBbsUDO8Ta/37Wb3pcQ9d+n/6H2FiMGXZNn/vKrL/TeRNtBdvGq6vTXFVdeoSnDKCoJM5Xj0QOxJU+cOCb16j2g+m25cmVk06YNOgoA5+hBwEr03hIlismn/fpq+Deh0JBGVq9ZKRGRhVSWftLvM53fsXGxmqdw9l8zpdxlZRRgmTEbp7bp+zwTLFOKoKUEKY2WrVgZsvAHDu4vKekUn2V9wzbIlJGjvpHLK1rKKNIZcC3N75eTK+fPn5SXmzwvpGmqVfsWOXDkkCQibykml8ubEdmye5cM+2q4HD5+jLgwDQOHWVmyRCEpGVNalq1ZIanYEhqcnC2du1rKLRhzm7ZsVDuBvqDgEJ/HTxzV4jrYBLfWrqlRS84EpG+JlrwlKAj6yWd9Q0CZ/nYQCzDeQLjC0qFL17BmAww0wMqU9EwFHJEv2L8w5QCh+A9giP8WL14spB9izL31dguNnrj3/vuUMMYRmTmk6DFgHBnFtZiXBcFKQEhYkhRVatjwKSlevKjcddcdWu3aZhBvzDYiytq3byv79u2RpKQEOXHymKa+4/6PPvGorN/IGp7/npGtFC22lBqR8vkQW299TNMeIuuKlywmD9SrG6aEwF5xnAOWatVqV2kEGdFjpD5w0oXhKaJOHeQl69mKVSt1vhmgR1HobVrIi6LQUYWpA9Jetmwn5ZLNa/4/ZtI4HQeAjkO+HKKV4V2OQByBAVu4SLR0795V+4Jnp082b94o99xv1a/f7/a+kKKCdmOTknfT7UDSUrBhd2Evej0DQMyWbZrrHAEf2bx1mwKVZ88l5Dt8JFs2bl0vVa6pIIWKRsgXX30RzPl8sHLmzJnKqixSpIgMHz5cxwb/A9j2sQJguXbtWrn55pt1rnfq1ElBTH+7EAfdAY8tAM6zet3acO2Jjbso2Fy8a/QiSG2sPXnUy7iUoGkJrrrqKi2eFxEdKUVLl5ZU0gkGYCVAJfpAHhtgOSl6/n/ASga0sXcsLMoNIXugXDl7/qwKZF48IYJGgc9fwGCROWiB0oPy6p3Bdww8V/TcyECYw1xEAUFpJam4K7QskiTKpoNAe2HJ+cKt18o2j/LnQb4LDAzATb8nnxxHjj4UQxicFGNQwy8wHIj3dwMBBkD+uabgAqy0CJQnQuDI6eLHKJCXnSEawhlNnH9tOXv+TJiz0lkIDhY4qAHIQrEPngvQ0kPBmSB4ArQKHsVhPugS5r7zXBccw3XIzUJuPq5B+AsKLcKB5yWXE7/DjqPKpre3IIiLgua50FBkYOBwTv2HG6hi7OfwyYLPJ+H7HMN7wtjFgGcMIKjxbPpz2kQ3EQewVkVZGlHSr79V38RbiBGfCdqeR5XIVF1UcBTgkY+9lBAqdc8+/5wqSlyNXCkuOCdNHi/ly5fV9hBaA2uGNqL0wkaCxUhbyStFXiJ/HpR/N0L5jcWV9qKUoTy6p9VDWAjjPHfegGmO97xsXPu3sb+F492vzychbWvWrQsBDvJPFg5y2w0ZNkyVUp8HjEXOWbthvSlC0VGai4lx54ohx2pF8egoZSy6d5v5qYZWrnm8YQejSFM4AsOa81yZJ4cdii7hgCRxt/baGMeYQqHD03TdDeYRJDE585nj6FOdM4RVZGdppU3mDMAC1y2o0APkwKqCkcb+Jk1fUUDDn5eQWphvXBfjwBcePOqvvPaKvjP6dvuu7TrOMY6ZUywKKK6ECzjob/LHgD+uQ1gQ59ZrUE92qifXRuJ//h+Gs+eUhM2bDqBEKDjM8my86WYgIL9QFHAA1K5TS4V8167vBWOQnFTkeGNu2D8UEcI7mAfuReU+5ISkXdfdeF2wINOPhJOiPOOIuGR5aqMj5Pa7bg8L7GCkMa/pKwAE2HpuHPEbzAA8beSDIek8+SS9LZorJWCm4uygmA6LZcG2bdm2OQRP/Tw+V65ZqcAvizQyyPdxHZxUPAt5QAmrd0aHGy8uKwZ5DiJYn0HYALKecYBBTrJnNSwD49qNdeQXbDDuAZiD8cWaguzSz4x0VU6c+YXh4Ix776uCYeCw6JjXbhhqouigUAYFPliEtX8DMJLvXjmV+1PIh+syP5ArMK48LNyNXOQu3mxAftpNRVauyQaDAmYSoAnvDiDFlcXzF/LlVM1at6qi5efxyT2RC4BNAMD0rTuWeG7yuRUE9TgH4EQN1sDYZ35yHfbxHA66krOGUHmYreSqZD4jR91J4s/GuQCSGKuEEGIEU3GS+3hbkafffv9dGPqKjPF8N7xzjvM8kUQ4wBpEH3CZwt8c98TTT4WAL8AM5zFekNlEagCc0V7SXTiohEPIno2QsVwFJTRUNjJC2r7TXmWNtwHQrXOQ+xd94OaaNUOmIeOOa7He8A6vqFQxfM8uo91Byfh19huMd/QVbw8hauRG4hrIYhirXJs2+nVIewC7imsUXJsAz4lc4FyY68gdN3TRl/w5KJyBE5Bxx3VZDygaAsAJgM1vvrG2e6qbu++9JwRnvb2sbx7+jTzxkFWiImgH74s1LyHJ0rwgj5HNRH2w3zccmdwT+c8nDl5yluuzPP2UhrKzxrKP90BucT8XpjCglLcZRizOBPZTyA8mouuVHEN/Aq79MX26LFq8TBV8P5d5BvuP78qwzMrTauB8Z95pgZ0ArPysv4UYO1CGjGFN0nNTUywHtOpoV6mMYR6Ea3J2luZ9Yn5+O/L7EHSjX9EjkR20n0ge1ldvH9XiPZUM+x349zFy/OQJnWPsI+oHoBHZxf4jx46FzHDyBrouzLrdtXt3HVOEanlUBjm0GdOstw7K0z5AJc8DDzDozELaCMD10COk1wHYi5J27Ttqbj+A4LhLSZKali1jx0+W62+oKZWuvFomTf0zZFTCsExMTVfnM8ZyOsUTMZgYo4mWS67rhz00AT+GYYkylledce79Q3hz6bKm1wHoee5tnpWCa/QL+ueYceNCBxdFPJHZ/M5+5DA5ZdGPkC2MHUKfPect74u54/OJ/fQvOhdyjGsAAkACgL1M2w4eJirqE2WOO2A4iyikAABg3P1PYeAAM7ZuGyhK2L2/W7OBKAoFyJ2t7xOgGNmE7kTVcu7tY3/UL7+EYKXNf4v+sDHJs+Ypu1b7oFC0LFz0d9ivXEfDyNUhWlvHHeH2rAOAk8xNZDa5P3HQ4XxgrLBmrN+0UZq88orOAdez6SvmrIce17j++n/lraW4TkJSPsvSK4GjU2F3PPGUFR0kGu3PmX+qkY9usnDxAs1ZyDMoIxB2d7ug8Eygz8BKcxvpmecb6jnYVLAuiWBLSklS0kr3nj0FI5y28vy8Cz7ZvNANMkFzseaJ7D1wQNNzce9nnn9adu3bISkZSbL/8F4ZPXa0VL+uugKGMI6bvvqGzgf0LOwfdNHBwz7Xd1umXBkhTcG+oJoucgP24COPPS7RhYvKxs1blZV5MT5B0rMT5IWXGypgUbf+PbJqzUq9HmPanYXIZ5i0xUoYMEV+8xWrl0t8Ypzai23bt5EqV1dWHRB7EqDs9LlT2hcAI13e76zgMCSAEd+OUB0Qe235quXS9NWXNcQb4A1W3bx5czVqjUrQFNjZvWenxGBnRURoxWh+99Vl3vy5ClSWKh0j3T80py62ALr8s43smS67Ikbmzp8t/yz9R4szrlm3Xou/zFuwSM7HxmsF5DPnzssjmos2Qu669w5ZvW6V7Nq3TQ4c3iMjvvtCatyQn3+ZlDvoA16sNS31kkyaOFrIWcl7a/NOe1m3aaPsP3ZUzidckp/HjZWGjRtLoWJFZeE/i9UtSJGdESOGahh40dLFZdUGCm0afJWQkiiz583RivNcj9oERBeRwxOQatWqFdKt2wfaH/QJdRpYhd2O4W+AyAoVrQBcrz75RWEsjYrZm6yhyEAK7LzZqq06euhZQsD5BGS0DWJBjoJOHgoOEEU4OJvX3PCIob6ffhKOcRiO/wlWGsZjuqiTgAjt5p3y7q3Cd4RWvv7tt1/kwMF9Gu4/cuR3cvPNN2pleIrL+Bj4csSXUqpsKe17CotO/X2qLF2xVIshQ+xyB9orr74mpJdh7vm747kee4IcxBSyvEPBPvoP20gjNXMyZe+BvQo2cszgAoW2sAEhRyG3kYvsZ1u8ZEnw/KTzS5VjJ49JzOXlpEjxQlKh0uVy2521pcGj9aT/oE9l/OSx8k6XjnJjrZv1XTz69ONy8NghycjNlMyARLNn327LPxoRIW3btlZQl/ylPD/zAwAVBwH3hizT6b1OMmb8GBn54/fS/cPucm/de5V9+eBDD4RgJnYYgOaFi+el96c472h7lLRu207GjJ0qTV5+Q6b9PkNOn41VZvc/y/6WcpdZqojvf/xeMrMNV4u/ZOD10aNH5UlSHUZESOXKlaV///7Su3dv6dKli7CP/0gdQE5JQMqSRDJTMKhLF9XtevXuLdWqX6uYCyl40E0hgpijELY6DpdsdayTS51nvbpaNSHH/Mjvv5eXmzSRK664QurVqyet2rXR/RWqVJFzRHeir+G0JPpAUXej9EJyZtj9tzBwjyZUoD1gBvPbvwrsqDERKMMo1Gbk5si7XTpq51a8soJM+X3yv4wWWwgsZI3cdV5NCI8ywAf5vab9kZ+c3xcO6Kew6PAoUxHMQzzYT4VLkFy89xjAngPE2SIoHHiyYWwQJgYDxEE4DC7yPZGvBaYFRgwsTgwgN47JawXjjRfwyqtNVTH2dmG4Uq1RveBBnhqrsG0GGEou6DnVpDmfRQLPFb8xUcZPHCeTpk4K81k4tZn8eoR7UvCDxLJOC2aiwrK8/wErsEN4+aGjGB+5WnTD82LwnfAJ7skGWItS4UoNDA1YFOzr1/+zMH+YPxcGOBVVYS0aKJYR5mgjVASlBkXXwWZCIAF8HdAkL5tVpKYfcmTfgT3SoVMHWbyU6sAWYoBRjLKD4W7tjJKx461qIAY8ii8DELAS4UwYbkpmluY3ohozyjjvjFwmP/z0o1yMi1UBcfbcaZk58095sF5du25UpNxw001ayZ3n472ioFM5EaMZbzoGg7NiOAYDHCOA0EsW7/0H9ysgB7BHNUOOIayHAjtJKZkaDu4AA4b2Qw9brkwqLq9as0aNWhQS+p/8T4T4kIgfcINrMQYdPKX6JoADRgn72MhP5rmmCJvHu+77WPzpS3Jv0o8AChjubuwzt+hnDA4NA4+OUlaQUtwDIJRr4eHC+4Qg6vFhT1VOAR4phOH3In/mbXcYIwsAw4FOjmMs8HwsDii5Xljnwfr1ZPXatWpQAVhRmMSLVNBemF0huCqWUwkDFM+MgSjGBiSPJKxtzqEytubcSedd5OrfzZpb8ny8xgsWzVfgDcWUnCIcwz+Y3x4yAPBJfhRYmTAC4xIuaugF96GCJfkluYdWAMf7k5OrFUzJr0WRHYwjZ8JgSHz+ueV0KVassIwY8aUcOLBXKwLCzsTBMG/hPBnyxRD5uE8v2XdwnyqcgJcoMc+/YABIjeur6+IJ6MeCzKLlYOW9gYeOqt7GvkShMDCa94PBg2BnzqRnoFrZ2EFxZ0Gk3/AEU2iI5PS0C2fJ5m2bZNSvo5R5OXnapJBJuWPXdqlzR22hkjmgO88AQ3rlmhVCGL4XK0LOAKq6s4T7eQ4Yqq0DhrAVZEbRtukzZ6jBR4Ezwrr/CVIP4Pn0ZP9u0JNfDTkEmMPcJTebF7IqGxOjRSh4FwBzFAeggJR7lHluDCzOdUCc873ADs4lxqz3F4Y8xVM4Tw3Sr0cow5L5CPBAWCTzBFCOcAcUYz+X3HuwzRo88ogyonhmHBMYzl6chmdiPhBK6+eRJwtQCEURox/ZoiFyWaIhec5Wb/DoI8pqYu0ktQIgL8AGcpB+43qw9ryQBM9A5W76GuMSBwmgBTIcY5ccvQBpgDDMTeYb6wSGKfLQASmuA3BGyDyyhPsgz7z9DkBjsAKSAmCRvoUcu5u3btEKnYR/E77MGsyGjONaDtD16mOJu/F+wyZkH++FtqmhnpMThKZbChP6NQQTcgH0k+TFJk30vZG7EjlDPwMowCT1NqJnUDGUZ8Kjz3oNUDF/4QIFwAA0yMdDpAQ5kQGBeU7awBjzUHR0DsabsVFxxAHWxKsMRJ6RixKAl34DiGUtYY1s/OILIfsNUIPCCA7gIbO5F9XA2cf4owo8fc1cZx9guBdke6phQ/l8yBBliwLgw0ii+AnPX7N2rSDPqYF3gKaM28effELDXMkrSjVqT9fBPsJkHfzkXi7fMNxxILLxOxugFfegHzm38/ud5Y8Zf0jXHh9I9euvlbLly0iJoMAYY80ZoqwV9CVrH6xmmIlc4/4H6ur9qQwOAw6AkpQjWsE5MuJfRXg4n5BmD5VmfpBWgjQD9MPAzweFYGa79u/KgUPHNOwbBiXAA8w/fw6Yls6sBFBatXq9GtgwKz/pZ45n1jkfiwoKB3kCAfWcbYAjvFOXLqrD/vzrr6pTtGrTRtm16B+s8X7PtevXCwwXnpuNHKk4d0lfQM5o/533D4vcADXYV3lCVVwK89jYMVY0axEb+7wKOnKK9RggFMAJYwOHPtcGgIRdCVCOMQvLnVxvVGinjYxHL5SInON4dEGYE0Q4MfYLFSmqYeCvvd5cnS04limcwPnffv+TVoGNiCgsvT8doNXAASTJXZmamaOAJd8TUtMkPglnNuurFdl5v0d3y1kZFSE1brpB2wvbkOeBkY6jlWfAaQqw632K/sGYJp8x+2GWExVFQRly5tMv5BdFv2G8WvEpM7KQNej57ONcQrkZp8gm+k+NsYC8gLPm1joWoQHoSd5QgFCAYxgnOGwAE+lr8o1ifyHLke0eCl6wwA4sItZu7sc8v/teW6uff6FxqB8ij1m7eMfo5lyftnqRRZ+nyqwMHGIwyAFc2ceYZSzQR7CAeUZkE+kLCs53nBw4kdmPTUO/IYsoDMc4oW95LhyB5F2l77kuc5Zz2Ii8QcbB0iQfMr9hx5DrDNmLnoyO4qxKClVyHS9c6c/y868/a2SZXjfaqgE78Ek+bBy8d9xtecrJB8nIc0AIvQowgGKlnA8YUbfe/fJmi+bKaqz7YF2V7/QBa5qv4Th8CYvF/qBNrMvIBGQG30m1M+DzgdauqAi56prK0v7dtvLoEw/LNdWrCfkor7/xJilbvrw81+hF2bv/sOQo05y5myu79+6S+g3MyUK7nmz4tLRt3171ciqIA0hcf+PNcuqM55wH0E+UYV8NkCIlrAI2zuq3Wr4ptW+/TZ0gtAvjHAfPO+++K2ViDMgH/Hj19aailZKjKErTXj4b0E/7g6g8Z1DSLoAxt1EBRrBb6j9cXwHf666rLk899YQW0SlTppRMnTpZC6uwCmRmpsv2HVulPEUaIyKkW/cPlIXHPoqv/PHnNAMry5RXRwIgFDbu+o3rpUxMKcUJKHxSqmwJbRch8oWLIaMipWxMBfluZD7DmTQz7gSg70qXK65VkmGTPdjgPmn8kqWAINrGQH4YwOTVzJRzZ49Lh47tpEhRi0ood3l5KVk+RmIqVpSSMTFStkIFufW2OrLvEFWuAf4y5IthAyWKMR0dIQuXLpK0HGNW8iaTM1KUBAC5gLaUiSkjd999p1x3ffUQpIRt+pHm4cTZnav58/nE9oeNSUEjwPYPur0v8QmkqkHTJ+UTxI9sWbZyqfZPqXKXy3vdPlSwMpn0EVkcZ/IkMydPUlLTJBPbmHDdjAwNBYct5yxLHCbIQtpJoVnLfW5rOOC8j3fkE3PTcqjb9ZFbvEcP8easwYMHSdWrrZgwaQGurX6NXHVVZS2wFBUdoRXQL8ZdUC2B8PCzF05Kj48+kBKE4gdFRqOLREnxUvbOWUdwLm/dvivUfz0tC2Db3ffdrWkXmPsAg2prELkW5MjH3qh81ZV6bRjV9CN9CEORv5kf4ydO0XD00mVjNIWIY0TYzRDBYPgWLVlIOr/fUQZ/0V+qXltJr1eidCEpUa6UXF/zRmnUpLHMnj9HY4UZA2q7ZaQI6RVI2wdzt02bVv9KBUBaACLYSI1V76EHQ1CV9BYUWqU/INhQeHnkTyNDAgvEEWeO7jmwQ9p1bCWVryL1QJSUKHmZREWXlJ9/HRukssmWTds2SM06N0i5y0vIqF9GSXxCvK455KwEhGQ8jB8/XuqSDzkiQgsvFS5cWKpUqSL79u0L2ZWAlvv375eWLVuG45h1Bl2YwnXLVizX1EnoxzjVPA+7O/bQx0knUtC+j4yIkJhy5aRz585y7tw5GRsU+3nwkUfk+Nmziu0AWALCO7NSF80cEWoV/TewElKbAZaW4sdIbrn5YCU7HZhgMBhoZUNj6/YtUr5CjCYTRmElKTzGIso6xgMJ2alGCchExV/ORyHA+CC0Ds8vShFeQ4wdvPZW+Q+2TpT8Nd8qXLqRg0fYw4Vq33abFgQgYStglC+oFOHBiGTCEv6GUkteLSrGhsp6saLqcSUfEm3Kf6486fHRh8aujI7Lk9YAAAAgAElEQVSSN1u00MrJhM2+9sbryg4gbMw9/e658AkBgIjRjiCmKt6BQ+SaMpo9hTUImcfjwELy+/RpWsKeBYm2kpz1m++/UeGFJwFhxrm9+34c7m/dtpXgvejWs5uMmzguzDkya+4sPQYwrnffvqFRyHNhTHXr0d32R0YoU4/3AqsIbyPha9z/kyD0kHNQtuk7GIDsa9rsNX03sClhQVxxZSX9nSqjU6ZN0/HBeTAtTpw+rvsYD+TnGzh4oIYTErIICM31SEy9cfMWVWQ4DwYjSg15jQArL6Wk6t8IajbCyDzXFsp7ixZvCt6dV5o2UWFaukwJadXKqtjx7slRWlAxg6XiRT5Qvl9s8pLmzqAaPMVgCHMjf1rpsqVl0pT8fBuEJiDQaaOyNJLNgONv8lYyLgFPtdpbZIRUq15dlWa80eR/IwEtz0t+MBhHHM/8wTOK8sQ+jDAMHYrmwOQhHJEFnH0elmX3NwUWYN6LT6DEHD1+TIEHjDoAc4QyrB8UYK5BqBhJ9GFkoASzAS674YVCCusIxg0gi1cLBtigkhzXAHjAi+4AkAGLxnTCuBsybKgZTlGRWnkWoJS0AxjvGNOkImA+133wAQWgEHScN2iweZ8BNB594nHB8/jCS42lbIzlU2KR/3UM1TrtH4sWodLkhaFdbAB7HTq9o+AcAGFBsL9r9w+UrcxxKAuEJ5Bb7aVXXlKveenAC9hvADmJckOwHLCSsQgThFQEClZmZKhcxfA+fuKYtGr1thSmyl9EhNxwQw155NGHVKmufVstubJKJa0GWavOrYKM5NpZueQZjJOnnrECX1dXq6o5UFgI8Qwa8zpbzsWelVq3WVGtG266QR0U9DvjxpV7ZDLzxeZOui78/M19Jk6eIDGXlVPvOfIGBYxk6iRaV9ARJSKKEIJhQa/mKmiquXOjrZ9iLo/R452xgMHwQpPGmh8J5QpnFfdioSV0y72JgA7MAeQsQJqziADPARZ5D8gbWOkP1q+vY51UBMgnmIGcD1PPWVf2TBjE3yvzz9mKjFPSG3A9/qY6NesJ32HLq7MmMDhZZFln2IdsJ3Tbr8vnxMmTw7yBgIsUuKFioDPyuCdGnCt+zAvmGcYY1ZnVCaK5YWuEOXm5F7IOJ5DPGS+yg3cbxVCVw0xLeO7OD44FzOB83aIi1SDWtCMY3sWKCiDmnn1WgIT2M7dR2mEK0X9+Lg47/xvjGoCTfjHQzwpKeD8ztnASAh5yDgAnazjXdwYhzwwI6AAmYSG333mnAqGco4Z7UNALWQY45qwoD1N01jWFbzgHhySVowld5LqMb1vr87QCtuevdkenyzCegfXc7wlg6mGd5KQG5LZ3nKfAV0GwSNMFREUqAEJoJc482nLtdTXCd0w/0SeMRfbRDm8DzCVn1HEPwA2Kg5FTkWPZaA/pO/ibMHWiGzC+AA+ddcxz8hyArqwFrGt79u0NmT/0Ff0C+972579Pd5hyfRjJAJnIfWfA4rA0kCNawWJvF+8X8EbZuUePBOCwgfc8L6wdL/jAukfYKkY7zwlD0NcU5EHxkjbWSHvTf2A/NZaZK8xt+sPeozkMOZ/8UDjutC0K8Nj5t995hwI9OPbQNxgTzqx0BxnORHJpA9YrAzs6Khx3XI9nQhf5bTTMfpeLmQoYUQiG3xKTeW9UZDYgGDBp5ap1IVjZ99MBCiJxL4AkB/QxhvkNHRh99LEnLK+WjrcoA7wchKUt6LO8C+aLM7hxOPKc7Nc5FrC5kZPoArfWNkAMBhbzADmAUUA+aMY46yP5nnEU857YD2Pc5RoFnhgv6DzoAw6C+n4PVba+j1IQCj3do0p4X54HW49R500pzdXKPOvaHRZjlDzXiKrV5Ni2AjuMkT59+ytYWTbmCpk49U8FKVOoDk4BnswcicURDfhDFU9lMMKsyJHkjDR5p/O7ElmkkFSoXEl+nzldHSq+Png7AMJwmPt7dfmNYwMAmTnFsYwbPtG5cNLAymSNAAQmfYCBwFZciLz2fjxpowAPmcfoUMxJ3h1rPn8DnNxb934bt8H8Jm8+/YXtQR8jdwFEnSxC/6AjGqgLsMu4I50WYdrGzIcpRyg7svaVV18NHejoVu7IgA0J+I/swOGjbQuifsjx6s8A+M0+Zd0G0Rf8DcjPOKUPSPcDCM/4oS8BqdGLybPr+rz3OddlozAYspxjXedjTLKO4jSgbX4OcxCWX9ceXUPmLgxKgMnUdLQFm5fkfwcs8e9c+8LFCzJ52mQtqMj1sIXQXSBxfPXNV+o4JT85qbK++np44Ng1IgQ6FVeH1fZso2eUVehtIu85cgoCSsvWrcOq5h56ShuoWMwnKTBoKwWRWOcYCwnJicqMuv/Be1VnQm8qWaa4PNsIhvcOmTRlqlx73XXyzLONJSmZ1DCWc5xPNkDCTl06BetypK6HzP+iJUpKyzZtZdsOi3S7cDE+6I90OX76oHz8SU+7n4+3smXUYYkDycHV+IREadGyhVxz7TUCIFSoaLTqur36fKTOaZzOFGikmCukF/IkAoqgZxJOS8FW0vtodeOgEM/cv2bL+fNn5amnn5AGDerL+vVrgxRHVO3NkJOnjssTTzwmFBOZMmWSkLQFgIsiI9u2bZHHn2goDR5+XGaEBZ9IV3FInn72SXmy4eMKMj7+1KPyQpMXpdkbzdQOfPLphtLk5ddk1C+jlWXHmsP4JzqldbuWcv1NNaRk2aLKqBz8xQCtBr5q7QrVRxmHLsN4p3m56ZKVmSwJCRdl8pQJ0qJ1K6lyTVUpV/EKKVGunNR/7DEZ/NVw2b57l8qkjEzYaDmyccMqade2hbRo21LOxV+Q+ORLClimZhLBYHkT5y6YK917dpO6D96vgG2VKldK5cqVNBR6wYJ5GhJvhAMiGk0/Zmxiy3d+v5OQU3XREtjNZgvwLiARYDNDooCF16jJq/Lb+ElqAyNDk7CLVccA4DGgBhnjrEo+yV3p/xGBQhQc479lGxjIlqoIYJ6/MyjYQ87KgmAlIbhBNXBmJWAlBYN8hlJgB/boc88/I/XrPyiNX3he2r/TViZMGCcpqUn/Auyo6p2SkSiLliyQgUP6y4svvyBUR2/6WlNp3uJNnS979+c78pCRtAsWOuxriFtDvxyq2AZ2Bn1DX2IjYT9RcwDS13c/fCfLVy1TwI9clfQ77GDk7pGjJ+Wb70bKTz//qmQld/yis+3et1OuqV5V59agof0lPTtJK823bNtcXn6tkbz6ZjOZNX+O7DtyQLJgSGekaM5KVoI0mJtZ6ULx1NmzZ8r27Vs1FQDV0L2/LIIuRyB/UMT1088+kTfefF3JW+QrhTV+/BT2eprKNMYC7x5WKM9AuoO4hHMy4ptvpU37d+TNt2BXThHyQ9NPCSnIiWyZOWeajPrtuzASFGdQahoFjxgtlhpg27ZtmjeyR48e8tlnn8nKlSs1fYDnOU1KoqCWaHGmKVOmyNChQ2XAoEGqL6vzTotI5qnMBFtj7UAuomOwtrgODC5ADQycdePGjJX1a9eF4/PYqZOyadtW2bRjh45pZQs7WJlrIeDm4dNp+F/BSt6vb/QHf7OWRDjKyQ/sYJIYMp+fK41QocVLlskrrzbTSlBMEhKso6ijILk3HLACpYwH5lrknPJwJM4BUPGwDb5ffW01AQgsmACexQMlDcOUhZHjAED4ZDHm+lybjXyISpOPILyqeNC2aClUpJj06z9QGr3wov7W48Ne6unkHJQJPrft3BHmkULh5/psl1e8Qo0OmC6ELfIbrDS/p73MLHnp5aZ67dq33S5HjxtjDmr7t9+PlMsqVNSEzBERtDva2hURJXVuv1Pe+6CrHDx8RKnafk3ewdr1GwWPNucULgpCb+d9PgSwAWMgU6b9MV3wJJDc9ovhX6mBwXvjfXEM1bl69/1UihQrodchdKFwUesXziFx+p59+/+lRPBe33jzLSl/eYWwnX4+5zZ89nn5c8asMCE/iwX3PH7ytPTq3Vcuv6JSeC99Xp45IkqefuZZmTFrdhiGweKLFw7PjysOtJmx5e/k3IWLsnjJUrnhpls0dKLg9XiXEyZNUUFofVRctmzbEQ5870ty+r3e/C2peGWV8HlKliakwdrFs73b+T1Zv5EcFjaOaAN/81wo6fS1K1qg+uyDXj/yx5+0bTZWgjETFalAHUUVnMXA+OUc2JCwdFG0fdwD7HE+nyixsIWMsWohm27kYki907GDHssc8iTBGFPkbgHIio2Ll4/79JWyMZfJs883lu07qS5sXlk+L8Zfkqm//yGPPg5d3J6/eMnSUrPObbJr335dIM/GXpTXmpOzKUoavdRELqFEME9y8yQ1K0tgvOpCiofmyBH5dew4BZTdUcCzwNLA8AQcRyZgmFNl3NqSoyFFsEQd1C1RqrS2h/H5XKPGMmPWHIlPMDYbc8HHx5FjJ+Sdjp009yntZwxHFSqijoWCzE0EKqGvGIrav8znQGYgn66tUUOVdTeOM8jrgucyI1OS0jN0429+0zC2DBYUA9APHT8h/QYNkuo3oBxESaHiNrdoD2P/1Wav6ziPu2QLDWMZoKrnRx9Lteo1pPlbLWTXHguXZJ8ne+fdvfdBN7nm2urSrceHoeedY2Bl8MmcMS+TjU3607fzsXEya85f0r7Du3JzzVpBcQSY6kXl8isqquz7+dffZO9+C8PgvJOnz6oc7/BuJ6lV57ZwTMRcVkHDlRjfMAAY/4AXtIHzAOBWr10vb7eCVWTvDnn70cd9dF7YMQByeXL67Hnp8v4HUvUaCoohi4sKiaT/mD5Dw9rnL1wk997/gPw6ekz4nn3tiY27pO2r+2B9ledlysVoG+kn5vqpM2flxSYvS81adWTpcmMdck/uf+zEKenWo6dUv+56mTl7Ttgu+tLl45Zt21Vm1apzu5S//Aq9NrLhyaefkR9H/SyMN67lIDGfhG2tWbdBBn4+RB6s30BKlCojV1e7Tm646VZp/OIr8utv4+Tk6fyUExT5QDlTYNLDBbNR1DCSTWHkHkePn5RJU6apTEbekS+O9/jCS03k519Hy7YdO/8VzoM84l0iA1u0bCV333u/yriatWpL67btZcKkybLvwCEdO7w72u0AFOPRGCW5eo3IwsWkULGSUuHKq+TIidOaL4mQDfIm4QlNycif88yDnXsPSOv278plFSvLFZWrSoPHnpTvfvxZAQvO7/xBD+n0fjfZsmOPzhuuw3kLFi+VVu06Sr+Bg+Xw8dPhnEKZ4Rju+feS5dKqXQfpN3CIHDt1Vo+BreXzLz4pVSZNmy7PvdBErqxaTWIqVJJ33+sq6zdv02NoL9fheK71SrPmclW1GnJNjRu0nTPmzNN9m7btlF59+8mAwcMkMSlNjVXeQ0Jiqkz7Y6Z079FLfvp5tJwhDCdQrm0sMP5tg40Tn5AiI777QZ5+rrHcU7ee9svk32fIqXOxsnXnXvmoz6cyZsIUiUtMCfqSgEGRuQsW6f3HT56mDFzkHNdn7LOxvixZtkKGDPtSmr72urz08is61t96u6V8+ll/lZGuZzhLAWBu9dqN8vmQL6XZ62/Jc41ekhdfaioUkZkzd4GcOn1er819lAmmwEqB8RmwOWDP4ZTzNsGYRJYjxwFI+w8aIDt279S8Sx/2+lDXJMAm2MxcG9BO7xHIJ1h/rGswVmEkw0IlnyBrGyAULL05fy2UQ0dOhIVwlKGWSTgYDM9VMnzEd/LyK83k3vvrqXH8QbcP9T1t37FHxw7jx8eQjwFCkpPSjM13MSElZKwcPn5KfhkzXkaPnyy79h2UjGzanCeJqdmSkJIpiamkA8iV1Mw8ScOgysyTnXsOyfjJf8jHfQdIy7YdpWWbjtKz16cy/JsfZNHSlXL89Dkd/xSWSaCyenaevvPd+w/JyFG/SrcPe0uHzu/Lj7+MloNHT0hiaoYwBn8bN1G27Nwpl5KTJSMnR1IyMuTMhQvy95IlMmnaNFm1bp3EJSaqAy09J0fOxsbKstWr5Y+ZM2XDli2SQRGO9Cw5efaCrFq3UWbPWyjz/v5H/lq4WBjrM+cu0O/8tmLNBuHZARPpI9pwNjZe/pg1S4Z/8418MmCAjJ00SQ4eOyYpmZm6vs+aN0/WbtwoiYQp55HtzaJgmr7+ujpX6z/6qOasREb87zbm4rmLlq/yQnyidOj8gUQVKS5XV79BzlyI0/OYD90/6i3vd/9Q5zdzn4IT5MOEaYQR73KA9u/Ys1/7rvtHfWT4N9/LijXr9XmQD8gC5v6BI8d1rnv4Ge9o8bJVsnjZSpUtXC89W+RScppemz7hO+3lORkbE6b8LoOGfilDvvxa5RfPmJSWKSvXbtBr0U7a42OPe/l1+eS75/TkunGJqbJlx25t754Dh/VaPB/gbgKFi/JETp6NlSUrVsuSFWt0rLg8ow8OHDkhy1ev0/ufOHNB28p9aJP3EX26eftu2bZrr5w+HxfKcMYJbWCjn9Zs2KzPN+yrb3RcTv1zpvbNrn2HQnnlx/N5KTldxyx9gsz74effZPLv0+Vs7CWtCO/HujynL3kevvOMbHy3fs4L3+fm7Ttk+py5Mmr0GJk59y85dsrWBsb7iTNn5dCx43IxIVHQ03AoE33Fp9/vYkKybN+9T6bPniejfhsnYydO0edgntFm+sfeCfM5T98XfcW75N0gP1mPXcdHdqWkZsruPQdkwcJ/ZOrvMzR1xLkLFKwUuZSQIkeOnZKjx08roMDzoCuy8ay0Ky4xSbbv3iML/1kis+fNl8XLlmse/pPnzunc4jg/j+PRM89ciJWN27bJ/EWLZdGy5bLnwEElcGh/5uSqDo4efu5inGzavl0WL18ui5Yukz0HDymDmeuhv9Nf5+LirU3qLGBt5dmz5ezFONmyc5csWbFSVq1bb3o/7c/IUv0LnQvdFf0AfY+1iE9sNYBSZU4GOha6KLYSKRyIZCSizZ1xOCBx8BORidOaXLh8d4cQDimcAziF0McA1rgWn+j76I2sb4ePHg/XLPRObB3WRo5Dl0Onoa3so61ci2dAd9uz74Ds3L1Xr8s+3is6NDYraxv6HM/G+ZyXr+fl20ycw35sUSrF7z94WG1d2uDrI8fwN31ImxhH3I820U5vG79zP46h79hoC2mBAMtxqKmuGLSV6/rm7YexjfON3xmLfJLnsPJVV6v+On1mfnFcfy7ux33dfvB726dFanF9vwfXtPZzL/LpQ6rAcUGauX+3iWv4ueyjD7kP9+N4zv/3/ey5C/5m59m59KOfi93BmPBjuTYb3+0e+bq839vbzjPzTjkOfAU2c0RUIRk0eGhocxH5xHMhF5EFyHGXU3yiP/CbyXeT5chi5Fr+vlxlZfMuvB9cdyn4Pmmfs+6RN7xv33jnnM/xuo9IkEAm+e98cpz3VcFrMb783RZ8h/QFm+0z2/F/2v8//ebn8un39OcruO//5m8/73/3aXPCHHv/09//eX+uw28RPjD4gYZoiEPw0P6bPUCeeogwlghJIyk91TNvufVWBSsGfv55gVDWPBVieI+PnjiuoUwUKcF7SogobDTCuwlhA93l+ggy8qg4Uw6PJ2FceE+ffPppLZJguX5ga1keJNr+1/wF8tmAgdL8rbflzRYtZdiXw2Xl6rU6KDds2iKjfvlNJzeDnsnEM/k9yfVElUDy4pAUn3B0QtYJEwNwonAPucAIKaONtA2wkvvOW/C3/DZmnAIGLoyYLBjUc+fNly+Gj1BQDLCla/eeMmTYF7Jw0T8qWDnO+tQ8fbSJSQQgQHvferuVfNCtu/Tu+4karRzLhjdqyrQ/ZNyEibJ7775wIiMguAafJ06d1rZ16vK+3H3vffLEUw2l/8BBem8WA4SpCaGAeZCTp23+e/ESGfrFcAHIeLtVa+nzST8FR/GQUOiD+9s97H3xHYBp3oKF8vW33ynwgtHcq3cfmTl7roILzt7gWAYl5/N3wY3f6U9+YxLifdy1Z58Cgz0+/EgNtYmTp+riwTE7d++RKdN+l/ETJ+s5nG/PZMKKQQ0gCgiLoAI4oS/oS8YuoAfX5zyuh3CknXzn/rxLFiE2Jj2bt5f9u/ful9Fjx8p3P4yUEd98o2AkIBjFfnTxhtmoY9qeCQ834aaE2BHSQ+gVYwqmqucI4vqAkLAs+JuFnk8S9S9ctEiZF3YMybVTtW08J78RFrF85Wo5dMQMR19oGe/sZwPEBBwC+AbkppgRCpMDk6fPX5Clq1bLxq3bVLFCyUFR5BhVsgKFjO8cC9tq6u/TNJ8poUk4JbQtcReVBVEw0b17+CkGQMgtLIXRY8fLr6PHKqgEAFOwjxkL9L23HVAcgOuX38boeQDnXrCIOeqsPgDLbTt2aOgXDC82GFWwFqhSj2cIecR1eT6A2NTMLEtDACjLu8+xYjs8p+WzxO+GpytVFdEFi/+RGXPmyuy582ThosXqYDh05JjmQqLdBdt+5NhxzVNUMPyHscX9HbBk8eR8V4J4d7w3X4xs0bEFm/fN/GHzd8/+s+djVUEDfEd+rFqzTg4cOqzjwhSy/PnGeYR/Mm8Zx8tWrNJt05atqpihLNA+nwO0p+C7QLatXL1GQRXeCbKG463NNnb9GXj+Hbv2qAMFB4nPfUBWQDWXgRwPsOb7uR7AI/ehb8j15Lmm2EcOHBRS/mZDXnjfnzl3Qc5diA2vzTV9HnMsf58+e05Bfq6Nc4c28o4KPif3Q+Z5P3MuMoJ+xam0c/d+2blrnxowFPRgP4qFM7pQLPx98RkqIIFyyvFsvD/uhaJNO5jDKO4F5WbBfuEc5BXXPHv+giplOMgKtt2vzTtE0Wef9YnNKeS5JsgvVFTe6fReaABi3LlBxydzwJU2/j568oxs2LJdP0+fv6hGMb+zYWy7YYwRnZhqYD8KIeCIG98YVwbsmLHt53MMyiLfMar5m+txvB+Dob5jzwEFLRwMYG4ChmC8+nGAVIeOnVSQgGrFGK/sA1xw9hd9xLtCedT3kJUn8ZeSNVyf77y//H7MU0XSFcxUQvrzRMFJAMp4gM8AnOU+5+P+F2138/Lr0uUH/aENHdN5aaKYgYiIk0xFRdIgEpwoBhyJINqEVukQRRJo8G8IcahoyCATnYgoImqQ0KhIMK1JJNoDBxqxQz95znnO2We/3Pu+98vZ+5bP+tb3V/X77Xvv03lUfhR1XfWyar3VqlXrquv6PZ9Agmt046tr7f7v3/5qygrbHCDvrkXKux6xEa7J77SP7Xub07FxcJcTfNZziG2QxiHmZFs71lpMl4wPF3nXDQFInwhxyu/+rfXfevLh8U//2p+eV4Y9lPIpCE/f2WD+mjWMTe6pQDZZgLInxYvT1988f8TH3svhQSYtFxgWVJ4/zrnxG+ZfVCcYkgBI+Uxf6R8do4PVO/ynT+pdC0jevfE6cIKVcvfKBTK1kbzGZKMimPnNd68fn718mECmQLR6+kenfvz1s9n8kLWxjSUgJjioTeENzAmQ5WGAE/1emfYJkm9fvnz88U9/emmr7vnr1+t7ygIubyc5X1N4Hcd8oYMCtXL8wQfp5IFr9S/84d39/QRKBSQLTy4YKoDqWpv79+8f/8/f+q3Hf/gP/+HHn/v5n3/8jb/+12d+dvNWmwEXCQ74UL3H8z/xb/rzit/1+Pf8ob//8bd+/NXgRT5Sg5PFu3BrRwqnOBoPX0+6Bu8VKHRNBnLzlHwk7d2zL7UrxnJfe1d7oj3c2g5uAovVH/f0Am6Fq61rZaElMnGNFuMU7/KsulG8ijc+kilYkmtjg2UMOfzY19JOJ9u/ZXA2ZvuBy1aCoY1U/HtNfuAYVxkcI9fND/SAWfyLkz7lA5wl95L27SNQJ5jWgNqrN2/HHytO5gLfrPWu+WZ03yektAOTnoPZfs3ximyLg7zjT74eirDpYwsv63ECkx4CqTvtk3Ve0t7YE0h9nwdRHVe5oD/fUXD1nKva+OzVd3d3Q9tZN5/DEuRZtOFr/e/C5rO+vH8Y3/WbF/7FOnzAu2cvX03wU9uWt5/cg3hvseG7e3TxmewD+Xxsv/uTXmuOuvqstdH6eCPBHoetZ/etAU239/Y0V8mbBiuwZ70xbsfqPq54WBOUWQe1cS/nH1kX3RcvsE6/uTAyVsZs2S292oB1+lrG4QNKYLeuY4IF9/Nem9Kk3n32lPiTMdQLUp0Pr2ds46/k3qeDOqacTnYsDzMdlvgH/sF/6PE3/ue/dvG/yca4ZBZ+9LDDGTAUHFR/vd4XXzS1Lx6UxsFx7T9aBi9Jnbb6wUH9l5L2TdrpSybiF+R9ylHdhp29eXif8o6vf+T6YQ4izYGxH/3c7P2V61Ma2TOpAcusOTtQyT6zE7WNpw1mW/hZxr3AZBPYvmVP+I/j868gJb/mKh3B6vHZ9F196AV/rYHPzacF8x35JCjLVzvxKH3Fq/fanOmsb5vu4U7Z47u96a0sT1g/y/UtvNt7uKAb7OLq+ke3FYKVbUjINpOQPjvl+1cvJhDpdRSvaqhnwBgmx7sZr/aR+9MVQRsf/va0hTN868RycvtaUf/tzqte/s3TN6oYSY4xQ4Wpp8HyNOCrn35z2fgjroZOWwJGV/GUw1WQFP7g9nW54g0/Y/aeM97rTsp9f23w4SOQYDPaCVfmNzcpG7goHMrhSZGNprTLs5jcbmTRVIPYtnK0g+Pp2Cm/8kCb8rH9KA189TknuPri7Fqb9mkuaOZUY++bg8ngw9uiQxbq6J3r4J+nVOcY9M44+p0fyQavsOUW1Cp7edMxznbK0IRX1+XRi+p6A0eVb3hCFptmemMjRncaAAPTQj2vkq2NWwKQxts4O65O/50gPvFwTw8FI6tn5pD7vG72+njtMbLr3MWD8i68CD/pvHI04w1dowucP04LJ6dODcfQNWenjmTrODunEwTvvkJ50tDr4m/+4EfLm0cO26YoV0Yfe23+0OH28YCiDylaxjZ4Tbd2hO2o/WCD+mpA2yub13vfvJ0gJUwK4RYAACAASURBVAeQAzffsOQ849VyGDmTtw4jfmhLNwuzOfyrM6WjdXK8FyQ85+Kpp8oLt/rcPHJu0NKrvQmQnfB7fc5vZWDcOp1tq65PQtM2tqd4mQt4Tne0bT+0tg28BVw6r/Sp3OC99TJOZmGceWnHI/ioYzPONsZA20m7th1X247lGsz5V9bjtMAJr/bn7AN3tNYmbYduL5onjPNa4Ku853BwXNzL+wS1wSI0sIW1NcHXQ5f9+he80o6dSSqt9AuvTl7gOR5ZMwq7+tScDP/Mn/UPor9rTlb+5//lX5x5bTPHeet872aWY3YGAlt/m3eTpbxOnrxBAOXGAKubYOOB797GvzCVFY42xaX1zcHjbHbsOpbqz007eNpqByfX+I2/5EQ2laOy5y99L+rjvDLFkWxQc16h4piTq/4rGReeNs5oERxQJxewQhs+nHR0PDITqJfIiM6SkblVXWpb9+Seb1J9mNcRnfixqWkb+Ti56wSv69lk31l3P14ClKPzHMH1GmtPVhqXTp5+B5jzgOztm3lF61/4F/MNUSfqfean9lY7m1dr1bkmeqXIJ02sA9ZL1wKQ8PJnOHLOOV6Pg79OPAlWos28grs+7uVkSK4JSITv0bf3E8QRTIleCersIBMZCG6/fruClfcCX4IAR7Dye59EuH/87pV+kTN5C2S+evh+TmRW/nSKrjk9Rwfoo+A4/OADBziqF5D/qYD4nO7y2ZGPj4IOP/n227XmCpy9nODkV99q+90ENgQ/tHUKU7BCH/MIfPRUr+TKqpdwVAYHuNFFuOJb8dcWDQKhLx8eJkgpOOmfvAUq1f/0+fPHX/6VX3n8vb/4i4+/8qu/Ov/4bRypchBwNEYCjG8ugT3j479T105y/+Lf+4fmpGBxlMNF38gp/+RbvI2RjaTNY3A9+7advNft03bok/ZY1vyMq7w06N8+Z95Ao3q4wrO6BbfCKr/B0x+fG7gtPDYCrQKL2Sg7CZyALVyMIQgZvfFHRQlatr96/eTgu9bW2O0vV6ZN8YST6xOOPu3Xcvfa4qH+LW+uvnDat2Po41q/8lQOH0l9baS+hSmnb3xRf7TJJ6v/KejnH+b5n3wxgXWnL8mgwdoTT/DV4RudxKPSrh08Bu8ViBQcYl/YmjNoyZbN+sAmreABuyOxRT4dJPk+qwf+0q2PzI80l5Sjwfxqe2UT1FyHAoZHFxlaN98+fvvy1fBEIBPdDYDiF/4MHdbb73dgFJx5EP/2XXB87YGEwPJqs+aBdYatl1xbW9DLJ3KPfmWu+RzJE1C6+Hbrz3N9NkBi+899DhjDx/lsgXVtfZ5qvm+cQCgfj89sjNMXMnZxiA+29+6RS4Iop3/Z8eTw1U5CY/zylIFd+Geftj/Lbq/1A0t512m4t6+y27GyL9gnK9HTwNaT+XqYyO/wsM5YTv1aJ13/7a++ffQ2jWDln/iT/8blDaJpd++twOyxy1M44ZPkungXr/JKfwktvQ492ZcF7waME2Q+27ou7I7zubz8kuOpdvCFEx+nfnf0M3qqDG/VoyVtNl9LD1gOYvy+P5C3Kb1liR6nh+0HHJaIzY2N4JuxE7GnPX0df672ojYta/d+6MsXrH/fYGRPSsqV1W6wMfUl+T0eyrIl6L/wYT1onnbLJxp/c+ns6Mv76CDe4ENlVdk9VVb4xpI+7ZM5k7mSQGjnfPLKIHnhfC4/5fvU9Tn+U9dkiA591YtJSj86gT3VUT1FYExcQ9AfI/RVb30EKQUoGCxBP0/k3fu+itNmZ9BAoOccp99u0TYBnAjAn72cbfstFX3hUOW2YcPkEyZcKXWJ7aRp33n6c/wRydnXtaDlnBYYAxwnvAGYtgXbhtG9iSO3ecartjlzOMNLrt2ecMEdPTYsp9FufzRWeGhpuZwyFS48bLY/5UeMqHLtYxAoXoyDRePk1wkfvr3Xv4FDG2LB4S5e2hQ3+GaMvcikPkfyq1NwUe4e3G6+jVPZdWw0CpzgUXGwOdcH7yKPnLgtznLyUF84yhiu6PTmJZl0U19YJx9LTxerwhMA82+iviPWoL2Pe5/Behs4m7WzjD4JWjpF2blk/vgHXt85ou8CgoJrXnkWmDOWjSA+hK5ubiN35eUb2dLPk4bOGU4TB4iDyAn0dNZGiCOkTi6gyUHiFHF2XE+g7kGQhd70tE2+b5vvXKTc9em4aIsnw4f1L6l0pXqCp1Jxl0fX8C0BLPLXRzk+4cMETN+ac+ZH/hzHPxaTgwCmxP54BYXNyqlUJ1/e5NWioSlOMD4MnesJdp98e0LuZKXXxS9O9mVh5sAm8GQ+NMHTfBWc9DqJ+UXv6HtppMNOVso7b+gUPmibdO1kaNcEDnidD/iiTAIT305bBLfozeazMZSfOgKe4EnLMsb9jFOdM++q/+Z/5mDmtnFLo+vOqeLafuzU+QAA3dVrY5O3OYcWvGw/OR6kTRa08gt+cJfrC2Z1vrJRFhjg5w9Gaj86hv6BEdnCK8lpt/xxDodDYItjIeiD5glozUk1a1kcGXkdF/kEjWYNS6DYPEUPHNAMh9ii2MPqAT4KIuFpedA5ET7lBIA6uMOHnZNXHmT1L/3L/8rj3/37fvHxn/lj//wEbjhiNtU2eua9zR1nzrXNZ6/HNtw9PDqt6JSQwIdkU5iAXAIW4Nks1gHsZjFBhAQnOYgcQTDNKW2diLSJBwsus4Fbr6QbBx7Z4GcT3w218ZqM1c1q8mzmjdM0+Dkhs4J1NgJeBSfHOp5kdAmerddz1FXP4AHeLX/clyY8qr1AT3j8YXjOab6dn/SSjppLcDMW+dILc4eOVI7FY/LlMHdTjQ7fb+QMux6H+HjiP0F1tLTfOMhei8xJhXOcCTy+fzd2M3Pj4+Mf/5U//uj7s4KV/phk1infOfINvuOhnCAmu7+/Kxo/gt2GN3wHv7f+YZMty59eOEES/c5pg+GDObRowQNy7uZCjr/KyEUQg07SF3X0iK5EX3PKLDpG7wSPnAy9DlhedGVOG394fHHntJk1UgDEuulPZHJSrnpobPrr9Wfw6Z8AIbwKj34IcH397NmlTLBB8MH6K3ApOOjVzvv57mwCOdorf/FaUDTBUTSbR8YQIHUaMIHYBHPMQXjQQeM2gFMdTfDzfoImxU8OH/lvf51Xjv/rv/SX5vMn//gv/dLj3/xbf2v8BTRFBpVDXglv0LJjGB+9f+rX/u3HH/1dP//4C3/gDz7+7//H/zXwyy880w88OLonO/e1Aa3DU4mtCH15bVwf8jBeaYGDMbQz99oeP8Ant7bFSzDABV998thFbcFyUhG/waZbp46dfGZjwp9sgrWjM/qW1ranl8YKvt/PyWzjdUyBbjaXbMHBE21br29hln/w1OakzzjG117e+VAa8ICswIAb+K7RXXyMoy+4bYNO9caT3OtDN5VXhq0LX949Pnv16vHrZ989Pnt1N6cQweNjOgHotW+pfqmcb2aegGd8uXHQIz/pzfjm6sZNe2NIbE/sWR7usJeCQWymZJ2e9d1DCCe010kqAU12k69Y/1BQkq8MR4FFPrIAofnMb0QP3/F8jR3+nfMCnXxuwcsGFdW7FhAFC9wJeK77+Oz09GHqwMYv9wK+E9zUR1++Nf993c9p6fXmmDWnflR9Kr4Ef6trjDWo/lR9KusCe+9wkb2L5Hp8bg+rlK3vQY8Pbh24v591xN4GHP4U/68+Iv9G+dj32UeTQwJU8ZGyBtZHyhoRPxANp7+GFsnaCaY1tX5W6NprafXAuE3KtMMffeVdg8HFn4554qZN2iaY517/HUBMfYNO9THk1sBJ5u0K0viGofXw/PO4P/fn/8IEKn0m7t/79//cxYeFM7+Rbw634nvK0jX8S1/8ix2sNq42rUcb/OOX5I3M0g1+8dS+fcr7L+Xlc/NZ4y+vg+cgRGkwTlICZeTsvrqIBmNFV+JL/5X/6a/mU3o/+rn5zBLcqgfasnlS7RtblZR1rL4aOz72Ytlz9k8fvggbMWkFJD1I5UtKLeffnEFKhxX4Y/XN2KH6lXL32ghwGsN99xRje8YnjJzJprK65T/+lC94eyun1EePKwN55saeB7nvnnPL4UuyVXfCfOq6+H4uL376anMJVp4dCtjkasOz3vV1eRRbYE8wQGBAcEXwUmBAOcPFceWkqhdI6B/VnLAnALI+vH8GBvVxeorT29No1wbrw7wKaEIRns0qYgub0vdaTqkFK+HVcq8qeeLPwNa4ts64gi8CRfoJoBamMbU7N5DuGUk5XpnsNuYMSWG2rkaAgLXrxj599ok0m1RlheG6cuhmBkzKVRg21V6RtGE1UaNgwR1/Orn1KV7o6iJCB6I0+mTRcN9xS0MVPDhnIWqdMfUhF/2alHfM5uqMA//i6lr/tnGvTXHwTUZ16DS+th0Pr9BQXQETH/BcAKQwtQlvs3C3XDvtO1bL0Uu/J1i2PtjeOjndpSPniZPW27z5ZleeQmrrmyzRPZs+9eaGV6b94cU8BDj+oRocwU34uiYvciz84hocd/AjbQU0PUh4Po4eI8wpkjgyHEXXnCM5p4ez0zYx2h+nHK7md+e2QGFx6D+wc05K58kLfHsK95bRWzpYeNHvDZ9MjN/AsHb4ZH66FrichylrHBtojpT2nfN1AOsAc/7GmXuwGcqrb+jl4A5vju92cgSNg8f0kZ5Un5VlrgUXulhbQTZdXJ5aaEovBw6cpKeDlW37pfwcL/hmQQcXj+GZuYJ/Wfxrj9DF6aJb5of2wXnbio6t3HVhtDx98yBJHR7hBVuojfvaSffwKj492QVH9isPF/rdxfC/um5+n/O5cIqHMdEAz1z3JHYWdGPCFe1471S5ILP7yquwjNlx5ZwS47WecyKA2WDXOCBPBCvBru7ACw7FL3zZNi+82/dwwhcJ3mgq7ua36+KIHtdw1M6nS3737/m9c7LS9xttHOuMmec2fDaxcrovt+GsDVDmmhMn72a0ZTaJrvU7U/u1zriuz3IwOYLKbYhv6057pY2kTKBGoKI4KYcHOgpDIMLr2Tav6skLXziDZGizUBnKyU8iP+0kGwmOpPYCBx1fcAwfOL/GVN4gkesm+BkfTpEhm7TXcXKXjE+u5oZ7spNXR/kavpvpjx7q1NK7cW7X5wdOWji76tp2AoNed37LMU6azdIRjDVfzCl+EdvdIKQHbv/sH/vnJlApWPm//uZvznpnPDbXQ15rgTXNWpaHSnTV2pbEn+sr6Cee8EIHp7/8v8ytNdfwnkwSWMkpiAQrEzwjd3Kge/JTz+iAwAZ5kMUksN76M8jr18G/eyVYZfO/gpgPAjACOQKBCcSDJ0BIZ41nrAZo6KMkaKSc3I1NP2yE+kAQLndvnCq8T0BjrcGCD4IgAhDfvng1ddWje/N9nSgGF530z3XnX64TLGo/9OKbtsYXQGlAaE6KeQjMF/KgY/Ho1cPbx1//7/+Hx1/+lX/t8S/8h//R5a0D4yQlGIfGpAV/zQNwlP+rv/onx+b8/C/8/vnWIJnhGZzkYOFVg8DuuzHE37YvLXL9lEvmm3kFnmt5cXQtgYP36M+Y4SP81LE5+nQMbbR1D3bxcI+P7uEs11YbsNgDck4QLbjBUbm8/V3TFzl5NQcbLmB1bHiBp4zNq165J//qANrxDT6lGzx0dz7AE9zCdi/pUx3qfXnV9s3Vq4M/HIyVsvA9vMppzuIh1wedfE0BOIE0OsjHOgOAAnx0cR6Q8820F1hbb/9EP0ITuoyXshVMWMFe/Dh5UTwFC9i8Bh/HzswDaH9gkX2hutjK2ODaKm35jXA51yTXypymvPBp1oLvh8bSqe/MvQlC5luc+knmff3wBiC1x1v2AI8kZfjjRKqgpyTYya/1sKH8nLqPK2BsTpObhyOXV3bjP5zrjHXnYnePtdKaZR3EB8FKfjb7PnudD9ZQe0R++f3423zuSeswgbqm+mHWv/g98TPrp/E3+Ufu+aHaS7drIt+veMHZvXWyskJX00nThpX+2nedL43gglUc8Kxw2x7Mtm+de2M2zz40e1PloSX+xQSvbl751c/6B978mdPyU6yZX/30u8d/60/92uPv/j2/8Oi77j4dpB0/D1x8q+8QvzG6C6YEX3QV196rU9Y2YMT/52M2KaMvycE/eXr2L88/lxef5uBoS76RTXxzuAbH4B142ePH/xXXyN4iOCdY+ev/7X/3+E/90X/68R/5R/+x+fRZfe0cHMnDqNqMbYNjj9mRM1hZW8hudU2aB73HmyATZFw+YwOSZMhfaXLP5kjTn41eJynbRv53EqxE+63syqPypfOj7chJG3w9yyq/ykQe3ncOhe+dgxmnddf5CeNnuY7ubv26BCt7UWQh2M1QFYICKddGYoQEXQT3zjLBlwYmBP04rw3eNFDQ9nIOrVNpLeMUCwgKck79BHD2q6BgcorVcaY57rdGxORqMMfGzQau8NX1miPuA8BwaJlc4OMMvrQeXp4KaWPCyglMzqDJTRjC2YLcyqReImy5dowLHFt+4nfSBa57hk+ftqeQrnt/GqKWN8eTW36RKxkXp7aVowFuNu4CXCZ86+Fw6kP50Hq4okV/Ywo+6Q9/vLul7aRDu3OsGGF4eJVsBxnDv/DO0W48Mv4JWxtlYMBBfrbBLzBLCzoqy/YFr8FieM7J1fnHrIdZtE9dMR8EvWcMf4Sz/lBAwNs8oEPmgVOGs9B/9BTlfu7NFddOAcrppnaCgk5WCgI2IFd+oxlf8BktLUcPmaLFkzZBXXIka7hxbDh/nCoOjet+v9I9x0sZQ62Na32UKwPDPISbOWvO9BROg5HwR7c2aNMnJ6zDY7hXX+X0hdyrL3BHA/7DW11lPN+OfSeQGnuBN06pmqvGmuDkOtVjk4znZCNgCe/54yDOlcVxHESbr7fz6ptvCpUH44AuB7LBTHzqySh8P/UtfM/TVPQ20aXbk4SdB/qwZWfAjRzPhD9nwhcwyze8wqPM8fDaHCVzfKO32p74nPfK8bbzwz34mcOxUWCDhXbt3HOSjJ22cXD0hcs5V6/tWj59gYbqaceGM1uDN+g3hjbFR71yvKTXrVMfeHEGlcOxsoGfen211R8sbdQpk4JPAocnf0pf6H89wZ86H/J5gupJ6Ap6cV4EVcCT13HhiGhTPDqunIwipzz8St98luN6DcucRz+dwWu0nan8AwNs+Puep+8oeyL/+//g3/f4n/0X/9Vs8mw2u4m0mbtstNYG1maPAycoaGPo3mmftot9yOviDQYpE6wRILRxlziHs+nCE7o7J5zeTTv9suHO+PDI5jkBBZvOzEUPUXK6Kpv/bN7B6wbWhhuuJy1g6wcmeivr8odMbAycYhDUqxNJdpXRyNkJMK8jH0ENTqzxEziITRUggC8eOK1VXuGD9pF3Po9Se0eeCZTn4aI5UZ0uDmdOpqNPfb17BfS8OvaqJ4XWdyrpp004GsDwr5wP/kzmjQ+/Ryc50NVXbejVOZ5rdvXP/Dt/dv4Z+Z/4pT8y31zumnR5YP3Gv0hnHLn1gE22FrDB2gu24nVPIsyppgdzfvO7weE679rgPRwrR7yU8F5yTc/wnvzd0xOJDggCCTDqPzo4QReBTWt1ApSCkhOQfCPwlm9YVl/dqyNfsmxQSb05BAewjX8Gc4oXvYGXQIMTZd+8eJnXX48TUtakBmeczPLHHQKadEgAwx+PeJ0cPZlb+X4jvRfso+fwMAcEVLUxbjdl8DrnRnUTzr32xgWa5qHeCiY5SSbIYr20metmr/wHF+3SiYex/93/4M8//pF/8o8+/vKv/OvzOrxxtAMDjoL/Xm2HOzrwuTxDp3aScckSbmgsHsaWbCbJJLjHdhgHvMLIfU5KKmvADbzyxZiuwYkO5fSeNug5cXNf2tV3HHx3Xb7KC0sOT8l17mNfKwPjl67iHPrSTp02HTN0hA/KS3dhFEflcK4dNXbhb5iBDWdp96FzDcBnc68PPkmu4RiebBz0V198x+dapwUF6ufBOB9GIGS96WMelBdwmLoG8z+jw8YwlnE+l6Z+1mA+Qdbm0wc4bRBbw246ZcmGqtOWPzyvdftEzj0Z5vTinIA8/qgRzuaQ4Kt5bO5KXvE2t/XtaUgPEOahBb/t5au8Bs7X9G1Ze9qV+OHguhcY5auWnwKReMW2OGjQdnBwXXz4PfUX+Vhda5THL90PyvCALySVT/Y8E5x0COBN9kH25mx9y60V7D3f215H4rfbAxnPXlBemNY64/ON4Ma3hhsfTlnyrN31eeB2rlFgtYwvFT8oQQ8wJG1KZ+uLQ/qnXelV1nI4FMfCC28yrrELq3h1rJbL6w8KTtGr+oXFXV/rH1+kcOgqXfyL/82vP/oPB/9T0DpjNDYgL69uaQgdkSf+aKdN4ci14edWL9BZuuRSfM3IpXX6NZU3X8pPvqUdfKJ/8YX3uIUrDw78igROOwZdktxr57v4f+1/+Rvzx02lMfvkrAW14+xnk7WHPVSnjK2QXCtrqm9Sv7/yI1fX85BDYPImgOmeHIfPw8f4cIXTE5vu6Ya29cvQzf6Ajc7reRpehTd7TpRfeELWnWOnvCtzPKp+p2304+wXXc6+rWM9lZ/yeur6qT5nGTyzF4oswYDnjz4NVm7l1QihAN0S2HtAfV/ONwu7qRLcebcmARgYe/9WIOfV/DGA9u3fPMGK/Vq1SacO4nIbsyLdPs1NLgEZE6xl8rM9eNo95YQb4zWDvv41rLhkc5xNpDJ0gFvhg0fIYMrdS8Uh93kVFy4SfsFFe0pHGbR33aCYexNL/5OGjm18tFKejqV/gwJg629TDkaUewecBTHOvsZAg3b6ghkDmCcXe4x3EwBxr482+ugbPQkP8M34NZwnDa716cSoUVRemB0Pr/C8+qde+27wKsvm6vWlK+VFYQmqlB/6wzd4bB6iB79GX4/NWmj7/BzQ3nj0CA7oLx87vjrtSpP27dM2zbWTCiN053SYNk/Nhep39GIvcoVZYwAWJ5CzxKHhGJ1OIcfKfZ8cywXoOGeu9QHzzsZlzU24dq6og7cy1+jFe2Uv1mvqcBk8lg6RX+fBiW/5UNmhUT07Yzz8Ax/sJvV4jUfd/I8+LJ6CMY6bb6Ssb/nIBTA5dTZkeKNN+dKALkdQmbGKp9w9uDmVvINoaCrOwWs/XEAzXbulu/grlzqvTp7pW3rpsHTig7f4gg+Fk7kanQMTDLjhsf6ulRdP/cE54bpu2e2cAJ/uSdqAm7ETnCQDY6C5MNUL0sx6cTx4YTv8W7o6Mm57cPWXh77gCBftqnO1D3Cp7TCWNmgtrtrFJvTPTHJ6vXwDt/SW9s6j4uSeU9kTYco5FJWXvJuiBjHRFzxiO+k3/AoTXvq5V165uD/54R4tZAmettVN5erRp961Pyb6j/+T/3QClTZzdNkGT97ACx23ubf55aj1vu2Vceo4btmYX7+Cpx68r5+9nGCCa0m5lBNnD5dNfOviIGaTDCdBiZ6G69jK4QaOgJEcfinfQRjtOZhoEgiRa1tcBMsauAsPzYe9DuD9OKArEDj6vDYWI8sVAAFXMh4c8KU4wYvjawPfcd2jnw6TCT271TF6DafgldMS2tNl8oWLUz/wmwDk2w+Xk4qcWbrYJ//nCUZ4o1E/MNw/CMi98bH/6CyelA/0Bg7m5rme+eb4X/4f/8rj3/jffnPK+U3aSJ0r9Ln2ubTI6S6bfCkbO8FXsTnN61XwQsPgcdgfsJULHOA3vnZzQRfck3k3G9URgadTBmThVW71ZOYPdXpiUv7wLnoS+XnlW/DAt6S99vv+8dmLBCkTBNzffzQGnaUPxqDPAobmiLHgXD0x7ne+Ic1Wdk2Zeffh8QXbYB6v8uhVXjlWJ8gkGJgNVDZW4BpPYBxe7o3bgBnclHWsh/UqHFwbmFNnLCc35QkcCgTvoFHpMlaDn2QAF2MkZRzjd0wB4r/8G3/18W/+Vv71mYzAh58+F7zef7zQYIz2b31z/TvP4OoaHNfa4B2c4IA+cpH0A1OZev0qGzla4AVfdgYsuiW51hfvwZE23bFLcFDW8bUpTurQy6YVx46tjfFOepXBk4zgHnm+mf76gZcUWw1vqbJR17Hh41698d3DDczSUF7pr516+GgLzjnm7bV2EhrAw0f3+nVughM8ylenaV9PsE45nkgCb/rxyfhdl3L7JWXLzhZ/PJLgjcaOC8bnEvvJNrLzc5ppfTuO3WR3asfYqQlMrIc8tVu3OMEZXqXRA+/zZCi8+ZMCsd7M0V9bZYKVfE7Bx8K5XPfEZX3VlY//ugKW+vNbjdGgpby4uPanWe7hOIHL9WDbmmId4itYW/hP9SXqK8Wv6MPQ+JTv18Pf+HP3jy+9xn58f9I+Ov2TgztpPVQ1rvbxz+JjGb/rm1ydZD3k03StzDqy94Qjo3WisnSQHzr4WWDNer6+XQmOeutu6rYvr1y9ccGqD5b2ObWJ5vJGmzOBd/pqxQMu9cvAtE6PH7F8iq7L9RvRZJ2uj8JvPNfy6qGcnyw//b/iYSw43Cb16CxP1WurHG38z+zfsy+D+wnDffm34YTP2qn7Usr4iaukXfDBy61v3fts/OEooff0/5XpJyknI2VwMZZDFfr0rduuXbV9saP1Idbp77WmacO2sI9yto3N4K/wReYh6nplm7zUXeTb05XrD3YmGOmhx3rlnw6MHqwgp750oTYJnNJ8wsTz6F32Mqcc0dlUuUZW6YNHrZe3DT5t/mcuKsPPW1nq8/9n2vrRfT0+fPw0WAkxBHVSdpKdBGKOe3WUu3UI6IZRsPJhBVxGgXyL7XA+9dG37cE0ZmH1VdDmjJs6k7N9jJeNXgwQIgkXDVVQfUy+4snxN1ZxhWPHPPFre3Uc8eImSKOsCrD5tQ0SR9+YxTPtowzatxwOeB0+5lXE1qOj7eDSzYMydIKZ/lls3BevXsvBBtO19ntxygJFNrcy1u6EETjXBoI84Fi4oSNj7LKc9oIzHCS8L7P3pQAAIABJREFUb2p/7Vvv2qSRN7lvWwtJy5XhS/GtrrSebuT01+5TXLQxZuFm8u9xE3jKKTI8My4+GSs8jYE9dQbMt2uz2XalVT4T/7Lwro3n6ICF1XdgMpeqa8YR5Kl89HdvHDldLq3Vid7L9aM71bHWcXY8reU0uZZ78uvJbh2xvqaTU4h7w+LJcANP4KGzeuq+uLcMH4t/64oH3uNL68kDrztHoy97866fRbQ6C15hwgOtYJmvZD/8XgFvdZXNOHvL8RtnjrOzXq/pazjK6zS65nxK2sEDv40hRT/pdxyaUw/Rc9ILf31alkBE7vEjethF6HrBPvv0unl5x+709GPr8AR/ek828E/acwuMOniu4SOn++CGp1lA6FTbwLmwjQOuMnPPdevgRd7G77xrnRz/8A7s4lscq090j3y1BwNeHQM++Km/ejDgUNvZ+41jnOjoCbucwF/nu7ywiydeciYmreCPTc7A9B05J3/crw2RnHPSp6p9Ulp4cIavFFtRuSSPPuwnjWiuMw03ONbxB0N7cGon1Zd3DRSZ4zZ7Np09JdmNHqfMho+TJtm4NgCjH4fNvfbubQgTVEzgxaZIeTfC+vvmmrGU66eN3EbWSRybTXXtB2bHd61vN6WuwWx7G2S09H6cyb5u+C6vUqqDtyCEMct7uRN+TiOSD9kIiJFlHcdxGAUHjs0DnLoZLK/AL43Bcf+7K3zRAw85W1QcyJCs5HSBrKJ315vmtpfDBY4toxOc3rOMYzynF52oXPpKD9uHXs4JyzfGtDn6OCcXncr0/Up/Dqgt3JyQpPdOxTg9U/zpWeHJjV8/bfy/ecslgUu2A4y2g0vxgvvMCwHEdbqS428jMEHMm1f1qxPVEbpED6JT61X7pU94ThfpqJN47r327Q9zyI6s7h4+TDDSK+FgC0oKXPpO5TfPvc6dE8X+HVygk75JZA625H5k+z6v8doQGUuCl0BVy9zTRa9Zt/47PuqaU05Sum9gn+7ToRdOtnvbZf0DvfGVy9Mmbz8UN3kCSDlJ6P7UXdcCo3dedzwCgMbon2EVR3PY+OX553LzD03mdWgLD5zIc//jr7+dsfAMT9gSOfx7Kq8Bp5HNsjfo7PwqXHTjqfYTjBn5XH9LUlupsIwFd7TrV7651q72S33lK8efpATEyUofCWx8lrvXt0mZMdBpXGNog09wiV5Gv8DAF22NVVz0KTxlxo4+hCcpS7lrYzZpW1kVP7CNIeGfcZWVL8brmOxl+JCTRcXLOHAC0xjSOWbrO3Zhop3/Jbg2Ptfyu/hY5xstfC3+qHJ9Q5cA8w6Elidy9ecYxjllob6pD3Rqi2b9pkP45rudaw1Xr2zsEzkLZjsRvr4FyVectAKR8IBDg4dz6vFD/MgJSnq9+Y35KsCaP+mp/10anZZU1uAnevnq8xr5CkiqAxscBwnwysln5RO8ZHf5+GscvAZ/Tkevt1OsNed6gVaJL6RcfdakHYRiv9l8+awH622Q+C3x66xf7h1kmNRA5VWevb51zjhZv7L+BYe8fcUXjT+TNbPrTfz8vZbB07gnPdrWDwQzNIWW0qrs7AOP+GLZU5d+PEFv2yrvvTL9pMINTfEn+at81Ph38Yu1G5oFs87vGlrn1jcNuw56m8BDyaFhBdfBKwyfSHLtABjfFz71Z41RnOVNkV32K2kb/oILDh/cdfYmPXl7TTMayYYs6ncqy/jZ67t/KtWnxcemwOIHb3jhf3Rt4xwfIjzf/gT5l8f4casP7r2Bqa627rRZp+3qAxa2i+1jv/kOsZVoig/Wh6qVFdhDf4OQK/ioHRlekm9S9uTk0p36QxO4XicwwQ2d+6GJfmRW/S6/lBkbDrc8x7udwpvOq+u2kUfHrL6A+XeS2u9nzasTJ27Krk5WFqEqeQdr+W2uXQFq+1Q9Z/d0xg1auMMUAllCaTk4b3zAev3jqTFOBnbMz+Ul9kt5cQXDZtYpntc2TSb1YXjGqV/fNauAf4g/xfW23Ukf5aFo2UzmhAVc4Kxfrq8XAGWF2THALC1y92CcbVvf8TPxYzhPQ9N2J+wT/nkKt9fy4guu9sY+0zlRtO04cu1qvFoX3DvBtpEt/iZqDTJaGSIwOmGDAwMc41eenuPejm3M1mv/pVR6S+M4O4ccWh/csmjOPPAEeF7ZXkbtcrpzB5/1KR7yk/+uwUFveLD1QZ1x8ZpMSh94m1cLl/Vq1zzp5YDQmeUAeQrL6XLf7+iMY7mCe141gUM21FvP8KL0Vp7uK1M4RS7knWBZ+Bdeuy6t5gX62hct6AJ3HBwbhSUjZUOjkwSH4wOWVJyKH9x9owtNdV45nBy7cRJtyod+m5G8YlNH2lPxqZuxMzf3/Nm0nvKrDOEfnOvsBb/iCT+0BN6X5BvZ6lc9C93hn/LyobBbtuHvBxXa0o/UJSjPwYJHF0R18NcuDmblvu1y6mu/zvKNZ+knXzDdG2fmxvquZOEUd+2k3sM3cyDlgtXg4UXp1KZyh2+D2q61zXgJdKc+5XAp/4tf+HPas/X0s6/veOV7OSc2NZfAy8KneMvhWJ3ufXENb7azsMsrqz0/Ivcts9C1A5XkFx6lLPbx0Km14RUcsDnmlJ3O2mxsLhvRvfGt89YNKqdOWZ0+c8OcsklUximUbIbPjaM+7o3TTdqGmZM5+p99NswdjDrHggsY2rVf5ze8Cl+QgIxuHcGWkUvlaOMgaCYn4/a55ReHVoKzMbP5T7DX2JK60mSMyDfzvXNNWcbf61v1OroTPSx+F5zqPx06Fx1ZgfL1JB/+0pu3SYKV1i6nNhq8vH/Ia0yBbbytt8Vl2lef59Wk4qXv3kx0fmdOOVEQu2CDhq9go9fY8OjJhOH54fBz8gUQGrzE/6byFc/JWMJvOrBlnsCiDYeNx+s3NvqSzUiSIKQAppOVF716l29aKpe0Edgk6254zCEn38CFU2Vt/Oqf684VbejgfdPQksB92uQhgI1RP72gvfvgn+8uGt/clYqP3H1pT7+U6W9sfCp/tHNvXPC0QQ9a7taf3oSHaaMMDngOlvGScoIY3NqOjhH4CfAVP/BPvMG6TXArL3MyUpAngclZU/kE/MdjboNRuZzwQlv40LHxBm5oab0+5Ul1qbzsfflx3t9ew+lMhVG+9d54aCoPT9y1BVfbpspKXWGVzpRF58ErLH1u8XOv/ejh0omz7ISV8rQ3FripDw7ndfU3OKnP2MW/eX0tfpXED5Xj2djP9Q/XUz/+afwuwTapeJR3cIKn/tW/zr3m6oyvnQBQ7Q+7M7ZuPTAZ27zsJbvPVjUowe6qbzBxxhL8WH9eI9BonAYxr/zm03+eV7jz3cvxsXvycgUjnbTEI2mCtufpyw+Cl/FVx38/dK3+amjF//1t0PPTR90/1Z6jKeuFtTF+FdttPTrb7HbX5Xg4tp7erVOJbD6/xL3cfl6bW3jbP86ayMfU7kzFo361PRQ/TnnLmsOxe9OWnXn3RvDg450wlMWXRF/WtI1P+FJ/VD9jhSfabn7d0uh++LN44gGcoBT9wjv11sLxN9bJvFkL+zB8retdI+PP7qBecIrvWl8ivN4+48kD1/Bv29IBDt9RTg9OGZxjXNMe2tKHfKMbaMr11pXiEHoPn+HCu7Q9x33qWv/Ckm94kcHF35gg864Ha+hYD5dqn2o72ApzOrZz29/TdrB37Af5XU5BrgfZ5MdGeKghH9tSv2Z9V3zqlk9Jxu4FICdovWAO79ilZZvG31u+qD7lMbmhvzp98sS1erLqfG97umpP0L0PvrSu/W5htby8PnHQt0k9eNWRwlHfvm3buuYt11fb3suV/ahItEKj24YF1lxbbS7CXxvP9gO4cLXxpH7q9PF08TLJV6CyzvYq15fC9ZSMvlKJ2JOggrvN0779nspLC5h3vpk1/zr8bhxn+Km/DrDsTSN4paFtC09+W9c2zeEfZcmGGY+KY2mU3/J3122j33HPMfVr27O81+0j77jFLWXl56blus82gvoVV3nuO36UzhjqYvj3iRFt1cUwZuFI2R5fvbImePRaDi5dscjE+Ea/8CBlO/DVfsU3CzPHJRv58i24drH6NN+GeRtNsDedn/axUZOMUZqKu7LS1flRftvIge1eP4t/x9EvuGzeaXfq7bmIhu6crmgwsg4jR0cZwzzG2ffGPnAkOadHWqcHw/P344SUH8M/TvYl6HaNF7xP+ktz+F2d6enfnNw7ZdY5A/6ZZtzDwMGtTsC0c6KE/lloOFCCoRbVtdkZZ3O9ijOO8wpSXtH+fV6z4VwWJ/M4uEfPK7PKt+3klVnngFz/tml9+LPnTevPPPZv60X5WBinzNtPH7DxY5ft+cMB9ETVqUV2F5/MH+VxDuMMuUbziXvHBxcOxS/Xm3bjm3Ngh87Uwan6lIX1XD/iOIFtHGM7pZX2OYXrNFf7gRXcG7yr40tntkPnOulTxwxulQ8aTn6Fx2vd6tyE25Gqe9N3rV11XMaJOfRm689p86JX4Vfw1648CJ8rz9CEluLNRuBP9SD51jd6z0HjlHXz2Y0cZ8z8V783oq6zSbQRdr3rrjeldezU38Lfm9UE9mprZgN5bNxtRvXXvm1cK1PXMnTs8jiX6mya4XjbvzRVpmTmehzMBiUnmLccyDqSdUbXJhYcsCXXcW4T8OXsGruBgOJafk2/tRnb8iHv6mnWB3gVT/OJ/MmXfo9TvPAdR7bByG6y0X44xNo06Eh3BCkbsLRRH32dzRLbm4+8jyMteCNd4bv1sfhZo+DXedzrsbWXfxONTmrTMbu2jT7XMV8O/ODM8V+vps+phLVJiB5EFxIY2QFz/KUXte3uq7vklIDc95fXuucU5b0gncARnd36nwAlfUoQ08nLBDr3STtBN6fcBMHI3HgCfvCiG9W5E89LoFLA8pNAXeh6Pt+c9JpsvpEJb0E7JxSdyHO60slLp+MmuHj5s5as78YFOwHCnooz3joRSN4Lv+LZHB2jvyugmvvwDh7B2RxL0g/ddB3fzYHKQLn62gx9ld2mynTGXbwDTzkeoJ389Cts9Rt++KZ/6Wh+Lf/wAh7Fq/QZC7zCDU6LF6u9+tq1z+XVvcLpOKWx5cUr/IwOK9O+eLStsgaVXQfmlgHY1+Vpc5YZB87te/J68zE8Lx5P9TfWl9JJT/ufOf+LT8mXaoCtwUq6Ixh4SU4anv6ngwrH+lQZGLM8KO9OXSwf0cWWCBLMw5Jjfa49uwQdlu0RXNInp5qCH18Zrgme0qm3g6dxrvzlG9wngHihnw7mT3WG3hWsxBM8mtOX68+wnMgUxHTaVB2fdfhSv/QI/JangqfTVvt1QGECqjfBoaw19WXzQJr/UJ+i9j/59T54+tLX9eC5vtf4Z3wF6fLGRx5msfe3CZyucdfj7X1B/WtjzDryMwYrraf6g8NvLFw4KY//uvmx6b4O5M66NWvzXhOVoePaB+7ajRcJVM7JuuMhaH2Q6qV1rw/1rM8zFj476bzezsqD+uxdjadNxt88a1lzfEZveBCfsXVo71s6kWP21CPLtcdWjr72AQ9/9JVf8648zH5GH2OffbUH7+RZ/dXP5cYsrMIrDH2KS2DGj3KtfGi58l+3ve26cto+tuQT23j4heRIZvGXjCEekROyE2xkq1fZtF0PaflA9d0ufRfc7hU+F6wsXScPqsNyOl2ZkFceGOxPG0T23SftvVjlsvkXPTJe5kB423HbnjwqR+2ewk/btNnxvxPnyrEwb+vc/6iDGKAOc5Xhcx1n4DFQBIEAk1X/KMaDVxhMisvmNUrqXruBey4SDVYeSgjGa0+JPak3CRmzi9NdY/B0/hShT5aNYREYzb9pooOiaCvg04g1Wqp48Pgh/oSXexLe3leBsqnsd/cClzwqkypI8yhBgnOuS5P22gzPZ0N/rTCV48jt5qlEYZxtim9xAfekmTIHl5RvvYlsEzgIPh0TfgwFmotrxwSrEyxwY9zOMbUtrsGrYzMQXViz0Ggbo5WF8hwPzC6enZTqXUvqSu/n8jyZvX4aEbjfz2ug9CkGLPNiFpvqtjmxXhOlU9P2/Dbamk+ltXo/BoyRXd9WQyN8a4jQ0D7XwcrwsrzGu24mODUNyPVEJYPNEavD0/pxwJZDZJ7A+36epOZPJ9xbSEsTPCVleGN8NHT+F1c5meO7edG5YVFHU/XBddq8DW8vi8Q1j9kKT7zGVuCXue1fm9kYC8dsKBOoHFrX6zSeYHvVRrBy0vGKTx3J8gDOJz9PfVR+4t12Q/+aR9U/7cqbs11507LbNu3Xds21+3Sx7lyqPdqLBbzNOzwXoOwJc/edC560SsrgTd8ik+0w1FZue9kxa9MiY3gbj2zBKN7oTHl0AA2lvfOy9+pGh5dTCC8J7eDJOXPKjKefcnl5Y+ymyq7w0w7+sWXFsfm0W/rsmr61rnnXiuqc+zqjcVh2gDS83M4fGMUt/DIHNs0z5oWe2H080jaw2IUd6AdvcF6OLBntzd521LqZ66bSxq+b2TpvKesJrb05Ph269rd5zImh68CNehtMsNpvNpCXf8RNnXbq4XXi1n5nuTJJH+U9WdS2Hae4lYfDm3G22Yk4nd2oyi9O5LGpmDm2cDIWmB3fOGxr6cGD4nm26fwnr8rGdedc9ah1mae1f/T6Ohg5eNYeHo50negJDi5/DOwJVr6xliS5bwDTNyydrsyf78R2zhplTVtrE/taX6k4GkM7m3rXXSP4cJI1czZfvrG5Tv63L54OX9dpArKYtWQ59OiYvgJtK5iDn/RT8Kz6VPmz6/hOHpFPAj3koY8/yZl09+7xheSfv1+/nwCmoKUgnhOW88o3fghWom+dtIxeZ1zBSsE0OfjG66vZ7uHZcXPvtObHS5ox5tXyBErdf/fKdxPvHr/5zqvr5o9X1fNaujoBSp9v8AqxoGUCpfBJMKq0h0c9uSegUl7lW51wxSOfsqG3TcO3eTghOPthxnYCFW5wKV3aGaubvI4rb9Jm4B2B0c6F5g3CJbC6+agfvvcEODl/CR44cEPXmcCIDMKLU1+0Kx4XfqyHIPrkpGlOr4KvTWBFl8Lz8B1c6Sn96xjykzcZf+OLvvKzeflXGspnfc9U3hR+29Uelb/KyxMwwTj7qDvhuoZ36T5pyXXg6dextE36NLDJnxKk86ZKH5rzNwX+6GBPUJ44jU+qvXaH3S1OcrgE1712nDxUT14+dTE+Yk92r31qH57MGrDsv3b9I7CeyOQHwmFwXScpBQNbfvEh60vePPAXaNQWD7TFjwYT3cNZ8NMf5XjNu4FQ34t3Pyc3V0B3gpYNXC6YgesV9feXf12fk5XTrvub+kDxL+I7xG/jn3WNqg+SPHuk8aGXr18fJ/7N3hdkzUgQZ/MzsQK2vra/uTWOn3M9Xu7r13Td0E5Zywujedt9LkebQB9flq+kn7Zy48cnLH8+xSv1WbO0z/5zH8xQVhw3rNASXy3+4ObL4WsIos/6mVN31nb+46yRy4+E/5mC8/ZDy4czz/oaWtAKr/qNbccHdxBA6unN0qZtE763D7jhwQ5WPiXHU1anXE44J6/Cv/LxOh9e3OiQvsa45v3i24qPRO55M4AtYM9rM9hOc9rcq91RFpu222pPbqdvOP7J4XfFP4rcxvfXfgU0zZPuDyY/gpb16z5bvx5Ah5ef35+cukHHG9zunhrP8bftyL0w5cqjG5EpnlbGym/lF95rEx0B/0ttKvOzjeuWk2+vzzY/KiIdCDJn49uBL51XAFFbzJ0+axBGfRxkk2tNtvZj3AaR5aDW2J39XU+QwXd/1iZUPoJ2EqB9P5N3rC/ma4EqnsUDLefm2zV8B78lhF4/xVBjRgkY/Gyks6HOKUrKI+WpSJ8Q1fhGKTrxKM5tUqe/8tJHhsZsmVy74te8fOt9+7tXl7GKy9Njg0tHKHvhpV/Gw6/Wg2sMORzR3NOy+rc+Y0fZ6WHhqm8qrnL8ZES37maBaZvKrAYPvNaBV3w/l3fMz+UNwl10c+j7OBu1l/7xdW3OxmgdG6+ZJ2tDNjRz7tbGb8aaVxM+zMbOPZy16ybRXDIvlKvHq+iWDew+sdp+of/aqE0/MpQafOQkMOh4M476rp8AnQBT287nC2xiP5e2wzIb1LX4Dr2z2GZBOWUCT3QwqvSji+W1jI23gllj4PeiMTbm8iAjtqMGP4vEoWtwWK9zW5TQ5bWafhNonOc6mQ1Y9un44gHcO0ejg3shp/s19ujSdmR76DJZ6Zf6TwN7n+rqnpPhY+C23Zmrr4PRMeg5fJNqn3qyMAuTPrFbcWbhDL/KRL179AVu8O7Y5lyvO074tG3LyavgFN5oX11m2zIW+xO9oBuu9VHXceBYG2ss5S2LDdq6H3qqe5vnypsKt/xS3rLCDpysedaOcTAOB8Q6onzSutZmHBqnkubfpsvD2K2TT65Da/QDLuWVOuOX12kbPrWNerzE0+KuTHKv7+2m9nTQukmNM7c3gPqcm9Y6ebeO3bmhP4MM2gfmDipebyT3Brmb5TqQxtjj741oywtbm2z0cvKtOO6+cTrrg/Qh6MhnBcLYjfKLfR+eH4E+PHyK5o6l7tywt+2J4/UcyrwkP/ND3WX8JbfMj9Rlnb/WvwYrBfmkK708Xm+sPghMClTePyS57knLKV//Em5tShCXfTN+0qxZ1rX1gBrPxoF3Eu/N/l7s6GfnwmGfB49FW+30OWcuwcq1VoI9Nn495CPP8DivLQvCCFZU/t1g4HmDGYJIgnXaCkx+Eqxc36n0mrf+TlH2FfFLsHIF8MA84YLt3nhwoPcpi751bIGS4JSA5VWg8ngl/fkr34z0T/KvB094CFr6dqaEjpzo3H8uYoyMk1dRw6MGdHOaEO0S+vyxkPmsHR01b66ClROgEpj7FNfbTR4YZ6qun7k+SWg5XwNvUOs6HxwXDuUfHsO5sE7453Xl07x8SWA5f7hU+LV35UXpyDj7gQu+gQNm57S87ZvrV3uqDF63+J5tz/F7fcI/x1AP79rNs64wn+qrH7zLB21apty1ssrfvVSYro1b+Z28foqPm+87iNsyMCZQt4KOoWEHIYvDmV/oXbY3tGx9gQ9cS0PldNKgjXI68PylPxCxh9h+wMUOobvr+Vq3+825BiH4zcaqnD3QFxjkS/Itx7f+gK9Jys+H/oKT7tULPApUCkg2iAmWU5UCk89fv54/f+zhAX0v16vvJdB5BCvBnnHru44PHz/e+hLfYe+5+Byz1o3/EF/r1o+rL3LZ1xz2n/3uOmQN+MSGCySvh06F23UuuGT9q28cXzH74fo2Xb82/u1TfLN2lw7t2ufMrbH1dY3TdvLw4dO9b2mXa5e22QvzT7Mu50Fc25ZO+NymWTMXz/CqCY9mLV1rXte9Uz9LS/wCvmT246Wj9c2L6+lfpG/4ph5+6kPL3l9rp/5MJw/arz5N4cJJWcobL8h844M2nTjqW959KT/bGb+46RNeZJyWBycyX6cMLw9SYkPYhtqK2hBzm01RF3vTNwriX118rBW4rPz4RvNQY/lh024FK0eWx56he4ervA/Gl990Vbf6di9U2k8eopkcyz/XdNO+ybV67dUrS13kE/51Lm25a19etn/HhEPH6r7llK32bWN8+lBYhdG85afOgK2/9P9ZsPKcTIxZntTnnx4ZexuEK6I7gdeJJ8jYHECYgGPstrFR30WkRP2sefGA82XjQiDD+IxZhsu7qZG7H1yPCVxmN68h7Ea6AUpBGJt/9TXKBFwhdnJHQIS0BZXrTOYfClbC7xZHvOokN17HeIqH51hbEbch0R/80lsY7vGnBkO5Mrk+CUj1n1D3CQttjKmNVHjNO05lcj3B0HKNT9u1f+/lhaVOPxNWcq2s9V/KL7q+jIdF+sHJg+NfgWfhngUnp1Z6ekVOv+kdfc7C/3F0D0/pPUeq/NVOGXizyXRKcORbeYT+yvPSby0+J2/Kj/kI93ptpU+qL0E6i8wKZJ7OzjheZDT/NJ9XGeAPv6HFpmaeQnvFJv8qe+/fVd+QadoM32aB3oF1fIZzFrcYzwYrK+fohYUv9ejQB7yxM8eTruGzbwstezJ8O/5Ywhw+nch5Sr0czS5U8xR/Arrb4XTyFO3qbufHLX51XpSTS/l+m4cGcqwMk2/6OieuF/7W6y+5P/W1dqRGv3gE7wT4wtsEKqMjwfOEo3wHKy1oG58N83ohC06n3aqsdt/ACU3wuE50K68sKPdaihR8Bef7we84Hz7f0U94oBfv0VAeGSspstj3275qe6bQZp59KrvILHN35nhPtJmfdTDqaNYxWc7KODJvEkis3E48jRuZnU76p7ysHdO39Jy4gqFcfeeX+47ZjV03gd100X9JfTao105cy7PhTLv2aXuOnXba2ODvwA3HMI7fOb5rG946jB1fedvdlp2O5e6f9mgJfhv34tbNug1BbXDlOb5A17QbfSgfOzdOR1YAqhtxNCR9+TVwsiKPyrsyj4xS3mv4JW09bhD1gvuhZxziwXPRoE39KrZP3awjDVbeJ3B5Bivnep22rD3Fr6t1b/0pD/susfmj/8vPK6/wrra4eCgr7vrAedKiY4Kh6yH32PhVrg8aKvMEHxKAq95F/lsmlc15As6f50zy+ve8Av79fIvSK96v30YfBRLzfUrfl1w6uk5WVp8q7+pjdfa81+bEc/TlbYKhxrp8P9Of/Kyk7Pndu8dnL988vrgTXHWqMqdA4YSmzK2c6syJyQajcvqwOGobvd8nLCdQaR2Wbk7nuW9w1glTfyq0+Z0/I+p9YYOPTuXmavly5pn7mf/6qSufakOan/Wlo7CC35Zvy5OHHv3PFPr3Nytrb9qncmuu/YmDdu7L8ycDact2lgZ5+dT+xSnjshXX/A9e12XlUXlLvzu+645T3N2fcFsOTnmpTa/J5YTduvZrvttHduVd4badPPQmUF7dO3l6Bivrd/LJ+FelKXTF37wNvJWPp53Xvrw515yb0+36AAAgAElEQVTy2vgN8D9/8Xq+f8vO1PZsf52drc2NzZsg2/LB2UE4G29OgOLl8eC/PuKcGh0fkp4/FTjcpyqdmPRmT09nClxeJd+o9IB78Qed4PPPz1OZ2igb/3b56oPPzfW2v/yMHeyatQJdNw9IlZ9rFj+/+/NZF5Z9xkPll/3KsWaw89YIa8Xn1rauh/Izpf21j4sG5dbO6/VT+fbdrEP1l1yXdvQkbd8PncYt/RvP3bY82uPnlCa/Ey/Pem3O1DVRm65rJ8+Gb5e93uFPLr9y9PJYX4PD9hXdl95bmtHSPZbxb+kPTuEnX1vb8DE0FHc5WKVLv1Nu4EZ213uWykT7woJj8QSvOGzcyvdP8455jUvwj9w274PTDlayBWc6bT37VftaW3bblhwmHXpfG0GGs6c//Zfl/5O1eXCRc/cOS+YXG7Tgjm+0rjvPxv5c4jebxlMe+FhdkONHeVLeu+9+OvuF6D2+nv3b/szPsU7YHfNTuRp/z+n2P2G6bnn0p3pde/EzvgZ+K6wJGDBE8+RkOa/rex+v7vJhdIwfZBYjLw73Z4KVBEcwJUhAxP3p8Ja42/yHlH3GXgoH7jjxh3PvvgyfybQcbri4rzA7bnFsrh4OBHk9cbMxPyeudjG4O3AQxTJBtwBPmIyJNnu8jKONsrNfcVQWxarwN/zCaX726bilp7hpM7w5lEx/ZWmzJ4xyZehsIMd9x5ODl7E2zcraBtyms1yfKjeYxau46d9+HUeun8naQLJrZR3vi/nCdQzPmxinLuAWZPoDj9FVunAYtxgb/MimcQJ6DUCuwOQluD+GJu1qHBP8iwxnjIveRgfQEfrc1xGJrCND/0L5Ov9svV5nGefnA4fcxs8/U944V+spcB0xwVRz/eQX/NBivs9meBnt4LtlG158GhguLXAnk+pJHZHKWK6tscvDGvlZDG7+NII8lOsDttyT63kSvp46czZPZ3cc5dls5LudZ6By2h3zsjDh0zniIcVe8Pc8O2ncNNRGbGMemvfpuxh6i3/sR2jfC0D1Hi7Src0pPHC0PXEtX3dd8NHOeA0GoklbsM62gZX5HTzjKLa8OXjFSzv8ydzLK9vgJqVcvTGdtM1p7PA0upFgJvwEtqXS2GAlPhi7Y2YuhP7iH16UH9vu6KMNeYJRuZWWkflF/6JfbAF91GackZsAjE3R6OnMm+3sDayZ5+EtmkPLllV1JePvP9Byj4bS415b/ZUX7/K+NHHCqu+Z+9lYt0x9N6c2e+5bZoN4u0HtfTapOXViw8zJy4mkvcHlGLa93L02kuuO9aVcv7O+m3P4czQL/7pNgkYzzvEHL7XNeDd+wKxVkeXFVvehzOIvnhX3OLI7OOI+tKcMTlI3zXAiFzIhp+h51/7I7IfkHz2IrsG/NMwacWxmZh0au5S29Z3GX/MK+MNTr4GvU8HV52PjflnP6M9yuq1V7D7dhkfn3QXH4rc2XKcD/rnrBhFKT9u5H/2ek14JhuxXm6OX4fV1wKb6UL2ZE43HH+w0SNkgnSDenKz0HcsHwT5r4yrz7+lr/G5yyNS4cnWVeeVO5wRKJPgW1iVY2UDlvT/R+X5eN5cLUDoFKj1/5Tp9E3Tx7UrfsMu/gcMlAcFzru3gYIK12aQ1WElP+2r7fI9zgqcJoCpHD12vjZhX49/s13Dpek5PO3WYeX3SXp6UL5WD+zOd/ASzfDVn2qf54Hx5KJCAX+d/29zm6sEEmyz2fXimfXE0Jv5qq7z0uA69724CamffzPPCK43uyabjT8D6CNiqb6oNbRt4Fx5c2LdZMw65FPeOZ5zwMLiVhuZtX/66V2ccZYVz5q1Tv1P6tN0t/M3z6F2Di4JqfEz+JN9L8PIsm4fF5tN67bvtJig4D40/1Z/Nv/2gyPhN5f3o692bfINyBd347vXfG7wcW7Ns52UdWLbw9jX1wXcFBMeXtIYM/vCkw9f+9AQTla2Tkb5FeR4g6AlLpy8FMAUypZ6qHNgLboOVczrTCc31OvoELeHUP4W8+LP1d7I/je9QXyN1WX/if8Z/qm8Sn4xPz8exjpQ37L9ya8HFXjfIJuDi4dYKZsZnMVZS7vm/8QE7ZnP1sz5X98f/jz8J19v10j26rBXmyu3+r36RuplLl73n9qUyZnFc6+dlr7XW3gnMZU/b/YpxP4W7fUh15U91bfzCwz8Mb+Gy+avtqZPda9zypmOfef0N/Axvwk88LS+yXkcn4oM2YFkeJI+stm+pX+HKg9fey9zKsLhUnqdslJWe4FM+X+faoKN7rNKqj7Lo9KYRTvBQR07WYOtA0rZNtbNsrDWvNrHrKhsi0fnq/SnLixznrZPtl2VurE8NXvbFuSfr2S8cAcvqRWHPeI0hWKt+YH9SHm7ZRq740zI8qu+ZwPSWb+CHf+XtmYNRWT3VtrGXs131hiyKwwnT9Vne6+bqf6Y/2JlJdEykN14rmtNUMVa+dxTjJPAQZ7YTDeMHgTrRy5kdRnYzsAI5+pSgjnkSVUJucwz5UqqRBdO4TXXm3Z8By+LbssF1GS51xfE2V6ctQRFqjfGpTK5jbPNUBozUR6iFGVhROopWHM76wfPA67w/8TjxysT+FN4tXP03T69pVn7iXNyMc8IpDLw469qmefHufQ1a85bLtQUvPIyxPCfLOY7xtW0/tCeIcb24dfwv5YG1nxYmKAZ+dOfSt/rVTdsYGzLOAv56nT4c3nAW1ymV2YQOvjF6cNaGU3XyuuMoQwsDlLbRKwGd0LgdDg7O1dPt5TBydDhF54lK7eaVFU7icnzQik7zxVgSetgA89312IRxavLQYdpeFvtr3R7alxEDKwt/X0WIbEpz+V77YpzOZzwzjvHxRc55wmP4tu/QtJ5CcybHya6DeTidcTIX/Z5Yr7rMv2saKgdzgQzC99MJ3IuBtnCJzLKwF6bynCzMA4kTbuUb+A1mZlHR72wLXhf0jU/6VGZwNR/Ut037tFyg0MlG5dWxjgNOr0uLdrEToRFe17RyLuM0CDwaN7INP/Qnf7S6fioYiT+7T3hcmuCNdvXXaTtQ6fsp39ACTut7X9ilt/foOh2KyqAbH06Kenp4JrTB8YQfWJEZukPHXti1rZ1l33qvXWku38F3rc3ZrjrWzeklCLE2oMo5anIb0gY4zg2fjXw2S93cpu25gS3cblblZ5Chm1tlnL8EcdikNRdXgK/tms88XYG/OpbBNbiohz84rW+ftuN4zqtWRwCysiGDkX+fbB8BZ21qX4wBbunreHL0hK7PByujl1sfTxlWZytLOEnXfa717taZLT2nQz34ky+dXf8G7gTlu/Vw5/3aUHo1fOAtve06pN9Fn5bvx/Z23Ru/bvFvdP7cqDpVc9ms7j8O0AdtA/dYJ283a7MJODYA+NwNRHWzMoicd0ClQYzqkHwHK/Ov4IKVc3pyfZvSiUIBxXkNXLBy/fGOeycxK2ebHeNX1+Tk3zGrB75p2Vef1Z/BSn/qMycq770e/f0EJCdQ+erdBCvndOeD72zmm5oTXDxO+TWwdvKkAdyTN2d95uIKVK4g7CVYKWDpJCl5kSHdW/OxpyzxEI2BmYCf6/Khm73agbTd7bU9U+cRfqLnxFtf459jnrJU/0MJvecYxiYH41Veha9dy7W7HQus4tM+2gV+AqKu4aS+bbUBlx6od1/ayt/CUx942Ryzw22vTflb2Lf0n/CLQ8eQn+1br8w4dFVZy88xojeZe/Bxr1/bkneTMm3ONaQ0NBjXIF4DbuOXrlesL/geME/YxbF5aTrlo8yYDZIWX/a/gQW2psFKZeyk+16PLV3rwdh/6zD7v9aAC56XYGC+OTltlF3+qDLByQnKrlfE+aEOB8wf6XiDxNtOHsCuQwPKJ61/BxeQ7OlLcNI2r5APjNf3cxABHO0aAPawfXi9gsL1j67XmPpL1qX4H12X5Hw2vhrfrDa/dp7/Hd/fH7TkrTC8mvVn7H7sv3bjqx/+GRysbRkjvuE5rmv1XZtnfT5OaRXXkyZ4xgfKen7uG6016goz/lF8q/Ija2389cv6tHypjr/b7iDY8GYdFgnc0BUc69NF3y5r3Fpn8bLr3DysW/4J/auuzhq7HnQG//DFWPVJ5e7PsuKCR+Hn3u+3LTqbwp/N95Rv/TD22a+yk4cvbbvz8hF+2WvER73Fu3wtLk/lxs8eIocWCkPbwj71Rnn6ZH/MDp8pa/K2sddzeq91bJm19TaY2HkwtmLt7+srysnPq+ETC1sPSD4JUNbnrB6cvufSEfDBiz5t+US+lV94rqx8Sf3WFTzuPquHUPCoMr3dfxTOba4PPpfXn45ZvzVzqfCb38K7LXdvjOL2o3Mit3Mrbzu3vuWTA7YENAEKQcuH/Y+PBClxdsFl6C79Vl/9Z8zFMNejACtYqb2JSlhwuBp/TcyzTP8vJYsRo9kxR8mW4ywgCR/wLvQueMrwa/od47Zd8+KinUlCmBSgBt99J2Unkbz9Xau/wuHYrCovfWcb/Tv2Wd72xUW7U2F7kg1+JsKtThRmxzxxU1f6YuS2IWu/0tUcHup6f5vf1hWf5h1fu/A4E7f9dvnmo3bwZMxux7u933RuPl+VNfhwGJhZiM/7z1x3AZebL5dg5YJ5OYnYxX4F9+GILnNLXhpDPwPVzW++aVn5xngneMYwkTVntw6vYB2naZ7MrtdRzu/rJFi5AnVr0/LUfDWH8MD8Dq/jwLhXB9/ymRzoQPTx+slkZfTUolO68UBqYHcW8TNwuuYyfO5eO50nKGYOrmDweqLfQGWdTw4dB/B07NxP6inM9R1F+MEVn6MbpSeO3WnwS2tllPs6hXFiwCh/BOjAP8vU6QeuV7MT0NsBL7wJP1OW6yzO2vZpqf7Rndgl47S+PNemOKZu4wKnzsPmcFMe+n44WCnYmEDl9R/tgMEG3Y4PB7BLv38t7yJbxyo0xVkJ/3IStDoT/sQOG+csL9+bt859aTxz5YEXR+TieK51bL7V2g1PAzLGXAk9pfEcMzyMI1bdKi5yuoYHe/y9tnROVQ7aF3bh6uu6m0tOWTap5n9ONbILNnU2vBw6J1Ga22j7J+JuxPZm8DpgAQbY2ShuJ7Dta3vaps4ivM469d2MupaM3U2vusBMrl5/tLRN+xTnof2QyfBj2Wp2xP0lLZs8/sDSmeH92kCHTztIA5cECoKD6+INH8n4sR2ZY5Uv2dBldZVd68idfOM/vJvvHJ/O7jjP/KPlI3XzLb+8Ul2ayXwFK8cH4lPhG70QuDqDlQte7T2+tF0d9PKmdeoHj9V3fKvDP7QeNBigb3W0OZov82nJZV6xWvPJuPjaVL5eAhHf5w+W6Cy9oguRSfhPRoKPgoT9JqW8pyd7ohC8aTf/Em4ueE1bMDFwBdXMB+NU14zT4GHG7qunTkCmbfDer4E3WNlApaDkN8/vJzlNKXAokPjqXqD0wwQRO0dGl1bQCA5gZ64KYATPTXvmTdolGInWJ9M6cdk6POvcMrb7mUdrTqpzrxz86nzwuw4UJhi5A11te+bh0Z7D59w94Xfcjm18qf2bk0X5QmZg2HTCJfLbuJ86U96VXngUl44dmo15HbAsnu3jni11Eta1fmCorzzLg8BMoA9+t7I823d8MM+kXPqcnFrfMek7/L579TB9zn6uy2Nj3Ab/2ra0wg9cY+Bh52DxSSAt320UUKvv2QCbfK6X73XxQdcrzmQU2Wz6Onb5eeJQ2wAn5WNXx19ZgYRlJ2ef+vFx/MX57tx62Kh87N3yYwf2vIq9XglH77rnOxaXSxkfe52kTLAyb+w0WOkfviWvg/M1HRh49vLV49ffPX/85sXL/bbTCm4KRvY763InM70tpc83z19MgBOM+Q77OpgArj/ZUVafaWz2sZfY/tu1f6Rd1qf4T/xoa0XtvGu++J3v/r5+O+vJ9FmBl/je+YxV1qjt/4N7DTt+tfWuST14XSP4TmhIAusaXnxdfmj61HfTX1n96/pMxUEd3dj3GbfrcMfX7/T74cOn49fKtQdLu/rXyuHlXkA3MYi8jaBt9k95kDp1a71W3iAm3oFdPJoXZ+PBpfieecbA6/C1tIKhnfuWuS/sM287/ClsfTruNV/Aw7/Nw8Kqfw6Xc6zCLy6fy42Pj/YQfKLC1b48jn9NTqFLn+I5p6sf8mAs9rX2JHa5dqq2kX1jQ9gc7Rs8vvW7Ln4SO7F0SRn/RaCS3P0B4Q/1/6H6rffhbWlM/uXYCl7hO75FZ/c+qXzEJ/wCr2VP5eQVWA3Eb1mnLvp2wjIX1Um3MM9y19vvzVz/URuceYGcZa5b3hxTGXH3jJVXQHsdZ3obqAqSEDHhFrb7MhsM9yFyM1895kx9J7iFhPE8Heu1yRhHeS002jCyEiERVidLx64yP4XbWWb8JswvvsX/bOu6beXaG4fCZfORzbmyz/HlFt4P3Z9GIjiFl6Uvxn4rpPZVOkZA/W2bWzpKk/LSfTtu8WzbLhot/53mpaH5U/3K23OM4LN1LQbrU2Ne/Jp3nM/lc3J4BeC7OaPvAmiCj3S9mzS5e+16MjcLVxZlOAWvvbC17Mw3b2N01cGvvHAdODUc14aarlkk/LMzHCeIuJyJ15yMu7eP8tkomkudT2uMk7/d3GbMyF9Z+ecpK/jmXHHEh7ERr99ecK4tMFY2sYy6f19k1BlTm3cLUza4ytQZB90Wq7v7/Lu8E4D+zVr5W0GCGlt4LR0d/qx/+LRZ4XR3Yaoz7v4sm02rxWa1d186i0d5bw6ZY/DIQpoTdHWstNMncz9yaply17ENcTrg27HMRzBju7aMtUnK2OfcNU6DeoWDP8E3ThCZjMzXCSv1I49lK+nupS/83uV+YNSJXzk4PVlb2wvWOPuH/cVffJROXrsmkzoTOSHUzc7aJPkW4r1XvwWgT8d7L9z0HB/QMvpwOT3aIOGmqfwv7ysH90309Eznhmg2P2sTWx2Kc5PNKwcHXRwf5dLo43JC6bhkLR1eeyDR77zCYZydPAC8yOnxcf4F+Kffvcprpe8f50QMfsKt39Q68XQ9OCz5ksu9U1135vz1P/wlmPxm5P7su5ePr+9T//zFu2xS0DO2I/N25rqxl5272L7akaNu9OtGZ80b9q3yKt8/l/MA+vv+8fvH9x8F+OCY37sP7x6Ve2HeT+nZho05H3bQ6dppY9KBl6/eXPyZi/4fD4u0Cw/W62/H50C0t3GrrXJfu4ZG/KrvdOHV4imY+CivT1O+aBv/hS3Ik3o6ofxiSwXjvM2ynuDPKdK+YrZy+MDf3C9t+PH85cPcD07GP+bs8GitCeyNuZc5mAcZA+/tu0cPEqzBcFbWpE/WoLcTLC08tF7oNd7b+EjwGhiHrj048fdGMLJByB30MseaEjiKvXjqWvDEpqPBKicd9XWiUi44ePfw+Pjy9cfH56++n/Ti7uPjq/uUm2f9nqN/0nbi0ClEgUWnJL2u/dqfFmm36ubk4hsBUDDeT9Dk5eu3U29eumZL/Mt37Z9xXH/97OW88g3WBH7W69p3Dx8HnqCiseSD+wrGGqunJAdfMlnBRjycjdeiBVy4C56i6aQLTKknLcEy1sD3OYGOPxu6tC2P8NO15Bqt+I1nE/Sxji++GQONcJCrh++ccn0gz2U/l/7Sj+pv56K8tpoe0+sXLx/ypyqvcyosgePoEP7iBdxG9vY065ThK//yLrCw/ISh5djzdOzm5rRr8xtuL+/ejh1p/fMX93NfnSxfmre8ttp4kYvA836YNHxZwUC4o6f8Qo/PA4CJ13J9wXI/sp21YAXM/FO1z/x88GAl34y8va8cEnz7OGvNCdPYpUHuXjLm8GzJv/Spg0v65ZSrAGRxTp+sn67xo7oy94ddYV8q7+bD72V/2NCxtd0jHmtR5dJ8bOjyd9ik2tpZn4+H7mMfl12qnWbPTns55ebF+hMfY4BpTZj5M3MlNgrdeFNZ4s2zl05JRo7lm3ZOvsZX9tA6fjvf3XXx7D6Ev1yf+ZWH9j7Jdvf2kR4KKo6ervWuPknpGF/j8HXx8eJ/LL/kQuP6FqX1hO8i4SWatXFvLNfS6+Wzj+zG34lP/82zF7Ne6OfP22ZdWPLA81ev45Ocvt+nfkP2R/xofoV155N94NIB44Nbmo2HD7N+rfUdvmjpvlKu3ejaoWMDY8FtnOFz+cyNPtxZc+TNmjN8twdl6s2r5RPTAdfq8Wd0dek+nCW0GLP6Wf6hYXSz3ww95gA7JQ0fzJV12GToW/CHTweMt+/fP779/v3jm/fvHt994L/ag8VHJBt/MJtPuew5YXxjgEvP2Y9bW4HGlpvn5vw3z+8mr43TJnucfajhQsPS0erZmVfG/IuO0z2dsWqvOhflYy/XGqReP7gb75tnz6MHHx8ff/vHXz2+fHU/crEPVR/dCq4JWJufTesN5O7DF19GBmMzMk/AGNkeMSb8u/WXIz96n5iSfnS++8LbeTC2aIL2OZlKXubLjLf8rvJU2yZl5uXMAfp5vIp/zsPAOv35zEH99T3hZW7uWIa6p8ZW/jMFKwm+A545o2SCUPguEKMw68TJTIBOtpkgVbxs6iFZZMPsvYk5ywkQLGPNRthEWo70TNBlFKusZ5uZtD/wml2Z9bn8pLnX2lZBI4DcF0bbyUNbjWqixjGqW1Dt97Pk8LjtV37WiLvXpni5rpJTQoqftluRzvbtJz/7lo4Th7MtZdX+S+ls/7l2wbU4B55+4HeMyqEw3HdSPoXf2bd9nsq78FafTyNDvy64rY1Yxyp+qc8EjkHJdfG99F9PptomeZ5GnXiFrp6iy8IRg1bZhO5uMGejPnN0L2JoMk9mTi3H62rurgURDTPHOGt12G7ozBzbC2fnJGeHUzX9Vl9jGpujtR2rt+PU5UnUcrju300ZJ+vZ85dXemuBBLN6k3+prbG+ztVZdCxGkoWqqWUWMYumVAfSYslRdE+HOo8qm1N2gml5GJK5U7mRKxxvH1JUlto1yFb5lSb3+t2OnXFL4w5YdsziccKBx+js4v3InjOxbGjlET1JMGT0As/efMj8Opy56gGb3zXgVkfGBtehXxtYcpBO/rsv3/G6G/duKpXFPsURLe/wAY+yYO9Ta+UphwHvtC8vlJHVWYY3hSnfc/G4ZsOO1M1lN2DoCR1PO2Xn2oXXw//DgbShwWc8IxN81cb14LQcqGzkPz7erY0sZ/b56zfj5E7A8mi3T3k8Pr66yx/MDB/mJNv3sxHwIOPuwR+gvX385tl3s8aSrQDR6/sPj998ex+neK2344zXjhz4w/OU99Bx+ADRzcormwryK9+f5Pm5Qf34foKP7z+wJTZ/bydNkPLj94+3wcrbgCY7dD5QueC37Bi+kFH5I3DJFlVvrubPfIdL8C4wwUUHGyj49823L6+ClpX3+Edrvs38qS1dfCwP1ZUvrmczMvN2vU62At0DY/GdLZVsGOB1vvboNIC2pYXNFVRJu4+D62XuVo71pxZ/yM/cabDSPZ5YX3zjFuzwKOva6KzN2Hp4ci/Atf6BHJ9mvViBSHWnfzd8mJM7Nr2CT9kwsBHmWG32w7IlY0/w5wtJYIQ9Yc/l93R4tQdP8KzByhd3Hx4bqBScm8DdCs7ZwJjzE6ycOZ8AnmClQKLgmpQApe9fwj34G8fDhtqKr755fllzBCls0gTKTjtjnK+/fTE4BObTwco5pTl/HpQA5OBdnCcA5tuYWc/ggQZ4uEbTBIbIS9k6fVn+KGs5XjRQqZ9y7aYcrLW2gisZY8Za49ReTuBzNpFpM0FLuiZoMSdlP04AGO8Gx7UpNZfoVjfqo9dr7plfbGgDOuave22eDFYu/O7NlxXgq37QNWXGpl+dP8Ywx1+sBxvWvs4rNqXXHlT85Otnl4cf5Ud5Ut5/rtyY1XV8nna+w32sQdZF+Ko7y89r/H5x92a/muzb3e8EY/V7PwFLry27FrB8uwKYgph9nfnN9/6UysnHFWw41nJz8HZ8MjzXx8q8uZOaOc26g5VoDE/iG5wwtK89rOxnQ1//dDbUN/tCNnWt69rO9XE/9qZ7SuX1j+h+1+cVbNH3Yh8PH7Z2bGzZ0hF6Ujs/NpCNOALjlTvZnj6Puc8G0EX8pK8eYmhDnglG5qQW/aZfxoEXWhIki88Af3pPN2ddcDp8HUwwf/QZf2T5c/DXZx7orfmCDv2VlR/GyzhpD6eZawLn7/aapV365aG4B2mdF++cBn77/vG7F3eP9/Mv7XcT6MoD+cwlPtubd31bKPT1YXUPHXWvWt94ZLQCNvELzdmm5c/eyBnO5d/sHw//luy6N+zesj4c+rLWLp9qBf7w7HNpApHmzU06A5Tn9WX+r2Dl6NLSQ7RW/+FfOk4dv8h36at2kw6fCq6nz2bd1ebJOfbIt3n5+PLu1UWWz56/mPWfbAWjBeaiI9HD+eTMmofV61kPVpDWdedB9Zyus2ljK1b92Of1lqp9ALkWx9JPL9FyoXHRPYHKhzy8YS8lYxl71q9ld05bOw/tzKm1Jsx+5HUe6uIrnUOzQzOC7XCJ3PnrDuzk4IkDAXR9Uufi8t2Gz4fNIcPh/7JRYFbfCnvke8RR6HnmSk4Uq4/Ox7+uj9Z+8s7D4d8ZED32PWed9vqZA3L8R49xT7i533YabvXv9e248qHtoMN9YZ1ju/5ssLJAdHyq8wz0wcbn7RhPzsDzl3liM0q/HNwqDGbP4Guz6BqhDE8391N/cXQbEMjTyhJZGHJ4jfBunOmO35zgr9IyXGHiNX3g/k7SyfAyHbxtFHPdMU6Yu72xP9/u7POzXJ846t+xKFOUd030Q4G0U582bbd5csI8r/UDM4r6NE/b/odoabvP5aXj5HV1tH1Kr7YdT5unaNOHfjUVxufyMSbnIn8sAsY6nZ/R+7WgnPC1g78Jf2V0jwkM301rZAL/E6/SZOE2jwQcLN4Ndt3Sbixz0nxAx61Rd98NdevHcFrgli2Y8tV34CxY+tn0duEbOKFp5T4AACAASURBVMerNO7HWVsOYNvH0cmT35d3OdEkFyR48cpm4GGuW4fW8gF9nmZZFOD3/OVdZOzPOtZCgWbXk+j2xRm22cpGIAtUnG0nX7qYWZw4i2ewsq97xFBf85psGiAcXVj2jBzhp15e3W2Z8uqEvHrqWjr1RN/Caz041ZWR8ZJV9aDw8W7kTwcOB2UciyU/sEYPxiFln7ZDqy89Nu7Y3kMv6AI4s7Cu8S9jLRsMLueDE85RyCtd1wHLOi5O/oT3eY3SJklZaDrndeYRufi+Znix5xc5lSf40HvXHIpXdw8XfTKHLvP3WLQrL+3PzVOdnOalra+M5MTISV/0AF+eTJ7grieunX91+jpXf/Lt8+EfPF4++Nfg+3H0ihf+cXYHJ7ok0fml93evPdmN/MgRHplP+yTvy9d36zUR35zO3BJgStsVYFr6Ac/aCLJ3X5xPG0Bf9L/wcp1E/lSe29ZUlmfuqf67zybz0dPvPAGOruK505U2e/uEB5wvac2H4shODU0ThNs2Fz3KyeJC5wRs87BH3bffbSd+5l0dw3Uy85YnnUfFZXi0xlDXOe4aX0dvbXTmNP/7y6veApHl+9QJWh6nLCdQKeCyTv+DYywBS9fF9TJ/b3hCBurIj41jS8ylytN1558yOsUmbfzXeucE3QpSlube21DA6cIDutRAppOEXoVerz7bQIyuT8AkdpxNST1b/nS6e5tTlQ3Y6SOoKGgmUNZA4Kt7pylzolJZA3OCmdp3kyOIOPNLQEtwctUX3gQo4Y6OdVpSe2uMDRmbIRiR056Cp75R+fbxu5f3M7efvXw91zZu6oJj/q3cq+rFq+P1G5hzUnJ9c3PwpVM2fe/zurq1DR7shlwdXOA07RYdU852rEDkBO4Wr9CD/m7q2k+5azyqHNgf8Bvc1UbaMrwOdMIJ3l6996/o6BlaJwCSk8WjNw1erj/So1P0357Ew036LWAz8+7tx+FtAmT48H5OuhaP6MI6eTvBbIG5vIXRzbQ9D53unGkOvrGePb8bG2BMwZlvnr2ceaPdj3/yzYXe0n2bw6kn8vEQbu6TdkAwvF3B5RVwJjv94Uy/6AyayKe69sbDhvfg2axrazzBQhv31PXa/ZT5/M3qgw/GHp1Za0rvybfl1akr+ujF0gM53YgsdrCyMNqv8NxrX35/Lj/tKzvCZp1p1pLatq4BXY/Ng2V7z7x2Sn6xTweMrgezJhyn0+AyQfLVb3Rz8aDzzpw292O7drCZ3Bu0VOeaDzQw2Tlvxaw3Ywavtc+oLR1cyGr52+ZE1wW5tQLe+hb/lk1gcx7Mp+68H/pvAilg6AufWSeWf9h+6lzz5WfdGD9uy7LzyZrhIVj8EWObxzlRSd55QNZXqpvHv9PWutP1Rl6fWF0fZF904uL7ZD1SPoG/+uh4s9ZffsTo29rfoRF/ze/aGDw8fccTj/O6flj1+zYXxKz/pu7eAYvz0xGH3l1wXr4qHLpOl5Zb3MOXvcaS3SWtPQG6wSmMc649vCOf7TM8vPXAPz6St5oE7iZYSceqpx6or4A/mmoDZj1Ytiv29fvHb56/uqxJ5gi7Vdsl53skJVgJt6Fx8YC+G6tyrqzy0N3DQmtJfAC2Bz7FA17ZC247NjJYb3xZl/k5xrTv/Ntf/TR8enycN+oE3btXi86tfXv3ohO03HP3xBPPh0dL7+Df1DlqHqFnZHzEqqLnGesi3yMepb594K6NHI7mlDr3366Aq/v6dW2rvgm80tk9pj4SmOr1Cy7Gzv1FFw9YYKad/k/Hw8B9Mli5B0lnADRuOWUwgInB+GBwiZBj+ij7UvhZKNYkr/KDGef202BlHd0EXTIWIi+EVkiLOReBLuHC55JuJmJww5Ad/Olm6aSxtH4pL83a6BvhXsNVVv5pI520FH7r5C37WfPidTtOxrBoZJNB2ShWcAxuxgwdVZpdrg5scDrGmetHZv9vabnl1y0fgt81n/Vpu+IYulJ+loXu6yBTeXXRsZvJdNLZBX10yULfoN/Jl0NHh2+Ld+Bv/HNsm+FtgFFd6ai8lMXw5cRrcdFOHXrINAtFAi81IDP2oqVw27/4mz+ux8F3qms5NePkcGiOwGSdEnNfn+l7OCoW79nQrg1DnSkw8A3Mwp/cUyavz6/v3QhIdpMxwUonF14mWMkpmBMSb98/fvPt8wkyVa74w7bgx61+q8Mj9mbq1ve9nKC0cPUJG0e4C1M2WFm4GrjsBsIJIrDO+XPyFg5k17JTjqnb9oecdrvIuTT05JKxXMP9S7aq49ClE6ZrfAKX43eR25I7WZIFZ/Iiv7VwduEnd7ImW7DktbsDvzbweA1v8KmOGGvZYg5HnYJx0OmY+qtNTDbzXo/kIOzTHFu+sV3sQF5FEah/8erusO15EJD5tR1Z+JOdXMLX854ebf6Fb/OUdD3EgTs9oSPdRFZ31LnmBM1GeP0Jh41H2pP9tqmzHl4W9TWn1jqhnXljDtXpn80AG4yG5ci+Xt8F4+Q6Qdkn9urP1HJO293dh8e71+8Hfvlw5q8f7uf1cI7ny1frVKHX0549ZPOzAmMX21Ca8OZmnp86hCZ6mBQbXp0+eR5dDp9urwUiBR4n+Phxb3jgr04gs85zyjhP1iVzLcH00d+lw4NTN2zHiaiTH70WqLjYsoMHnR9w1ZZNE6T47vnr4ZdysuMvXezqsqHhyZ4ftam1seWLdngLvuuZr4IRD+8vfxrUOaZd57P6vJYV3aNz7Ki2YFWGruE44y0d7ByHP56pI7va0z232NjYqXOt0lYfsMEYWT8RQBjYh0258KDBygYs1yvC3VycgY0EdXJysTb76dxGhV3xL7y+JSloY846qbhOPzoF+ZATlmegko0SfJzA4xMBS/N/XrXFp7EF+zQmG9cARTdf8Id38fTNwGcvXh+nPnO6StBJ3e8kWCnAJ6A5OftBt5d9HdzGRiSQ283g2JLVdjaEcJpTKKFjbLbA9graTsB0naxE80UOK6DZMcFl98Y+rnbGDM35YyN8qj3D2wahtcFnJ0UFKtEzbddcotdjFx+cDM/bGObW6LS+y6doO7n52wAeXtZGGyvjJcjngWU2tAn8Wae0l3eeGNt8AdP45qS6qXcKbum9+xn31ZuZQ10/Ttvca3X57mnkDqcGSW+Dleq++taJ3B30hjMY5DUyW/DQo33G/nKwsgHK5g8Nbq5gJVlXb+gTmFLLjPP5lFf8qy9dK9GgT2EXprLo0Naj4THeHut07Ye8trj2asoOfyZ2KHZvbPEKbpDf2OkVyCuctnfPVrqfNGtZbPHUrTWELzWyF4RZAWy5PnAhT3SSj7y+gnL85JPipfn+2199O5+IUE73yBcM9tH6AC4dvKQGh1bZzI910r7X6NR31rHj4MDwwvpCpqUVTxbvlI2/QsfL+4MXXSuG7yuYZ0xrEdqNx7/nz0rWBrLEq57I9wmlwraOqNNWf23Vu9a3fn32ThlDG/XZQyqrr7HzwW/pz+C15Ab/ym3GWOvzlC08L+Vrz4M+a+k8EOknWcqbz+Tz8Nj6sNLtw2T6PvpPf9YaMvMA3WvtH/nUJ7+hZfS4vvpxKnTmTfeCw8PIpOt/9b88qBzwS13136vfHhiD99Nvv3n88U9+Mtfu5+29J4KVTub2dGXnOB2n12w6mmvn6Lk6um4OyNXhwdi09bozH6T7p+7b4Q7PpurxfuCZ05p9UGndNXZlkTU7YymXjGuOWjf4DPSu+opme4Pytvs0Ogs/benqqa/mQ/fAtSfl8dyvOXfh+TFXa1vQ2VR9zzjLf+t+7HIwb7c/cYbvyHvpRekovvAHv+XNzSvz7px7MzeeeEjduWgccvp/SHsPMK2K5A93YIacVUBUQAwoIAZExbyGdTGtOeeIOYuKrjmgIGLOOWDOCQEBAUmKSJAgIDkMTI7Eus9bdX7fd2bU3f+9d+Y5T5+vY3V1dXVVdXWfv2qPuCgvnSDmbvQt5vP/NFYK0RSiQh6s5gKaY5W8M9G5U4LHmZaYWMKgVZYQAqOTWYE3BlVtZBFV03KeJsh0fQy0dypZPIAp+wTjFfES0m48stCHKytw0XaNulNEoXjBqd+ExGXhFsJlCAxG6jCmjJXqD/hTHX9Vd7qd/8u7xob61Ua2/jASx2TKTigISnULToWKV6i8akdhEHBMFpX9/xJqfGIygMPshKeNoMnAcTCDmpZ89ZV8aVgjHkXrz/2mD8KX+vl3IS7dHE2AxsR4+A1zoYzw4eUT2swskImhRExM+BHt0He1G2l/7i/p2bTsXBJNp+tOwyO4CImXJ04sfPHFstLyKjdSwBTj+CBKKLtiGC3jYQ5pjguWmFcITRtc2OA3eIJXEAeeor2ojzr10Bb5uDtDu3JcRFzO0Ws8LDFguocEF1NzbLHCikvLMnelYKQqKil1r1K860jHcAv9AJ/3lYvcq6gLRXCtlVTirVftIYqrC8swWhcOsp4DCOyuJLjXQSJMi9/8TRj0GeMG/TFW2fEN2sNAxkLBI+On4sgb7wh2sXusfBp3QvVNodIYf+IYZ+XjnXnEbqAvghK0fSGEJ4QXFngHx/71OvdMwdM1wX9yFw11M/6iA7Xl8bVxkm7HhcI4vhZGNXaMU/dpAW9iyJQSk71XLntnFwZXxlkCAXTvQpLfYVqVGHaz6bHeQG9hsAYXGDWhIdL4nX6iH8E71jm/2WhrkzULmgI2aAKaCWN3KLQIVCHc/A9jZVrIlPCYwintM0bwlzg+AtzZB4ENuizlVAJf54YW/G63jVZcVukwVMOb/upBKKwKIZXx4xG/YLecXfOV+ausrKI8Q0OhkCOQb7LCoiqfz8DjfIEPaiRKXtAf62uyo57ArHsTvT2nh5o8jTEQn/5LGqpFU4wVband9NjxDt5IV3wmr4xkWtOTen0+JLQJjwIG+DXlCTmmxhyA5tUX+Fnwr5A1qEM8nvlDHWrfYUJBTZQ98VXg9LY1R1JzKsYl+ujwJDRBu/wGTowvKEooTPBw+gkM1Ek6fJc8MtZQ1mFIFB7gYByjjri7FPlN7VGf8/lkfLPxWUWRORXrdMhUzEnoKdaikN8o57j0PmSNxcDqbUhGrBU6j0lw4gqVb3iFAuHeKYmRJOacPMUwPP6vJ4yVzB+fQ6mP8YTRMO5uLE/ufMQwh8KCwY8n/UEeDGusGcxBKTzMRR5+h6IDv4h8Sguvtg2ufBJHH1iX8GgrgN6q1trq4lLLLyzJeNmwZsFvqKuCI87Jh4FoQ0oVR9r5nX4yMMJjEtjgH7Sl37HuRT3ATRtlHGXni/HMhwRGN2D6vZvgIYyiXj9KnXuVUiZgoE6NjXvqJTiiTeDjg0UYiFU/+emTYPd+ugE5PCrF56CZoO1Yq8IIGWsU9IyS7fMDGSJRnIlHvnAdhY0/NniTDyKVs3nPvcbJF7u15jgdufdhQk9JGWiZ9kXX8AFgIj7NB9YUlPjRQOJ54AuEWbzEGKhtcBU40HqSXWNcPkk+0AV8oiNgpgxPWTUG7fDQVV2k84Bj8lAPoY+LG7WT8UoZ3r2+Whtd5NfjV4wktMR7GDWjfsaWttyokqznxKUf6hc8wKb5yrh72QRWhzG1IZgxWCR8QvzJeajz7+D94qukZ3hWsp76WCU8BX4IXfCIN8JzGCfn8ymeSl3Ok5OTIxneVYt3k0cGBcaaevyjGhhgEnigO/rJGIILeXqDC42rQvIx3vAp8ES880X6m/B4yWrQOnKyy2+Z+/FSV4IkV4M47MKHGzd1ZQh32Yc8FOtPrKPA7ThNNrf0m3YybSYbZpTzNcONk4FfxsfngBses5vEyGwhm2XjPF8yX5DX9Zu8vCO/EzKuyAysNSG/ZPGrtUdyTVq28PpSazP1ZPqa6G9RdyJfSKfz9sBDQh+J/gdegreEzAxOwM9/fRIerDH2MU1o3teY1FriczWR43j3+eVjl4xJCmbwDB1D4zXmgOZBApfjjzaoR3pdWo5LjGXeh4S+yefyAvqdbbLCkqLM2DhOoXX/Dkg4DoRsHjoevJIHY7jLKSl+ID6g9Yi5wbxP40bveIBzyoDNaO7LrF7HCbusIVt0Af93Gk02+ivY6KpCHmI+xjobG5Wxnoo/CpYsP+ae0ODRzL2Yh8wv9LbQL9E9l69c5fqn8BC6CfCFExLyEXSuh7HROPl8SfiZxq8G3v0ouWTNwKfayfC2WvRWMz70GOpUPOWBUfUQri4s8lMxikPvAW764PMnpSNRT+izstuFTEobMZ9ry/MBA+WwsRCqHYXEpctTP+06Lrx/m/7eszIySanIFkw3BKIhYOKYIAgNNO7MSgRfS5GhXimZMJOaAAUDqg00daaNbg5DusOJcuFMPGmXgffHFzEZSmLQwwAQuzsyXGUZXNbAQTt/9QiBSsviSozzr/Gm/IQaJPWL38RTVzrf/593tZGtO+AC5xCDHrWp/P+rzdr50+WcsBO8BV5iTNVWlghFU38OMdTwBJ1kDYsx2SN/ur6oMzsJgD/Sw8jJ7ywOoFUpWJGe7g/jkYX7r99dmEktVs7EUwJPuq00Tape+sG78KaQOPXxz/1L4ymNUzFB0gMHKqu5pfFUOxLSUHIlqAUDDeWVuVzzyRoqWbTUD4Qerzthlppvjv+MsTLa8MVOCykLZHpDIbUQglsWNkIXwqow6q1LjjNGGgsFfUNwweikftEuDLbUPyL0N8ZKDJtlXF5eacUVVYlnTerYVbLTzaLJIkbowrQfkwrFQO0R0maMG/MpPf+z78IX6dC048d3oELBl1BFCG2qH+QVPRDPO20GvWfHWzCk5zVxaof2KUc6uJNwFmMSR4MC5wneGYNEiGccJJAyDuRjnH38EuMH7ThOMrhIeG+iFCivFmiEDwQDKSNSXojz+MRg7LhPFEQJapQVXwgjScxh0TwhBlmOo2LgDbwFr4PXE0eaw5tagPlNPIt44Fzz6s8hcAVdJLSBsR3FASEk2YklHcMCtKP4TH8TwZD5g2DlO9gSHl2QSYz38ppLlGGNKV/kpk4JcSjx4Ee/eactjJXk8/YT2EhDaFO74RX01/hwWkloLjw3QrBnXrrwidKVKHTQmBS49FwXH4EGoJvgh1p7NEdqCzd/zXc1j8BDyBthrKDeNP3RltN8ah1y3lRbFvkbGYHyxaUVGeNCmlaA3+k5ESK9X4mCJn5I/9n04Q6jgqLSbD3wp4TXAb+XFQwKk7pijsY80rjTB+YQMBDKEIly7OOQ9M/LuiKeeOSmjoL7HEwUUvpFXvVP81jjqLVL45YeY+aZ+BVzjEfzkfh4/2tjZcAHLkJ5QIGQMZI0x6ME8BRevJx7ITKvYm5VJMak2DTgDsp1Qfvg6G8eDFUYqEqr1rpREAOl5nPaWIkXoTwUMcT5414WYeDBmIaBhXaYV+JfHspbZC0fDOMOS9qIvCicmsOU5Tdzlz4QYnDSXMZIoX5gzKRuN+L9F2Ml6RgM5S0q46E8FlEMMZCAQ+qjLVeC4d8onYl3pPc/8WYkH/HE8bjXaYIfNy6uA342UOIOUOLEh0L52+hGV8dN0gdwUttYyW/6qzqFY/cMTeBjbfI1CeOue8EFvyQeGoU3aeMTQ5F4lfMi907jnsbg4dALjx9x5shpdfwW34Z3kgadUYbftO38048CVtuixct9PjKPCovKXCHXnGKO568usilTp9u06bNC3gLGZBPUZQt93RqP5cSgKGMq6b6OMMcSWmGMkGHAL2NHSB9EMxpP4lDuMXyLxoA/Oy7hzSQjIPUrLTMGom/mIfj3sdOaFmtLBsakH6qHuvRo3AmJUwg8wgFjTrzKEwJbNj1g1zog/uT8OJEtkcVdhsQoi3ySMjZpTHwtSOmF5BMfJy1TPvnIi9pTOfHjv+KT5AEG8UrXDVJXisDDNAbgwekp+eI77xqnX2fOtinTZvqGOuMJDtisgB+w/oZsHBtR0Lpv7ifG+ZDd/sbZIFkbYx2LdVSyHvOEd/rAvOIhH49+k0b/vR/JBoDLhZRLZAHwqXK+XqV0HeKRw0IWzt4Dzdj88us0+2nKL7Z46TJfk9IGFWQR8hAX48HYxjoTOjx6YtYRIGTEkJnJr7EnRMfT431J1nRg09hShr76OGZk6cCX85TEi5J0aAddSuMAHv7bozEWTD5fmRfO94LGmQdpr0N4dnqzBtgw/AlGhyMxXkNzGfkiyQM8Pk+SO1/JT39rwJmstaJ/6knPC9oiP3eFV65Fvq6070eNsq+++cYKiov85IpvePuGZaz9lPc5kPJWpm+a/8yB4DWSVaV3bbDJv0yzT7742n74caLz3pgHGM+QNcKJo8oNlokdKYEfvAY+2Jhns4CxyRos4YfMI57YqAqcCxb4PXMx/YR8wHoVNi5o7+lnn7PeRx1tjz/5VMZYiQ4hegw7U9ZoSZnQ0ZKxEH9K9Gjwy7iJr8QYZ3VlH6vkGi76CK36OCaykmhXaen0dBrpMv67vlxeYQMeHWR33XOvfTP0O58rwOkyXMqRIGAPe5/kv+iTYAmZEPmPvGqTd/1O27uAQ08W1tANokzN+fiXnpVCQCiAUtayRgrSEU5R/NQYv1ES+R3lpJD8OWQwQQT5qEudoqzeAVaDS5zS1Gm1q86rs9SZrSNgkVANA6vyHaeaXjeUkYANbCr/d6EQKdgJ03XUTqcewUtYu19KI5/q/Lu2/y/xf1WH8Ek/aS/ayo6NyqRh+b+0pboUpstQZ7QbY0m/RciBoyDi2u9hqJSxMqz3lA16yVrxo/4szoABeiBe40EITKIT0mKs03Rdkw4p898e6Cj6IU8WjOChsBEGbgOGGsdHa92pIlwrFO6k6NEGcIAfpREK1+pn5IkxJU34TPeBvKojvPRiYQdenxf0yb1DNRdirISrdEhd/vjikAgmSf0I8aSRX/XSBr/Vlv92ZT3bhtLCozCOPMtgTT28K62olI8MVFthcXHmOMKK/FU25/ffHTfcoVLt96rw8Y34ch2LG3GklVRUWmlllZWxQ7aO41EoAnFfU/VGFLl1Hh8Kw/r4De/A7T0l+IBP+gqeAz9BA+k4xiI9vuTTb9KCF2THRmMtGtCYiQ4oSx3p+RD1RF2kqQ7gAK/kpRx1iXbT+BaefVwwNKQ8RShDnZTzutzIjCAcdBPt1aRJ4vRQRm2JHtZyBYjfgYXSw5dIERZQUhES4re/+2/iGBuU3USQ8/mpNsQfsnM46CSuF+E9cBz4AQbhf9acOfbRp5/YzNmzMnGkQSfs2rJ7G/cjogTz1ek4ehxCTFap+ivhK6tkAX9WaXNFLHU0REK95qpwzRwNo2v2y+aCm3DylKk2dNgIW7gkBHvKVSZ9c/pjDoIzcMd4wD+TeYvQQx0oINwzzfFofi9YtNA+/uxTGzNuXKSvW2cFRTV30CkLbODV6aHWGp6mfdEAYdBv0KD6yrhEWpZmNaeo5+8ehDmOFZWUcqctyhv1ay6G4YvfPneoJxGyXdD2d81X0VCEolVwAVyEPCWlFbZ8ZX5GvvH6kjXC4XdDbJb+KPPk08/akUcfa3fdc58tXLzU6yHvqtUFPndoK/r+57UmjUNw5f1INuAoRzqKihRIFEJ+ExLnBlFX3rOKAoooClU8oSRSt/o4bMRIe/nV123i5J8zPI10YEzDmR0T8ZvgA2mZrnY5wQ9fivqysAom4FY/Ar/w1awyRf9k0ETBqBCP5goIHjcmrXe+rWN2fxfy8ZDKdVz/wRFwvOrjzj4pJO6x6F6LibGSI9XcZZncZ5lWYpjb8ixkbaithFEnx9h4wii6yUrZbDOzJStX2TMvvGSPP/OszVu0OMpuMssvKnbD06qCIps+a7atKSn13/SRsuIttTdDgMUNapl7mOPosse58iXFEANY9B0coQQKbuDCaxOjod8PCd5l9IXmEqNtxoibGLNoG6NsMXfYJ0Y9V/7cMCe+vtE97qgv+hCbPLRNu+QXrwwFNjFauoEnWwYeLh7k/DNZ5zQ3yiuqM+kh72OwTNYvNrOq1wbNrN/g73/6DX9L1npgY+3hN+sQ6xT0zLz5bfZcu6nvrXbiyafaJ599kZnj8O2ly+NoJMcFL+lzuTVo1MQuuPAS/zig6oOGadvlkLUYTEMOQZmGPsmndVHvwMN4FZSUen7eS7in2fG3yaZMm2GTp/5qS1euyhi+MHSUVVW70RJ5B3plHIOe4+qDzLUGMlSnjd2JkV3jBNxap4EPuIljXmZlp2ROJXhjvacPwJKeJ8ylrDEy6JA4xp8HWoqNiKyx1jf3wIPWs4RPiX9LzkjzWBmXGbe/4mfwLPEtaIU6KO93VCdri3if+JmHqXVKdXi5pD7BQF7K+7qpY/XwIPCW8DJwBD6/GjrMDj7sn/4MHTEy5qdvZoSRhTrSD3OB0ybQHU86LY0LYEnDJt5OnPLRd+LVf/VVeUhTHGFmLBKDHnGU9TTfDMPRgfU91mNCjFxcx4J8xXjwoZZ5C+bb4Uf807p1724ff/pJZl1CXidPRbVsCzU9FwPnWd3C8Zs5OVfTxkA9POiCevitcSf0vqXoSnATL7zQP97T4+00k9CN4v9b6PUikydy+Vpogs107pRP6Wq8k8aD8VJ9IF71Sx4BLmgB2By+RC6RDqoxpGzth7pUznmlO98E/kjz/Im+h2TE/48TxlmnHTpZk+ZN7e133/EvgwMfBsuQuWkn6pXxlHqQ4+ED0HtsZAVv9d9ci2VmK9cU2ulnn2Obt21n2+20s6+Djiv02030jznKCatqPw0UnpZBx4GXkB1cLvJvJSQfW6uAT7FJWe1rKe/iu7TPux6HLcW3gNn58Pr19slnn1rH7TpZTt06NvCxQRndoKCoMDGmAt9ap9vKagyYOEFgGwhcCt+ETnMp+a42XxP+NadEu/yOcawpe4pGVK9CxQf+NPfKber0abZD587WrEVzu/X2fu45yzVKrvP41Um8Z3FOm38Hf+itteV54It+yg4jWARbOqR+/U7n+y/GSgnRtRXjO6FWfgAAIABJREFUUICZGFRKZTDIkaPH2NPPPm+Dn3gqM4k0STQJFELI8UQnVI8AIwTYGKSscBBIyh5x1KA5AlKGAyFEddAu8MLIJOQgXAODkELd5GNCK+7vQhBP/vSjwWOwapdL9wvYaIO2KJ9Ooxxxtcv/v/0d8NWEUfDRNm1kf7MoS5ALBpyGSWORhuGv4khXOeUN/GTpKDv+ivvrkLHiEZ5EB/8NN7Qtekj3j7JKE9zE1X7SOBOcfxcKh+n+kpd44K7NbIjXQz7wA4wqQxrv6l/0XQb9bLzaU6h6RI+Kpx7ioo9/nmvUTxrlCVmcmBfEA0cN3CTGKeL1pPGbhl0CIeXJm+6zfjMHo39ZnHi+xPhFOoKX5il5eTR3SWMXD+Oj301nm2zCpIl24sknWe+jjrRh34+IxYKjAuvWulETwybvGJ5gwKEcJEbKxAAmpYAFCoGeBUsLKYpDLGibXNnK4hYcCy/Z/jAOygOONS7peOYcfcz2VccLQtiQ9zf1UIcWAd6Fc/HQGK+AgzSV8bH1Mc0es1E95BNOa4898fBu2lJ7xPH42DFWvukTBivRLXl59/H8CyOl6kDpBscoOOBWQooMCD4WNQSaMC6oTNAf9JU1YgMXNCa8gz9wyxM4ib5QlnGYt2CBHX/SiVavYQO7/sYbrbgsvjCP0AO9pA3eCBmZ+w4tFCkULhRECVAKs0p3cn1AcqwFRY8y/qTmkuZUOgRG+vMn+JM1Z8HCxXbwoYdbTm6e3XbHnd4/+lRUWp4RfgNHWQEUWiCOMcLog4CLAUv4WF1QYLfd3s/q5uXaDp13tOkzZzqeikpLraS00nfUaQMDIXAxluCVekUnGv+gx4T/1DLkkSebHjQLHYtmVQdw/d0Dn6ms3mTFJVX+sHNOf8R3/YvZyW/iYoc68Qrw3evsXE3Tqt6ZD8BBf+fOW2ADHn3Mrr3+Rvvok88SGgvYsv2IvgreL7/+1nbuuovl5NS1u++9P4PjopL48A6GftpizGvXwW/qIVQ6sAhvlKP/9FcGSjdOukdRHOnG6KdHaRgDw/sjjPUYUdYUFnsfoadDDvunw3tE76MyMNG+cCJYBF8WxqyiSx7h4L/BH2WDDv2etFp3xqUNk+59qf4k96s5b0aJgHdDT4mxjTnGE0YRGUf+ItyIUpI1FMCP4PUYRjCcxPFq3msaKfmaN0ejaxrS8MAIw4rmt+AIWMLgQr1hxOMYWrXP029HfG85efUsp05de+XNtzwOIxC8ZNKUX+z8iy+xffY/0AY89ritWF3g8b4WJd5mf2esFBwy+BASl4ELDyX/EnR4VsKzfN1LPMTL+MIwuE42Wdy4lRi4ZJglVL3UDQ7wlPQPgvwPYyV5MVbyYJhy2BLeSJ3ASRzvyouhlzvDisviA2qiR+YoD3TqPAk8p3gT8XydFh1F6xwKKnjmkbEwjN0c9QvjIfiArmQEdOMca30yF2nz2++G2zYdtvV5c/t/7srQPmniH8+98JKnt27Tzg2azIugtTCWY3zmcaXZN075uFKlr40yJAOD01KyoQdc5IFOgKuoLPj+jNlz7MRTT7NWbdraFddca1NnzPQ85CviFEplVUJDYaiEzjEwu+evjPN+/D/iyvyu0PB+ZRx8sytpU7BRN/Aw51zJZ913mSrmpuYnfdAjWgy6+bOxUsZu2tQ9jcwf8tOe5HzhOcuLYj3xdcD5Y2y8ilaIp4x+U068NV0Ha6/LOSkeTbry1zbQKU1GI2hO/I930mmXkLXTDbw493BlEWOfGKolB7346uvOE/IaNrZPvvzK+8z4FZTEh0eoW/UDJ3QNP+fjkqwxMloS0h7pepgb9N9xkKzNvAMndZEea0vwcuAW7OQjzetIPMCUDh5JF+7SugD5iSfd20qMlMjklMcQOX/hH9Zys80sp06O3ffgAx5PWklZqRvBkMkcjuRDLmpXIfIDsi3t1JSLWU/1xBiIfggpL1wS0g+NJ795dxpJ9DX6Qrwe8EYcj8ZdaX8Xkq/G5rEbKsP5qyz5QKS3Cc0k8lLaWAncglNtgFdgYMwVJ3rkt+M90bH4TZq3kZItPE9Cr5m0hO5lywH20vISN1ZOmDTe2rZr42P2xNNP2OrCgkQvy+og4C/aB2eBW/gffCt4bmxq8Bv618YKPO2gQw/zeZBTN89WFhT6PFhVWOQGP3Q5aALacYOly+yMA3oUul9Cv8l48hX7svJ1VlRS6fPN+X4tvgv/ct2PMU3WB5clEh1R6+cfixbafgce4P1GZl63MfSr/II1Cd3SV2hxrZVXVfqDPuHGSsvKd7XHgd/gV3Isv/UwHmm6TdNA0HeMp+YDYWYMU2sW8WWVFa7f8I5Txi+/TrX6jRp6fx57/PHEWMlcwFbBCS5gRmaFj+DcAFyS3bPyv+CHjsij9jX/1AfByG+laZ6l4VY+hTnpRFWuREIahhFysW1MVCZFHJVL57vy6mucsLp139X+WLTYB407wXiiHr4EFkc2qYd6VT7dSZCggSBP7Y4Do8rhGo7Cym/iq9dnlXLqIc2Vcz9+iaEyvpYMAw+YsjDgvks/IRbKpdshr5gw8WlDgmAhHoTrN3XJ1ZYBoU3CaLemkkc50qiDvgOD6lEd/I7+ZBWCbJ7oZ9QdfWJxUh/S7+ADWPwiY9/VqvRxpSzjQl7Vmw7FCBXHXQ3gmN/gTuOp8YhxS5hTaqeNdHBDOfos5qrf0AK4Fj7UB7UL/Iojr96DRrNHgsEh9xhqTBh75aUu3tWG6o62Y8eB/gVM2TFlLFRf9DnGCTxQF/k5mgyMwgNxxamjytwFoToKi0udGal9KbOiT8WnQ+YeYwesxAddZe9yoe6CopIazISxUH6NE7ihLuqgX8Dt+Eh+E898JQ1c0SfiFJan7pOhr6IF8vBbxzYKi0syuOFuD+HJ2123PuM+z29wygO+aJN34NRcBp44GgENVwTTXbfWPv70U2e0ufXr2XMvvuBwVlSxywyewiPOd7cSIQlFjcWwfC1KCxfSI1ijPMUxvIp1caQK70vfhavmbstEOfDdsaAJcC98CpfQIX0EZtLAF6HjNuFdwkH+mkKHVbiD7kVXjHF6joKf1QXh5UZ5tQeeyEco3DNm0L/mhxY50nmAKegoxpf3oO1NmfEgD7BUVGPkjXlOu+RbXRBw8w7d8FCv+LH6Qxzjp3r4DZwZJas8lKzqDRtsVWGhrd2IoZhLrOMYJMpNaWWlCzaUqd6IgYId0iy/iftKs19fBv/wMPovnBOCCx7eWWF+nz/fmrZo7nRzwEEHGV+/Bj4Ej6KSMOIgfAXMtIkygJAWxgc8pYCJB+WK38DrcMoTKRVKQfM8Ce9hnmjcwBl90fwCTr3TJn0Gl7zPW/CHdey0neXVa2B9Lr/C0xhj0UT12vXJOrLeyhFeoUGOvlbA6+MII8e/4RW0j+DHfLnq2qscH02aN7EFi+a7oIIXM4If7UoBYZwFC3DxkC7exzuwa6zTvDd4SmyWkA+DWYxJbHp6O4ncwXileSF0R50cG8YgibGSPvCbcqvXBH54LyxK7rbCm6UqPiZEPB8Vgm6BD3gzOFu3PiOrCB769eLLr7hc06BRY/vnv3rbshUrM/AKB+J11E//DvrHIV7mjLPOrnEvKmkFRcWZ+ePwJDKJ4GC+OX5LyzJwko9HtBJKSNpzACUxjJEYJFEKVMbj/cMi8eEyxcOX9b5iVb512n4Hh3mPPXvamsIibxuYRJPwXfF5zXfwSB36jYzAO7Ssucb4xKM5GLRUUsY8jfUU5cJh5qvYRWVOb37UNuk394VynIy2iEeBqHDezZdDwwtxdVGxe8sz/4oSvoIRBV4PfyGe34Tla6ussKzUVhUUWAnrSFV426OoYBAgD0doZSzxL27rcn83zG3060PIF/dMhsHF24Afc+9n0hb3CHIHJYZFeABenKTBB7789lvHeV7DhjboySeTdqt9TXr59cRg0aiRbb/zzvb7woWeXlxR4fVg5KMd6kbpU3s6HozRbXVRicfzdVXa9uPOHH9ez7FgDK+sb1lY8YwDLuolxGBZWBrrHvWvKcoeTy8uW2tFZXFEXUocxsU43r7RFU/KuGGtstLHgd8Va6PulWuKvA3KcMSaNNoFzoChyo/D815YWm5riksz/YYOoE3myaSfpzi9Bm0EHxI/Yr6sWh0KJPPOeYc2yTDWrsfjtdqKy8t9nUEOAA5+sw6VJbghD78Ly8oMr1zyMBd+nT7Dtm7fwcfw5ltuzcwnzYlZc+bafgcc6OmPPjbY0+EtlevCuye/qCgjVyB/rCkucbpmHSwoLbXlq1d7W463dets+uzZNmP2bM9HHA8wkZ/3b4YPt5y8PG+vQdOm9v2YMZnyK9eEsZt6MSpj/IW+1xRDP9FvxfFRC9LUBmPE+oY3JnHAzxwE5tKqqsx6TRoen9AU+CLP6uJipwHykY5MBb1wF6sMkOFlCzxxt2bGgJ1sPoi+oAXqAL88jL/GGv4kfkTayvzVzrt4RwdVGmXE+ygrOZ931hfxfsrh6ZZeI+Br/E7n4XdaPqI+6Ez51AbtQ4OUpQ/IMasSAwwy5rpNm5zuSHvjnSE+hozlyDFjPf+K1WtcDoI2nYaqkXEwyoTMKFxA78wNeDj9ZJ2j/7QNDJLdKEc9lBO+6B94ZA2SLo2+Upnwea0/9I0yPPSd30qjXeKpi5A2uZYJmMAFbcpIiUzF3djk+/mXKS57YKx8oP9DHke8jCXcpY3hJ+JCd+OdtYVQazHvrEOCh/bDgBl6Jek8oiPgSstZpAE7sPJOGuu26IZ61VZRaVlmnMmbvybkRdpU/4mnz9AF4+C4Aqdcx4SBv6raywEHMhxxFe4lW+m/S0rLPKRO0quq19qHH39id997n/38y1SHkTLARZ50X6gz5K1Yp4GFsUB3I43fPMKVfhNSF3DzDi5UL31fuwHcbLCxP/5gzVo2tdx6de2Fl5+3RUux+2yy/DXBc8ursKkEvcbYMy8qnW+4Q4JvcCQnHNZmvckZGzZjjjn+BJ8HnTp3tjUl3N2MMRM9NGR4nQhCF5SzAQZM9C3XO5PvqEAjXOuDEZAPHDKHkBHg7/Al6oSvE0cbOFHAa+DH6ITMTWQF+Czr74BBjzqtnnzqKbZsxfIEh8yDcjeggrOVq/PdIIjBD4Mqxj50UHRS4VLzQbRSmMj3jIfoj7r4rTK8h2z11+NGftKjTNiKiOPRnEfHAYc4+2BgRRfauv023qennnnG86ITqBxzz/HqegJ2n9A/pfuif0pOh85D96zZNnUBE2OR1kcVR52hLwNZNo/eKZ8TgmRUoncSMJxIWeZ3pIWhRUQMAvMLCn0iX3/jTe7p0WHbTjZ12vRMR0E6Ex1mmR4AJgNKJY8YPO3wAKCQnVb0ieOBgSovAw0cYtyKh4my2JCfOPKJKJQHQxn9FBxKB3FRBmYe3k8wQJUjBC4YTzC7+Pw7E5E6eciv+lSOQYSh1e6TcAus9F31C3bSYXTgSXU5HpIBVhwh8eA7bcAA7zIAyptCY0g8OAB/9JU6mOiMD30gTNevuomjjZX52k2Idomnn+ky1M1v+kH79D+dzjs4A3+KZwyAJ2BIdvyShYk+6mGSpPFC/nQ9Gg/VixDDO/0HDo01cYHT7CJLGvgBjqCvoDPGXAs45WhfeBKNQxt6V9vUL0GJOOoGfnZEyZvOTxv0gzLgjTEiH+WAG5pnLDRmATvKfSyy9I9yapu8tKffColX2/SDdgm1sCofQgiCEO2yABLPHTOjx4zNKAQlKeU/jRNg0wLPnKAeLezU4/j0u2g2OZ+AVyiOemiTOnjIH8aVSmegLAZffPWlM9q8+vXs6eeerdHHkrIy/2IdO7QwXHbhWAxRoligUHYxlPmilQj9pPOwqOkdwZt3BHXBAn0IpjTNg3vSNE6ExCmv6FP1aFz1W+NEnfQ9jM+bMninLuYeaeCD34whtA/eolzNNsmn+nnXA355EGCgceiYy5bT9Bu0gwE06CfaWO9jpXoJgYfxhXZ41AYhbVAvIUoiwgjGYnDqgnpioCSNOMYGxQbhQWOAEIGCRH3AAA6gf3DNQ7/BHW1ozoJ79Yu+CbdLli21Ldq0tpw6dWzvfXv5os0yyQ6oFuqikqxBhzahNQQxlDcUKIyUKOeEghGlDoWbPOmHOCld4An+EWOW3VQSvsB9tIeButDni9YSwtlzf7cOHcOjp89lV2QWd4Qx1g/mGjSBgVKLPSHzNjuGNXkwHqVXXnOlz6NmLZvZ1OkhCAMHhiTussLjrRQDRaLoiOeRh3dgIw3885v+6Z21WG2rnypHyNjBq2NMQ4FSPuiW9Ez+hA8ovbQ81q2SsrVupMTTMo7/8BXeWL8w8OGlF20Fnat80EUI5/SB8aFNcPjaG2+G4linrh1y+D8zvI58TsvJZg51gV+MEvUaNLQjjz7GliwLQZa0NN9XuwXFJd4O8gz4Sc8ZzW3q5F338IJTeU0S4jnpnoipe7KIpw36gLEyvQ5krwAIvKCYsibuudfeDvf2O3bO8BXqoI/wakLwwaO61Q9CeBqwiQ6Yj5E/1i/eY57GXWoOWzVrCcJtts40rNz7iZIBzOTHqMmD4aUk4RfiDzJkaB7iqVGMIYFjVxg2MBAl/Gb+4oV22tln2m49e9o7H7yfmbvxcZJ1PqcxnDFf8T5TnYQY7DCycN+xDGvk092AGCXJhxETw6HKwgsox++ixMD04WefJUaJevbEs896Gptn5BkzfoK13WYby23Q0I4/+RRbsnKlrz3wTerF8Kg+472GUVS/Kc+7fmOEpH3gdZ5VgTEujIYoamzEyQgneKM/AQtxeNkVlla7tyU4wZiFp130S19gx/gXx4HBJWsqOMcoiqpNPcXlZY4bYPF6cVxI3sE55WTQFSxRrsowcDr8ydry+ZdfWZt2W1nXXbrbz1N/zcxtZH/kFdYIaBL6hC6pB74LPNAN6w7wYfDDyMa4QDPIBqGoQgthoEUWIL/TU8J/fpww0ccvt159e3Tw494Gc5g2aP/sc8/z9Fv73W4LFy/J8EJkDuhT/XPDu4ygKMTl5YYhUwY+aP39jz+27j16WM9997Up06c7/KyVlAUu6vplxgynlXqNGtuZ551nYyZMsMXLVzjMKNkr1qzxfIwdhknoA09Yju7zLmNl4Hut5ReWujcr9K0y3H9KOrBRJ++UxZigOclcI17zDZzxW+u+6JI4xh5ag474jaGSR/RKOr/lhUs8/IqxhSfwwFtYMyWXpvkS7+QhhGeLxxLHu9YrlaFe1lzWUMmspEE/kvnJw0Ocymmt4zd1Uha5iTZpS/wcOli4bFkGH+AR+kO+1MbLq2+95XTDOH49bJjnBdfgz3Ge1AcM9Bv+jEwNj07DQ5vAkI53PCUfoFRewUx+9Hnhi3L0hXj6A77AsdKh8TTOZQgljrzCteqnHO27AWsTG2zIf8H7OYqKoTK3Xj0b8OhAN1IiixWXlrr3F3VgXJFspnVIMgVrC3lktwA3/E6vJ7Sf5gek69G6r9/gDVgpQ1u0ozbBB/WoDekrrOGkeZm/MB6qDYyR69b/2ShDudrxtEtcYVGJy3JLli73jeqmzVsYNpc0fTEe0CTzgyc9NsTTH/VBoeiDvjBewKDxk45Gn6AF+hn4QRbbYLPm/mY77LS9j9sLL+MkwhqfnRNpwxxynWRvjISsc6w5vj5oc4Ojxhv1JfAqO+GUU3we7Nilq/Nn5gjrVVkFPBYdFcNpTZ0WAzh6EI5AyA7ACw0gI3HHd2lZdtOE+cRGgbzUxaPYnOIdOAtLSzMOLeRfumqVnXr66Xbscf+2HyeM9/rxVMTjMD5KyXVLwBhtQ8MrVq3MGDEDnjD2pWmKeMYni2NsJTGepGkOM46MEXE8vDvdyHs2kZPTcjRzA3yAF8rgTanyhHPm/W4tWrW0nNy69sijAzObAv4ho8T7mXxh5My2DV2onqCtrG0CukzPPfIBJ3GycaXjJBuir6V1Fr2TNycySZCMUAAQUvmyFau8s4qXFVu/CS+9/DIn2t337GFz58/LdALrd/qMPINHfoBSeZ+QSefwHgJAOkYeHiaWBoVQ91dQHgUSpKquuHg1jvGJEZKGVRvDRbjARn6QnV5wQsnPDgAMKZ1OfgYFAxNwCUYxSsGQ/g2RBWPLKsrRp+gjddA/9ZE60uVRumlTdUNwygtBKN7xkvKmVDwh7ek3dcM0ZDBJx2M0SRMgaWLatKm8tKV3hdCJDGfpOpg0TJR0GSmeKksIDdAW77SF4iprPXHAzW/yEKbHJW0ApZ50veSrHUf94CTGO8YxXQY80I7aSI8H7xi8lB8mFfBt8DsUeYdRpWkPmheN4sEURqUw1jO2wAH+gAta4V1tEpfGndolpF/kJZ3x5D40xkD4g/YYC+iEvogOCkvwRuGuIowJYXikPn77fSOJW7vHVVFH4JQdlujXJj+2se122xkGwkGPD/Y5jvAh+MiHUMJv2pO3GnMwnQf+gPcW99bADIVPcMZcTbusM9dXF6zxhaq8qtyq1zMOG+2rb79y3lO3Xl0b/ORgq1qHghL/6zcBe/a/uKzYlqxcYQW0WVVhZdXs9IXigLdJYVmJFVeUGey8cn0ogHiirC5GeajwcsCfnnuMAXEs+OAb/DN+5AHnhBpHxkr0TznmougMo6SELepDeKAc7+RlLqktykGjqos8emibcuSlPR7es3BtcFxz5yd4VzkWehZ/dr7BtcaTsSAeg6/omnSVW1NY4EfzM7w94cd+5L6SDR0Wf+YcC20oLhXc4cLxAuiQ+pMxqFq/zhYsWWTVG7OKMp5QpVV85Tq8F+k3czQ8kwMO5o2MvuLRmvuEzAueEDA32sr8ldZ2q7ZWJ7eO7dZjN1u+crmtXY8CUuX0U1ZZZhXVFbZu4zorKYc+8drj7se17o2C0oTijFFCyjZxKFYod8SlH9L0wAvAjfDH2sTcIo4xYLkOgSLG3u/P9HTGpNoWL15s3bp1s5ycHLv88stNfxUVFf66aRMrqFlZWZmVlpZafn6+v6/B0MpY4GVVHhsdQT/cibTWrrg61vD6jerZb3Nm+EXqxEM/CLBlFdn5HbBvcsGGOSpBhjFeUxiet+QR3+Md2KEb+B+0rLlBmgQpvcP/eechr+hca0z+miIrKi7z40yFxVkaJr/mCO8YWvEM5SvAni9Zu7hKoiShfXCPsRYahcYpJ0/bhUsW2yuvvWrPPP+cjRg1MgOTvDzE4yizaMliO+a4f1u37rvY+x99mMkrnif+Vlhc5Phi3LnjiLIO60aMdyh5JZ6uNjQPyU8+vCf9oyF+AX4cCWeMVE98KCE7PzFoCidcdg8/RoYDds3nAw7CAyzH9tm3l89l+IJkNzZ5VDcwyKjM/FuxCsNBVviFZ8Hv0jyoJu+Bhte7ly7jyqO6mb+Mc9aDPMsrGXfNbxQJ+Df8o2rDOisqL7VVhQVWtWG982n4SUklXhJsHHAsdX3GWAYPHzn2B6vfpJHl1M2xF1971fk6fF9KCvVrTmt+Y8ghXg9znKOZfvQ1OdImzzyMbX6kDTkD/puUw0ijI+DEvfvRB64gNG7R3J5/5WUrq67yvgA76d+NHGFfDv3GFi0P4wZYJj5dZ9wVuNaP3uIZurq4xBUwYAmvxirvF8frKEsewqKyUvcw5T39YHTCu1QepqRh0FL/8cRbU1Tu+KE/8DRC8OVG0cRzDLgEL3XAw8vZLFwfXoXEUQ546A/54xhg1jhcUlHlxjbiGZtlq/K9DDwEWeWRgQOdZrk37Muvv8rcgQc94W0juiJkPotH0TZrOnRTgGxSXua4h24Yg5UFq4N2NuHJv97pI+CNtYr2kfFmzvrNGjRu5GP4n7vvqtHe8lUr7dwLzrcjjuxtM36b6XMJPhNzzqw4MRizDiJbAA9tII9Ub9xg6ziC5/jhTtVqG/Lh+06vOXm59sGnH9cYs4LS4kz+5avznb7zi8KTkjr0QFeMA4bSlQXZdB+HtZxoCOO6bwom40hZ6EjGSRR41myPT2BU/Ywv6/haeDw8deN691z29bsy65WLQTuM4WHUhHaAIeCI497ML62j4XkZ1zSwvmbHdZPz8LQs4rJKImeszF/lMofySwaFnyGHKD5/zWqnJ+QU1uD02gwP5D508d5FS5Z4Ocojy6tt6oRfi5+qbsJYE8PrjvqEL3hRfhEb5RU+LqsKwpj8+jtvGeO8WdvWPv+F69JKjvLDI0OOAqZYI+hLwMNv5Gnok/VtZX5+pp/gA3iAIQ1fbX0eOiXd1/VElqMP2TLI9rE+EEeajEbUrXeVIUTWJC8wVVYj4yAbs9GMPrveFi5eaMjvrEH9B/R3OYy06nU4GIBX9Jh1LpuFbJ0dP+r1NSUll2s9ZO2R7KB8jBlylsaOeMZSeMFewW94DO+kg19C9QM9hXWUdOGLdPqneqAJ1nfaQr5gTHj0V15ebiUlJf4Tma2ystLf161bZ/xez92P65h9Zhs2QAVmc+fOta0SL7hDDjs0YwTjBBlti8cFzMj+Ab/bYJKxRL6X3qf0dB9VFjqjPs0VnSxaXbjSSsoLbebs6bZbj+6WW7+uDXr8UR/T0Mk2WVllucsy3HkuT1rVK/onZH1m4wx+IR2AdZ24U886w+o2qGc77dLV4HGZ9Xx9Vr+jd+s3bfCvk0NnITeHLARNQAerVhe6rIn8hwETmWFNSZGHwFCS8GLeQ+djs4RrYtiQKXfdA3iQEciDjrCmCCet+M9fk28bNvERvfJ4KtF747889b5qDScL0UezNoS0viv8rEnJhIpj/BgraE26XchVYSuQPYM+I39hE0FP4h29UnIz9aETM07oNcyvaTOnWcdOHa3jdh2N4/yCHT0aHYgQfQgDMWlhF1ufuUbI6/RTd+iy0X7If1n9k3HgkRxKmXRczOnQldVnGSoJicup3XEqIAGAVIiK9I7hUu9MQiYfzOnCiy9yRtNh223Dkoy1PBGuyS+DB8yUNjGKAVCAAAAgAElEQVSuqB6E07Ry8r+MlZTT4LGwpBcI4NGCA1xavMRsKAvzwqhAiAAsogYm+po2DjLI/EZZk/GM/IKdMmFUCOTHDgSLhbxKwqAUdYQApYGkjhjAMG7UHki1oRBYaFvtUzYMVuGFKIIkDGNbEI7Kk18CP8Qto5nSFRJPHYwTceCJuLQSIgWFtPQOjvKrrlBIQ1lK16d0yqou4qJPMTaUpQz4oh2MDuQlD/DJKEo6Y0Me1Qv9kk+/wRMTmPEBz5Sh/jDmZQ075BceyctvxlI4j3bxGqrwxSqEBa4gWJfZkaAMSjoLG4IDC4ngkGAgXFAvcIJbtQ1cyk/bgoc49Yny9JffhJTR2NI3la8dQhfMReYGD3OHuaRj1cwTYNZ8YbFhUaYe+qTFa/bvc0NRqJNjDw8c4OngIG2coA71l/ISFpmjLOTUywJLGguaDGcw8PQCRz4UfBYidtNgmhVVFVlj5TdhrKyTV8cGDhroDBUjE4yWfAg7hP5UZ4VmFh43lq0L5ZZFTAIhiyeKBIsW+dIP8GqhgK5EJ2EcQ6iSsbJmyJhpjofxJ3vslzrhI4R62C0XnUCnUuzTdI7xTXwJWoAfEeoJOAOOoHeM9FmjEzyaMWMhrK3ggWvGUAYcaJ0xpgxGFR2xF7wKxfcJM2uEX4iNwSEWfIRuhBMEBYQQFwI24P0UO5+IxuC/rKrSQ+GfeLUDnjUvNQ70m7kPn9C8II3feqhhRf4K22yLzVwB7Nq9q7kgsQn6jhbIA/0Qpo3fLPKCBU8pHpQsFDA8g0iToqUQZSwMmWHMBH7oH2UAoRgcqU8KXRFKBGTmHEqu5taKFSusZ8+ebqy87LLLXIjFCFlcXOzvCMAyWErI9QRoC2WJXX/ugEvuuWKM4VBXX3el5eTm2I4772C/L5jr8wWFQjBRzr9Eyl1BySaN0ggRgNM0BG9h/qfjxFfIHzwMo/ta32ghTmsJY8Zv2tSc0fpDfPqJO3fXWVl5WmaBp8TurnbYVQaZQO+1Q40FXrXwybQwDz0vx8OtujrhkaHQxVwIeMdPnOjHatL1iq8xj6TYrFodHv7Kh8Ksd4Xil+CMNrWOyBiJR6J/NIjNktRa58boChTBwBPGTYyUqhd+r3dCjgId+I+DrX7DBta1+y7BC6oqM4qP8/yEFsEda0i6vNYu5mKsp//dWAkfYi7GWsqXzDcZH0UhLl0v7xp73rnrEx7IHOMY95pkA0nzkRDlB2NJOg6ejkef4uYsmGcNmjaxnNw69saQt72M0rgehCPHMioyt0njaCzHnrk3kQ/e6IoQ0rijjxAjUCHey4mhkJD76GTEVBsK3VhZN8caNm1iz7z4vPMR1h36pjyEYGV5/qoMH8RASt14mvgxtVrrU7oshr4CPMg4esjGpRsGMcpVZoyJ8FkMdqjF6bLwLTzFuTdQBqWVazhuH0fklUYZ+BtfKyYfnmIyfJFWXh2bTapb7WDsJQ686Z3faXzJyMo46HSDaOTl115NjJV1beiwYU47yDSaJ8wpzSHFQftuMF3L8b/s2s5apPUeOYANS4c9WY9QbklnfaJ9Nk2515erZzCw3Hv/fR7P+gjfYL5yLzJH7AQvIfBgmET5FT74vXz1Kl8LiYMGWPcwYjH2xH313beWUy/P16tR4+J4N3Ws8Y3nMAYLXvANDSHbMBeAnfElXWstRx7xGmWcdP0N44Ix0j2YuNeVdZMN8RRduCdqsoZHe1njZchM0S+MwKTLsMl6T3q6Lh0/l6cw+XmgUeUj1PpJSBobTfBUZEfxU3DLGimDShrnjAW/Q56BpwT/Y/0lXsYYxmbR0jBGEr90eXy8jncZQTCIMPYqwxqHIVwGTvgj8jPrN+XYyBWM8PzFy5bavEV/uBHEjS+buLsvDNKSfd589x3LyatrW7TbMmOsZCMGnDLmkq+of9WaqJOTIsAVvD3kfza5wAn9d76d6OPACp6Q7cmvEySs36Sl12vkFNpBl+HIq/CgPLTx+4L5GdmEsWENFT4or/WPeniQ3zGUyJCD8WTuvLmG/M5cenjgwzVkrrRjAiNHHVwpxfUlbJbh9YnsrfoJkRukR7FeSUZWHteBEgMs4yOZGJpgbJcmx3tZ+xhD7ilkPrMJIfzTR/gNdbJROebHcT7f5/w+N6M/keZyUaLTUIZNY/2xmbxy5Ur77bffbMaMGW68JE5/GDT1x/uCBQusTbstrdUWm9tJp5zisEKDK1atctkcPoe+hKwInTO+9GHx0iU2ZeovNv23mfbb7FmWMVwncj98y2W1qkqXBzQ3KAvNL1661H76ZYoN/36EFRRjAF9vs+bOsBabNTU2t1969UWrWouzA5suG62kLHsqCRkK/e370aPt088/t+9Gfm+/zpyR2QRizjMX4LlsFsEz4NGnn3OWGyt37NrFVhcXJs4K0DYtbHQDGtaf8qoKmzZjmo0b/6N/nfzrod/akuXLMrKDdITKKvRTMzZ04PE8bEyNGjfW3njnbfv6u6EO12+/z7WZc2cb4eSpU2zWvLnOlzBWMkeXrlhqY34cY7N/n+1wlFaUGo+Mf+iZ4yaMs1dff9UGPT7I3nj7DRsxaoQbBaH1tEyJTAgtSi6eO2+eDXn/PRv8xOP23Asv2EuvvGIjfxidoTPGCTkJ+bi27QKa50nTetp2wAfhuEP5hptusMefety++PoLN1zmF+S74wZzr98dfGAH+SwMk7wzpoTAPvKHkfbUM8/Zo489bg/2f8Te++BDmzXn94z9AvlMei6ym2BSmJbn0nGUkd5MvOapDJX8znxgR4kKObaUNlgqnjCQy8ISnhVMjGtvuN6aNGtmBxx8kC1Y+EemMQgdYV5KAJMHYERA1BdKZRh0iP+/GCtpk4kJYwmGGgxaCh31smBgGEnDDjNNty1BmzwQAUgjXYwuXZZ3IRtCSRsNlE/p+q2Q+kI4D88rDQihBkqDK2MTYVoxIB/1SaFT3emwNtMmjTYwemEwBY60qzHp9Fc4UduCj/Q0wacnAmlpBQO3ZeJ4KF87L3ATh/eY8ikUjMBRm+4w4gC/8iqkLuWlfBovGj/oWMZn8qQf8E1/GUvy86j/tIHnCKHqSqfJgEN6eOHE2EhIge4FJyF0p92sLK6hiVhI03WrXBq39CFNW2l8qKyMZSpPyGKuuxHpO3HMWxZcmCZCDEKUhBKEG9LYTdairPpYuEIYMpv000/WsHFjXzQff+pJj6fPCD7MSeVTWYwbElp8wS4sMJQJmC95aCvt/cB9gQsWLnShAWFB9dDG2g0cR6uydRtZGNfbV9986UYWdvgGDHrEGSvMtbyqzApLCqysMrziiKtaV2nzFy+y1UWFvgBKQEYR4V0eDigKKHRKx1NhxpxZNm3WTPc0D14R+NR4gn/Ggoe5mn4UL34DU8/SXBhVGB/iZPzkNzROWcZbdAguoPuYz2EchRdhuHRlPrWLFe0GbQedB59lMedelfQYL1y8yGbNme2e8QgujDdtQRvQDEJveqElDaEOhWz+H3/Y7LlzE0EeTIcBP2hsbTJHwjDy+8I/XBgBt+yYzp7/u81ZMN+mzpzu+EZwweMApQvqWLB4kY2bOMEm/vyTTZ/9m3/0RPM++HAY/MEB/SeN8dG6wvjAw/QA3Yr85dakeWMXjjt36WxFpfAuPE7X2vKVy2zDpvVWWlFixWVF9uPEcTb550k2dvwYW75qWebod1z+z0eC4iMRUuilVMlYSRjGSo6zhbFYnhrgiQel49fp0/wDUSjBaaWLeaP5yTggsO622241PCvZhZeBEuG2oKDAFi5caOPGjbP58+fb2LFj7Y8//vDd+8wdlAjSbigFIxvt2huvtrwGda3NVlvYb3NneByeyEOHD7evvx1qc+f9YUuWxVdumeNpGLXpQF+gqXHjx9s3Q4fa2B/H2Q/jxrqgjDKFcK/5Unt9YF1CoJJn3cxZc+z9Dz+2Tz//0n6aMjXjIS/eglD+5Tdf29vvDvGvuiNIQ9e6MwlY4LmSCWgb2QW6RhgfOXqUDRz0qA0a/Jh98NGHjn/yAr+UF2QMlLHJU37OGO2pB8N9eg1g7rzz7rv20quv2HsffGBD3nvPPargp4KDEAUCvOk+VE6hUDdpPNNmTPd6uBfp5VdfyRhhpHBDJzWOfae+VIuRUjwe42RJWZUbl1V3QWGpjRs/2b769hu7+7577dPPP/M2weNhR/zTeTlfuGTOQmf0EzzJsxNcwh/48vHjTz5tTz/7nH0zdJgfm2Qdo20eGZWD/4XMxLt4EYK25BTyM+7MY+Dk+NqESZPtjbfetkGDH/c2PvviS48nnfyrCte4QgN/kIJP3KdffWlPPPO0PfbkE/7glThzzuwaPHzED6PsrffesS34MEDdHLu+7002eeovNvrHsa5Eid8Tzpjzu330+Zc2etyEzL1+xOtoMO8cvf3gk0/s51+nZQwsHMv1Kyy4L9nM7xp86rnn7OZ+/eyOu++24aNHGR7kv3D0sW6OP4889qjDibGVNQivvzETfrRho753hQo+yINyxZ2AMuhhbBo2cpTd8+CDduMtt9j9/fv70dHFy5e70RAYlRevSX7jz8b4rixY496dd91/r91wS18b+PjjNmL0aFu0fIXn465IeVjCv/CqxNOUPvGBHYyW8ZEfPOiq3TuS+nnmLlhgH3z6id3/cH+75Y5+9swLz9sP48farHlz3EtSR1qpi2PDwIix7Lvvv7fnX37Zbrn9Duvbr5/dfvfdxrHY8T/95PXi4TdqzA8+3/m4AQpW42ZN7dZ+tzkfePrZZ+y9D953WsIIgawBPY8ZN9Zef+tNu+GmG+3ya66yvrff5gbisRPGO05RXDHsybsHZVneiT/8OM4eGviIHX/ySXb+JRfb20PecSMQvIb2eR597DFvBz6tNRUeOGjwYFeg4ZfSRcAP4//Tr7/YU88/a5ddfaUde8LxdumVV9jb77+b8aSFtlkbP/zsE7vyumusUbOmTisXXnqJK9Y/jB9n4yZNdLxAF9AH6+Nrb71pE36a7PHqD560pOOl+dvvs+2p55+x8y6+wI44prddemUfe+/j923WvNlWuZ7NQjxK+dAQHr5sGlbahJ8n2iODB9oFl15kfa66wm7ud6s9+9ILNnHKT25kkFGSvoE7vKN4x0N06PfD7ekXnrcTTz3FTjztFLvxln725pD3bcz4SW58lPcy+Usq2CAOA6WMlqynWlvJI8UefgD/fOPtt+zKq6+yM84606646irr/8gj9s3QbzPrk4yU5GdjZtiIEXbXPXfbd8PDwM0R5P/cdacdeczRdsZZZ9lV115j8m6Cfig3eswYu/7GG+yI3r3tgosvstfeeD3Dw9Ft5bRA3u+GD7fLr7zCeSy/eb4d9p2dcPJJtuvuu9nBhx1qd9xzl839Y4HjKAwnYThnnN5+710fZ7y/P/3yC6dJNlzAK/0Hpp+n/uJHNjmOygfxOu+8k1186SU+Lzh2KhqkbQxTkuV+GDvW3nz7Letz+WW26x6723Y77OAnATgZyXqTMUYmm5HwfGSVl1991T9E+OkXn7vMzhHYO+78j/Xo2dO67rKL9+35l170vtIm/IVQnoi8T5g8yV546SU7/6Lz7KBDDrJ9D9jX7r73Lvt+9Aj7dcZU69Cpvff70cFyOFjr8hfyPvLJkuVLbOQP31v/RwbascedYDt37ebPMf8+3u68+1575933Xd/RGiTnDdpOyxrauECXkCwgmpr002Q79PDD7aa+Nzv8S5Yts/sfetB67befbbnVVh4+/+ILbpykXsZi/MQJ7kXdvmNH27lbVzvn/PPsjbfeyhiBwSnGXXDCwx+byyNHjrSrrrrKOnfu7LIcJ2XatGlj999/v02aNMnzIdORd8qUKXbqqafawQcfnOE5GC3POPss2//AA+3Qww+z0WPHZPQpYOPBqxv5Zvcee/iVRy03j48Y7bBTZx+/ST//lBkzdLHQZVlnwbjZ5J9/djreuWsX22qbuNfw1DNPsg8+HmJTp/9sm7dp6WP2+luvWrnrWcyXjYkjiblx9JGBA+wfhx5idevlOa9utllL67pbd7v0yst9zWbtdl7BPcrVlb6+YMA/5czTfUOxU+cdfM3XRksYKzfYnN9n2eNPDbbeR/e2pi2a1MALX5YfOOgxmzh5svcD3YnNefQoeCDrzpAPP3B+1L7Ttt4H1mJga9VmC+u04w62TaeO/n7iaae6LgKMK9bk2+H/Oty223E7u/KaK1wXpb/8oxu8+8EQO/m0k6x+o/pWr0GetdqipcPVavOW1vvof9mNfW8wNhbALTwmrQd8+PFHdvSxx/pHP+vk5lpeg/rWuGkTy62XZyeecrIbmckvPZ8+pW0CGnPon3f0HWQtfn/86Wd2wEEHW8PGTR0eYGu7VRt7eEB/m/TzRNt1j12tUdOG9vRzfCA7jJPqF/hesmyx9R/wUHLsP9c/GscHJFu3bWcHHnyIPfv8i663onPRHg+w/dWjdIXZPNKZozzp6hOhGyt5YQrpQahUJia8jCZ4+oyfOMleePklt/iijCA8k/fyq+K+q+677Wbz/1iQKc9ulRgl+f5YtMi+/vY7e/3Nt+3Jp5+1Dz/+1P5YlN3Nou3/i7FSRg7qxOAieGkPSzQCy1PPIFA/Yx998olNnfZrZvGSsoRi+9U3Q2349yOdmdFPGQQUcrSW9ImTf8oowhCBhGsMBBMn/+xfQn/goYddiH/rnSE29sfxGU8p8qg+DaIGglBCPCG/MebxdXVwrXx8lfSDjz62RwYO8gt2p06bERMvOR7FROSuUJQIvsg+5L33HWbihRsp+PqNkjD2xwk+Djf1vdX+c9fddtc999kXX31jM2exaxDEAjyCAxiB5fkXX3aLOnlm/Dbb7nvgQbvsiitt0OAn3Jgj5YV0ytKfu+65166+9jo765zz7Iab+vp9YPP/WOjtQLBpAxyGmDHjxvvCdNEll9olfS632/9zp3+ZFdwyBtQNPEze2hMXBZf+nHLaGXbGWef4Yvb2kHf9AwkoU+oPIWVDgYp71QQH9JHFQam98tobNuS9DzJHS8aO/9Fuv/M/1ve2W11YHTp8mDN5LfgwIxTYy668ws4571z3QKSMlHH6mF5EoTMUwDfffsfvONO8AwZgBNbvR/3guxrAIdiAF/zxm7FCyYd53NrvDjv3/Asdd+yEfDf8e8+DIIMSypNWuFHK73vgARdKzj7vXF8IOd6E4o1gTv0zZ8+yJ5560q674YaE6dW3f/7rCF/QOZbFwsQCSV7m5c+//GK39LvNJMiwsIMPPHnOPf88+27E8MwCi6Fg8s8/+ZHL8y68wPY/8AD715G97drrr7O33nnbZs2d40IYKiDGpFi0Nto3333tRxHqNcyzRx592CqqOfKFZ1EYM2G6GDe/HfaNXX/TdbZrjz3sgEMOtiOOOtIGDn7Mps6c4TvdLEYIhYTyfGBH740h79hRxx1rrbfa0jpsv539+/gTHLcvvfJahg7pL0ZGxgmarKmoyygenrzk1SOlnd/wwcuvvNpplbtAiYP548YvfkPd8OF+d9xpF1x0sfMv5rUYPmWgE36TF3goG08YLWfPnWOnnXmG3XPfve7psWp1vvEVuIMP+Yfttc/edshhh9m111/vhhI2mqiTRRKBHGEL49mHn3zsSsFRxxztwu52O+5g++y7r11x1ZX2xltvZjasUBhlpKaeV9943U46/TR75/33bPb8eXbjrX1tu512tCYtm1u33Xd1BQ78o/xgVB4weJAfA8ltUN+atmrh+fhowR133u10Tp3gkI0K9RGeB/8hnod35gjjE4bgjba6cLUvziianbbf1oViaAY6gV5mzp5hz7/0nJ134bnWesst3LDJYr7rHt3t8quvtw8//cK9KYFVH88I+vmzsoXShbKFEoZhM31Mmvlw7/332+FHHOHHe5q3bOGCJYrHO+8OsaXLs/ceIvBiQFq0aFHGWHn11Ve7kVKGSoyUw4YNcyEY78sWLVrYjjvuaJtvvrkdddRR9sADD9ioH8b5h0rAHXyP/rJretmVl7rQ1qHTNrZ4+UL7ftQIO/2s05OPSNSxlpu1tnPOu9A9CCiLIoIyAx+RB/WESRPt4QGPGHIAuEVArZOX64aws88919778AOnZ8rD++BXhOzO9j7qGOuw7Xb29pD37LfZc+yQww73exT5GmTPvXtl7ovEi+HeB+53ZYs2GjRq5G3xvkXbNnZT377GDjVtyIgKzvW1xmkzZ1ifyy/PfAGRDy3xNcRdd9/dBfP0NTZ4wnC0u902W1u/O+5wgz318mD4RP559/337cSTT87AwNHQeg0a2G577OFK8dgff8wothhBpch99uUXPne23Kqdw4tCDB1wb5c8to469hjHmZTPML4yt1NP6r5KDJnczwl8GCz5zfsfi5bZbf3utO2238k9KMFV0+bN7JbbbjMUFng4cd26d3flFgMlbcpIvnzlChvw6KO2/0EH2mZbtM4IqwisF158qRsX4VW09b+MlaRDd9wtKL5GuR/GjrMLL77E76niC9kNGjex3PoN/Hev/fZ3+Yd8zDMMLzLE/Dh5ovMUjk42aNrY6uLtlpdreY0a2A5ddrKRY8e40eTNd4dY/SaNM4qJDIVbd+zgcS232MKmTJsWx14rq+zSK66yOvUbWueu3e3XmXO8Xe7xK0gu++co7QWXXmpNW7Wy4046OfMRHH2MjaPLb733nh182GGZr37Xb9LEtt62oz36+GD7+IvP3XMEOAY8Nsjr59gZ/cNjbt+DDnC4bv3P7W6UxbuKfpPOh1I++vxzO+2ss6zNVltbTm5uBm+NW7Sww3r3tvseesgWLl3q+SnDx04IK9dX2zfDh9q/jj4qg4v6HGeuyzHMOnbgoYfZvEWLPW8RnvpuXOMINMYuPO54D0MsfA1DJcof+eB1z738svXia6m5dRzf9fjSaN0ca9qque29fy8bP3ly5o5MPPU4doyn35APPrS999vf6jVmEwlYkicvz/Y98EBbuHSZ3zeJ4gut1m8YXzD1o9iJ0ZB5h/EGgw20An/FiEV+PU34sFpiJN65+y722FNPZLxZw8s0PFs5nv3ia69Yl+67WG7D+pkyTZo1tSuvudoNOO223srq5NZ1Yxft6Vm2YoXxAQba5Cg4smCcWAk8ffT5p7bXfr2iztw6Vq9x4Igj7T177ePePGzkXXcz3wKok2k74K7jdM579x6729JViXG5rMSOPfF4p/8DD/2HLVq+1PCoxAAe477WXnnzDeu5715Wp36u11m3Qa7Vb9LAcurVsb3228eGfPielfnpk5Culqxcag8O6G87dNkxC0MKno7bb2dXXHu1Tfplis9HYE5v+D48aKB12L5Ths4bYnCtk2e5DRrbnvvsZzNm/+6wQT94WHI6gSsHoDHWS570HZbkcx6waaNx1QbGP40ryr3eGzVpbBiztdbKiYDNIgw75ENu//yrL10W5Teb74wl9Zx/0YVukGLz/c6777Ltd9zRmrdq6cYWxmizLbawG266KWN4oF4ZwV5/802fS6zlv06fbnffe4+12nxzN3b5F6/rxniece7ZNv6nSWGMrAq5E4P5ex9/mMH159985YZfbabjccuGWK/99s30lfUPuJm/wH7hJRf75jF4kuyFXtx/wCPWsVMnv7YAAwjORfUawl9jbjRv2TLzJW4/EZYYannvffRRfuUBesErr7/mRkqV46473jdv3dr7Kjy4I1Hi1YpNgLv+8N4nrzaKoeE99+5hd9x1u3Xt3sXTHuh/v8skOBYUlXJNykYrKF5jd97zH+u4XQdfe5o2b2lbbdPBmrdslVmLWrfd0h56+JGMbod+Jfla+iK6uE6FaBNT9gNC+sb4co85cuyxxx9n23fe0fY74ADrsku3DK7YTMTY+cHHH9le++zj8g1X4O2y266ep2Onbe2pZ5/JGI21jtI2f3feeae1bdvWjZStWrWyHj162F577WWtW7O25thhhx1mo0aN8rychvn6669tp512siZNmlizFi0ycCDvgE8MqV9+/bXrXNpEHjZiuB186CEuS0AX2++4g8syrPXIZJTr0q2bvfjyy+5QFrwr68gy5/ff7Z+9/+X5GjZp7Pc09j7qSGvSvIG1a9/GzrngTNty69ZOqxgr12+K1Wnt+jAuo+uKV9PWZq23sL177WM99tnbGjWPjZeWrbew+/s/lPEq5yoJZH+MliecerLXve2O21s+XxpP+Bh0sWT5YrvtjlutTTvunc+xNu3a2DH/PtY3GtBhgibr2MGHHGrYSpBNeJA3OZHBvNp+5528/j177e1Hzs86/zw78thjrEnLFk4D8HxgveiyPrYsf6XzqUXLllqnHbb1Nvc/aD9btYZ1Jgy0o8eOcgMgemjPvfe0iy690Pr95za7+dabrNuuXb0MdP/iKy87D2OTmDkC3jmRA/z0ZcedOvt6wobKPfffZ+07dvA7JWfNmeN50/olup70PW0IUx96n4yVn3/5tcvVyGp77rWPPfficzb4ycfsoEMOdN1m7333ssbNGvlz34P3+nxjzmmT4Lc5M+3EU05wXNF3bFBPPPW022KwrdRr0Mhabd7abQ6SAYEh4Eo770ScYM7CXdOoqf6RHjQZoX9gR5EyVsqYh0CJokcBDDd33HmXtW23tSMUpCIYIAiwg4hnJcxur1772LKVK7wM3gDaceLuBib2dTdcb1xI3bBxkwyT2bvXvtbvjv/YqB9CQf9fxko8K+T5EJ2JAeei0Acf7u+KRYPkU+wQLYx8p65d7Nnnn8t0nn6xE7PVNu2tS7fubshRvxl0IQnFqdXmW9j2O+5kQ4cNz8STzpH4+x54yHbq0tXq5HIchAUjzxUsdn2eff4FJxryCscwTxmW1E8ZFWKQzL746mvLrdfAOu/c1Y2JfP1r3/0PDKt4Tl3HW5duu7ihl7oxVmCg9C8PJukQUI+ee9nzL76UKKThKaKugWUAACAASURBVIjhgzIQ8L+OPNrHs25evcxY5NTJNb58esBB/7D3P/woAzdleFD2r7/xZs9/zXXX24iRo+3Qw4/w38DcqEkz+/jTzzOGR3CE6/E+++6fbSOBcfPWbd2QOGLkqAxOaAPvCoyeXJzOBPOnbp7VzatvdXLz7Ohjj/MPGSxfGfex4AEpox9HAp546hnjQwGZskkdefUb2plnn+uTmMmsPjEewcwwVnJvYhhCRQ/g98uvv7VmLVpZy822sM+++NyNLjBe5gHCqzOZnXeyL77+yutFSD7nvPNcISSNux3J13ardjZ02AjPIzoADgyTZ597vsO8405dXHkHDpgr/YN+yHPWOed6HsaasSQ+3RcMkpSn7/RXOKjfsJFfzHzl1de612T0HaNaKJjsLp92xhkJk8+Ju5gSIYbLd1FUEUL05W0XupJ05le9lKDIDh/1Y8DAg4f+73fgAfbtd0ONxY7fPODjzrvvds+d3+fPs/MvvMAQ/kmDl2y3w/a2ZfKbOHgNO8osVsFIw2CJERKvyrp5OXbfA/dY5Vq8FjE6bfC87ByxaHTZZWevu83W7UwKKorA3vvvaw8/OjDjSYFXC8J9YWmJPfBIfxe2pdywuIJXhKVtOmzrBnXmLfQnGtQ8Zmz0xBxnwQTmmEvwgvTYYfRv3nIzF8AYZ/Fe0aPaefX1N52HMrbMk/gARngTUh90BQ/jPeg6jJUyImAwBJ8s6nglYBjTl7G3bt/e00jfZdfu9sRTT7kxGWMl449QzhEFBHvy8DRq0sQ6bb+d811+sy70vfVWFwplmGGnFnrotf9+rkwdc/xxdn3fm60N45sojnmNGronEbh/4ZWXXWlTWpddd3HlnXuc6De8Bj60dPlK7yfGSvFtDJMIpczfWMPiQwthsAy6wOO2SbMwcm3Vvp0Lwxgq129cazNmTbde++9jefVDCN+mw1a2z757Wc999kz6nGeHHnGke4YAK8oUHiG8E+I9yQcJ5A2CgpX1rswuwChK3Xbt7nWyk8qcQjAWXpu1bOG73/Kqyxje1qyxPfbYw4Xa66+/PnOvEZItu/V16tSxvLw8fzBSdurUydq3b28NGza0unXr2gknneJ8GzoMb0O8gcrt4j4XZMbi7PPPND60AyzQCTvzrCm59Rr6Gj/qh9EZOhY94/G0d69eXqZ127bWfffdXMnBG0X01XKzVv6FbZVRuHjpMmvQKGQC4IP+8+o38LkA39+56y62cPFSN25deMmFgaO6ObbPfvvY5VdebiedcpLt3C3mNzBf0ucSKyjmDt84ys8RHTj+7Lmz7d8nHJ/Bce+jjnK+0qVbV+fRlGXDBsXFj7jNn2eNmwZ/v+yKy73PumcSIy0bMRg6KYdCiqcDXjWnnHZqAmMdxwObMuorIYoOXlfwOYwup595pvM7jLvAd+oZp2dgBHd4w2gTTJ6VfxdyTDzd1oI/2AS51uo1AL951mHbji6v7XfA/t7GPw491NhsoA/bdOyQUXBVB54AeBU1xKBVJ8flEjxbzjnvfGu39TY+H9tt3d5eeuVVb1d8hvkYvCj4EfyLNOolDWO35uyYcT/aUccc62NOnaecfrrddvsddt6FF0YbdULxwIjtvDm5P4r3q2+4zpULjnaffvZZ1v/RAXbnvffYQYcd4koRd8CRD6Pm/v84yHbZo7vVb9LQDVBbtt/K43bfa0/Pz5Ewffzk1LPONuShhs1a2PxFYfTjy9r6cAh1XtinT3yka7/9bFl+fo2j1B98+qm168DXoutYt913d0/B+x9+2Nvt3K2L9dh7r5hvuXXspddfdRgxwHLcc+nKFdZ2m+CNF/W51NNYl9xrbdMme/all2yrjh29boyl5118sT08aJA9NGCAYXSlzZatW9sNffv6B1aAFW9GvBeXrlpmR/77aG+7/XYd3VPuoYED7PKrr7Jd9+xhjZu3sAk//+xt8qVxPiaEcZI6+KAYBiVdeQFv465K0vgozdMvvOAbSvBtjHy333WnPfLYQDv2xOOsBV4mdXPsnAsusFnz5iV94jqQTTb6xx+t14Hcm1rH4b/quuv8o0P97rrL49u1b+9erHyAod8dt/sRyH33D/qFJjFAnXbG6W5cwEsMRRA6e+a5Z907Be9L5tRzL75g/QcOsIsuu9Q2Q9Gvm2M99+2V8VDkuDJ9QWnGm1/rT7sO7d07FA9LTo/Bq1G+mzZv7vNCd1ZyTJQ1j+PEGPaBbY+ee2Y2TdhwmjJ9mvVi7tXNsd327GEPDnjEjyGyHmI8JX7cpAkOB8bS3sceYwcffmgY/PJy7aDDDrWTTz/NDut9hF3Y51Ljg1EOc3WVyzKUR8GHhohHjiHkY1LNN2vl9XfdvYvd1O9Ge/mNl+yeB++2DjuEV9te+/e0BUvn+4mVZflL7bJr+mRwcPhRh9n9D9/n9Tw86FE78t/HZNIGPfm4t0E7PBgcps+e5d5JwIOM9eCAh40jzvc99IgdcdSx1n2PnjZ+8hQ3SEJP0BZl/fRB4l0pY2XaYAkO2SyVwY7w2eefd49x+OQJJ50YvKxDezfsQQcY7eDXeNCxKYWxhnWt1eabWeeddzauFMDz7xKfzzmefsXVV9lZ555jLTZr5bIpxp9vvhtqRydGBWRevBHFJ92DrqrSN9aRmeHrO3XZ2ds47sQTXP7lpAEG6GbJOJx65hk+ftCdNsjffv89q1M/z43U348ZHThJ7jRlk7dFq1beP/r9/Isv2k9TptjoMT/4ugO9IZu9/uYbfrpJR7zRjWXYZdMQhwO8CIeP/N5lQIxxlO26Szc/IYOsJx2bfoEz0rfdrpPrBj326mmffP6ZHy/GkcANRC63tzC8L5ETwzgfm9vIgxjUqAPjDTL5T79Mttvv7OdyefNWzSy3XhwDD4PJhmTjmLVsg7382ku25dZtvfwRvY9yZxxOjeE489obb1nvo472dajT9jv6SQyNCQZL1hg56oQBJ/Q7bQDKi5A1/9kXnvc2gBPDLhsfg598wjcbOPWAEZP1nk29gw85xNpv29Hpbeiw73zjlvHF05TyGAV1DYTkYIyVQ4YMsZYtW7r8hmclMltRUZEtW7bMXnzxRWvXrp2n9e7d25YsWeIGS+6znDZtmg0fPtwN5hibqZ+j52w2QrvQuMaM62owuAPHNh3a25NPP+2wIMdzCuShh/uH4bpOjssb2tyVjAFOpLu1btvGjbhsuICjEaOH2kmnHmf1G2HvyLH6jXLtvQ/f8XHiFBtXJXGn48V92HjMcW9THNzY+EXehB998uXn1uvA4IHwPLyvmfvcTY/Bnuuh/s08rptjO+y8U3JHNacLsM2styeeGZwZJ7wVJ0+ZlFwrsMlwxrjt9tvDgF8nx7+cHk4KIXsvXrHM+T91H3joITZi9Cj3DscYOmX6r3Zhn0usaauW3u7kX6ZkTuCRzmkEeXEeeUzvjI5ZUl7sHsI99trD7r7vLvtj8QLXPQuLudtygzvUbN95O2vQuL577mozDTxjI0OO3KJNG58j3yd3o0s3Z4z56BRH+f10UnISFFkqZKzsqZW0PskcWLBwsZ186mk+N7DB/PLr9ER33uCny6665go3WDJOfNk9vJo3JJsEG1wvYCOhTl6O7dWrp58ywyah+YU8dvqZZ3n9x594sst72LVIR/eVzEeILEhcVibMvktPjjJy+MnazajPP7CjSgQABXhXxzEA4XknZYJdlmuuv84t7TDkXXbd1ScEgjau5dxvAKJZVKLOTT7hO+2wvRNYsxYt7eJLL3PvmMOP6G1NmrVwQ9S551/gnm8y4tE+DwOS7gx1xkCikKP8x5ElPClBOoZKFgnc9Tn2gbBAXJ8rLs8cYUeJf+GlVxzJGB/w/Ev3GWWX38qD+yzGTRRg4eetd961Fq029zoO+sehdstt/dyLDY+QRk2a2oknn2LyHMQwwYDRrsprUImnnxpQDImhkNe3M8462zp22t4t4oOfeNLuvf9B67n3Ppk2uTPgmutucOPJ7j16uiciRmWMpdSBUQuDInXHWIQx8Nrrb3RBvPPOXeyW22436sb77robbnKDK2VZFCDuwHccjwf+Qw//p9eN+y/jB11gsT/y6GNt6/Yd/ZiY2sKYsk2Hjp4fozDG3ccef9K9Kxs3be5G3htuujlz3yLGB7zLtmizpZfZd/8D7LkXXnTPjfMuuNC23W4Hj+draBglwaWMirQ5bMT3TkvA32u/AxwfHCm7qe8trmTttkcPN7wzHhoHyjHxs/RWk/5JH/79KG8XmA//1xHGzu2ee+/lixueUTKyMRcQFPCIwYADzXH86NLL+vjOIx4z4A/lXIobOKUNlD/gxgiGwZY4YGSBDRrZ4AZm8uzUpZt/iV3jCg5Gjxln3XcLo8Iuu+7u+Pnks88d36ecdro1adbcWrTazAU97bjSBkakG9jBxxMqL88e6P+QwTC//vZbN5Z06LSte4aykP3y61T/oA6GRQwPlOH4DDuN9z34gN1z332G4ZF62bm8tV8c1UIolEB06umn+R1PCHDsWpP38y+/dHd3jLo33nyTH2dhJ4m7qE46JbyWcIm/8uqr3QuOI954wmkhgJkCC0ZJjJk8pC1dscSuveGa4AuN69sZZ5/uBrE58+fZo08MdoWKRatz1y42dMRwF7LlscMdJi2Sew05ksAxQ46Cf/bFV9bn8it8Xo6fGMcMMJYhGEW/s4yZ8ePR+DFOGDUxPMtzFl4jQydGAMYXD7Nfp4eHquhUXtLwYngWiw/CGm1SF/TLO/xS7WGs48GDiTh4/cjRox0f4Is7hjdvvYXd2Pdm92rlSCq7ywgopB9/4gl+3wyGGwQNjuS7wbluXet76y3+0ZGJkyfZb7Nn2/sffujCHOUQXsdPmujwABPHafAKQ1AG3wjrKIAtW29uDzzc34WXa2+6wTgijtBy9gXnWas2rf2oCMc0/a6YVSsM4R0+A47Y7PjokzjKShs8GPYDF9m7Q5lfge/4wA5GSYyVEjrwnFxdmJ9ZxD/94hPbvM1mdsLJx/sxE3ZxEcJ4WLjxDKnXqJndesddmS/+6ngkIYo9niEyVobylvWu5KQBc441FFwdePBBxj07bPLh/Tduwni75DKMIDnWtl073zGnb/JYwHtSH9i57rrr/JgQEi33U7766quWm5trffv2taFDh1phYaFxxyWCcB8UsZwcy8nJ9d1RdvtRKtZvjIvrr7i6jwuejE+TFo1sj557GLjA4xrPaozklGUDEOMaXrMIW2weIvifctppDnOzFs3jmFxBgR+XRMCCpxBPn+Bd02bMrMG3ly5f4WPKOts++dI5wg+nBTgW/O13w9x7Fl64/0H7W4+9etjbQ972DyVB9fxPnTbVjj/xeMutl2vttm5nk6dwFBLeCm/Ha7ba/nVkeAogi+ChwhFBBEcEQfg0RtYTTjopQ7f0HZjr5uW6F6KOoNNfDLb/D2FvAWZV2f1/z5wpUkVEkLAQECQUkJSSUhqUBiUEDBBbsTFQEVtRDMREaVAElBIVFAHpHrokB6Zz/a/PWnvtOfg+7/WTa7vP7Lz3HSu+qwxcjlUvcYRKCvLQr9DXZ557Tu9FeWSsLS8la9DSaUyfOVPP83wMPoAbGLkAWnjGxI8+0vMA2bf16qle8CgjVPhmw3Pyf1UEN3qD/MacEfn2uxkSl1BUgcpHHh2jXs/ITXv275PnXhgbAuTwNPgYICLr3ccVRYM2suE1S74w5iPVX7ft2KnjyXq8oV59NbLB14zWGL0x4bRQoHaFyMNioZ3IfgBVVapVk/kLFoYpXUgBQ2RMObwHY2M1zBPAjjAx1tVf69YKBWrwghj/1ptKJ9z7kNyUb777jmzYullzPhI2Tl6sFat+UxqEd9nETz5SDzRy/JE30A0LPLv3gIEqI8XEJ8o/m7aoUYLjhHlTJZTfAwYN0nbd2Lixegc6kLl240a5HeNfbKzUrldPKzNz/bmMDNm1b4+CTKwjvEBLl71Ups2eGSbw5zpCRMtVrKBeHgCwhMC5x9qGLVvk5nZ4wsZK2w4dZOXfFvLLfWy79++Xm9szz2OlTPnysj05OazUzPmPP/9Uv5/iBbN/nBvwPFMQCSOeNHmyHDh6VFICr0ruAaRlT2GUaOMMtC6Vwo4i8uOiRVKylOUBvv/hB2X77l1BXsgCLQzy5ntvS1FNvRErU775RsFT78eJn3yi7Y0kJcnMuXP1eQCThIgfPHpUpnxtgDMVu5l7RIS8P3FiaGAgtQHH4U/MbdYYwABebkOHD1NeRJQAx2kr27sffqAeuNC7Ce+8LRS28XNbd+2Qdh1v1dDrcpUqyJ9r14T9hJcehgbyxrEmil9QUj1geD+b04j6gNGxsXJDvXqaLgVay/mvgzBfvH8nf/mFKuj+XtKhfPrFFAWwAPw8dyZeuLQT4yrFdjy3m+d0RoknB+etAGmRGGnSormglPNc5g4AASHYnGvVvqX8vpq8l7mSnpsmWQWZknxgtzz38rPStWcXOXnuhJ77edkiKXd5Wb3noScelEPHD0pmfmFqnJ17kzWvHM/EC/jPtX+H+WJZT3hVcg4j5Mq/V2tbPLXO8dNn5YcFv+hcYg6x7mgrc8t/8ze/4aPuZclvcife3LaN9j2eX+ThQwd08Am61j4wiiOP7ztwQPudvgfEcTATfRUZfckyizjCywnZlZBfp3fIw4SY45no40uED84vXEPUjxfd8fM/LVyg59zjFyCbOeOe/Xh2vfjqOPWmZf3PmDNb+41vJSR80mefmidvQrwC5vQDeUcPHjsiHbt20Wf3G9Bfdu7epW2CVvNu2gXACl2pd2P9MOcmnnbo4t9Nn6apWZAzfI4agCtCKie+FQ869BeeB7DFHnoNOFmUPL+xMaoLrAgcEjgHT0L2Q47kPA4Ifh970rPEJ5rXK0ZBvCXN2cCASJwNrqqM4QXgK0He/eAdle2R8ZHhkb86d+uk5xvf1CjUqXm2y8QYuzCY4WiDjkd0Ged9c1kbgzXHCsFUv8b0YyIyMUDQloZNGquRkOt9bhE9596MXEO48eatW5VfO1CIQYRzhFwTfUoqGOgSfY2s0b07Mn6M9O/fXzIzMxWMJI0P/1EUcfz48YGcFiN//fWXGqP9ut27d0uFyytp9AU6JjI57WMPkOjfS6g6nrPwdPfks+82XZPI1Pc+eF/bSVtJa4B8Cc3kOiJkCDPn3KOPP6bHPEQ8KzdN9h9Ols7dO2jOStb4+Ddf1bFivKByU6dNldh4HMViFdA3nMaMtGeD6LUfFv4k5TWqIVaefv650KgCHSMdQpfbzJsPMJN7oIfQ6OR9u6RPfzMG3zF4oKb74p3kNvVwftLsUEcFfZuojHXrN+g3oAv9uGihXFP9Wl1j8F3WF8Yp9sgOeE/WwIkgLlZ++3NVyHc5T+7oqoGXeYNG9ZVO4lF6Lg36kCfbd21TZxmcHvj7bOoZydE0Bnky4a3XtT9x0iHikH527148eOlrHEScTnAeozZ75hZziN/MYdch0W1cr3NdEzARRxf+JoIZBzLkM3JMGlaSpyHrtA+9B4PBxWVKKSD53AvPars5zvm/1/5lXtCRGPnymy/0GG1g87UHvoTzDjjevB/na2Q0500ONQO1y4McM3mwcO/t9r1hYegl/wErmURsKFCg/w6gubWBlxKOpq7m8XEa7k1IEMcheG+9+46UDSY1QjkurCg25nZvBAAXV5gCQAQu6riV4snBIB84vF/e//B9ZWoMFt4mtIXn52j+SPNE5AOiQSmS6nMNG2Dq/oOHpGNnI2jDRgyX3XuStcQ9kzh5326ZMXu6zJo7Uyc238k3Q6B5J67p5C9xAm59YpMEiwQCB23HYuQWEnIQkp8Ciy0WKxgFbUGBg5nyPHKXmIJi7fSJadYdvJRsMHwAfbAAKx0YZpKBXO/Ztz8Et8iZwyJk0tN+2oZiRBJg7xOIj59DweA434ewhiKE9wdhuITHe7v9XsLduBemR0Lc6PMwPjwKYWx6TWyMvPzKK8oYEQTod8/ThdXu4ktKqyJGWC9ChfUfoZCnZP6CBdLj9tsUsHJh4Ltp3+tzE5KSVMEjMa97FJEbhnwzhJvSNoTBpb8uD78ZZnDPfRSJiGiYAtYis+4ZUSAnHIIE1SdhDWxnM/CEChLPe4J/wHoWAgsuqMI2f/78kIEAjL0yfpzOYxY0zHf2vFlSq46FCcQnxUmlKyvKzDkz1DrIPMfb76VXXpSEpDj1wJk5Z3bYbvoXIAdgkz6t36BBmABZ+x6gKDdH81526NRJ8zPe2KiupKSelLRMPIY4d1xubFxXipZIlA6d28uO5K16PCsXAC1Hjp04LJ263arrDC8pmCZzmOdjlcNSRxgJ+VZ8LDgHqEJeQkK7nRkyf2DQKNFYlwnJ5Fo2mKDPcxgo89JDGvm2l18ZF+aUI0SHeQCD5D0U6vHxpD+c8WzZtk1DSLi/eauWsmcfYCj0ijw/ubJk2S9KaPGufO31VwKCaoIQFlmfp1OnmfUPmsA/wAsSJfv5V8a/cl6BldffGK/nqBq9Zh2gpP8zIr92/RoVukiuzBnmKuNkm1dFM8UdYq1guOYstJAE1jtClFt9meesGe+vr6d+HeR+wSsxRecSTKRGzdoCaE4otNNE9v47GniHmXl4tDOMJct/1jlUrGSSFClBNfcJkpJq4TaAvCRAf2+i0UaEHcJcPd0HXn6/r1ouy1YslpNnjkmuICDlSGomzDpHvvj6M4lLgnbEyLjxFB2AjuJ5k61ztXW7lqEwSCqAxUuXRqXnMG82eA8AKJ4MzAufW9BlhEyEX8BvaC+03s/Tj4AbfDN9oVWTs/MkO0d0y8zKl/QMmzMnz5xQQJKxv7LyFXL81L86lwAyyWeJ5R8h2UFvgErWMTksu/fsqt9X5doqcvK0GRXcCzYreJcWPglCdbNzGXvyuBo/5JkwfsJFeP+yX5foPOL5PqcRevD45PxdI4aeN6cJPfGQqSefeToMpT2XliXHjp+W31eu1j4hhQtzzPuHb8I6CvCGkM26oz9ROBBUPQcc7wRABTTlXtY9cxqejoedz0+UJcYHvkIIM+FT3PvexA+UnnGv025AQTzSUewB2p948il9thtiSLeCERN+x/b6G2/JruS9KojxHHi8fwf0ABkE+uL5yNz4AkAO/actH3z4odIQF+jhHfBynk+6FN7NM72PWIsIXhgJPN/V9p271PiFoefekfeHBgHuQ2Hke+vWryebt0Fvra+Zp8gB9NfgoVZ4EA/x9Rs3Rl2TIzNnzwpDWbluK/kVtVq6KR0omEOH3aXvuLRcWc0XyTuQGwAis7ILdCucaxTcMcNudLEuxpp2kteMNijAHBQHAPSZ9+MPwvO5BlmG97o3L55iCNAYighn5VxuAf2Wq2sBOoxshZLJ/fMX/qQ83t8BLzBDCXTQaCHnACqdn+Bx7+GI5PryaBy+lfvh6+7lgaJIugyEdfoBYwXjyZz67HOEaaOpvofm+ThDFzi+cdMOicQVldhIEfl08td6TL1UcwrXCtcNGz5SYiJFpFjxUrI7+aACv+kZJrdxnq1121vU45jIl5OnLWqF+UR6IbyQAfffff/D8+YY6xyZgXWNrEC/Tfnqc5UR6E/OH/33sNKlosWTpHe/XkHeZeN5E956U73Xka1Qnl2R9j6nXeRo5LmsA2QvDzfjnPcl4IMXFEEui3YKiPaeOJNCpIIIOVG5HwBc5x5V5oOUAxwnbxwe74AF+w5YaicUXGROaAzjWOeG61VuaN6yZZQzgyhoTntRxKPTSDHfeDZyp8rlFI4Iwg3xAuEe5DHkL/qOjVzDKImW0oMiGCii6AuFMgO/MWQSRsgYoPQio3Ed9Bmd4aKLDbR49PGHQ4XT3mHgAFFcvB96SM5D2skYsAfoadzUQC/kVDdU0A94hvp9K//6U69HGYWOuuxEPmmewzezx5NQoxkiEZkz/wdVrFGeAe3hsACSbA5IVql+rXrqoeBzftO2rQFdBJj4Mky9w7N9g8d7VBzHyN1IO2vVqS0UVIRH8H3M78xsW0t/rl4rCUnFdK737N3P2pxjfK53nwESG5eoRpJDh70SNd9kDhvs/d0809cp69oNrqxf3zjGObzUaRdgIFXgXU70ZwFKk6uOa9gwBLpuB7BHTjmOlylbWvk8vN3G1ebP5198Ft6L1xbzxM8zl9BDyNfIMwjRJLUZfePgHnoi55BPMMj7WMITaCNG9sPHDolG+kRi5Lmxz+hcxYDKe5BTuT+xSLzMX/hj+G7yNRYhZD8+Ipt2bpdjZ06pp7TrMqfTzsl3s2dITFKCXFqxvHzy5RTVcTKouI2hIZ2iS/Z+/x726OL7Du61tDjk8X3kgRBMZK0BGra9pY1EEmKlSbPG6nkJT2Vd6/fk5WneeweIb+/dS8fE1260sQuDIPfgpefjxZigC3o0JOCYA3/sGT9kFgBPPKUZ72h6xtjyLjz7iW4kypFIOH8+MpH/Tks3vZ51xVwGa1DZJgBmv/6Wvo9V/RYjGffxnW5ooD09+5jzROt2N6vcyJzIzKbgp0Xt/PHn70KRQsaQvqSP9ZqcDPl5CbwuXrffVq7Qvo8eC+gP86BO3dqqq73w8lildw5+7d67S6pWv1b749aOHUKwEp7pfUZ7h9x1l+IaRLXAw33+Wz/YPEe+VTkyEiM3tWgqqelE6tE/eVowB0875tvcH+eEc5BvZGNOQHMJH+Y70Ye5j/kCHb37vhFKV5njyNOc83VGX3rfk24Khzd0Xi9qRBtZK55aB4Ow6YNGq1b8sVQiiayvROF3aga6h9H3tEyT0zHAU+SGtjGeS5Yt07FEJpsy83OJuSBGKteqLLsO75Zjp5H9mVWWCvFsSqq0atlaYmJi5YsvAO5xPKDQWJ4cOn5YU8uY0aetGhegwxaibsVps3PoQwMQogskLViwQDGEpKIlZPXf/ygdRCeggOfweywFU5HiiTJj9jTJzmMu8Q/6Z+ssoBUN7AAAIABJREFUO8dkO+S9/6YB4pzrPfQfDjDcN/4N45HIxMiX0ePvfHT3np3S4ubm2ld4hTJWDrAyxvQhwOypMycC3mt1DOxZxpvhdUTokgowxOag6RnoDYVYnbW9UBZ0ndRpO/Td5UQ7Vyifx0B0nPAgsNDFLF5nujTo4Ucf1QaTjwE3eI4dO27MFDBIcy+BREciWk0yOarADuc9vx2eA1u2bVVhgg6xwciXfQf3SYfOHfQdhCQ6gs97aLh9QIFk5wSCQKYRHBRSPojrtu7Yqd5AgKrvfvB+IAjzFntPVg75lxB8bOBZvFhmGQisSYAEPMfeaX3Cb/XWjMRqLpC5P/wQXuPCIKFR5OLwCcU90X3nz9TnkthfExaT+PR/g5VcR85IBHBCnnv16Scr/zTlk2/lPsAivPuYgLyf5OL/rS6KlwcKBkAmXn1qAdPiJDZxTpw6FTJXCIMTOpS+TVs2S/mKFu6PO7Vb7mAQWCw8vIV+w3qB8ki7nRn7s1yYI8fGrLkQvELByH4XyD8bNmiSbP5G8e3UxSyHpBMA5Pbneo5SvoNQD1zxERJJ/Mw1MB1c7h2whmF67g599rmzocUCsNIBS80nB6iA9TbIC6mVVf8DVpIzxLySYuSekXcrkGFzifmUp2GkJI5mPgF+kIz22AlAfWNU7BctXhgqJ4RhoGQ4E0FxGxy47Tds3EjBStYjfYqQz/chDBHqFEmIkXoNrw+BSoCgabOmSpHiCcrgVq7GS5g1gsdUmpxLB5TMkVlzp+t5LMoIVPQLbSDXCe3GokiODAOUDaQAeOZvBDSuZ+NvXO0RIHgWuTX8HGMP2OlrgOTUhNwgaHft3k2olOfKFQKGC+fc73PYx83bwTk8N2kjSawBciC0ME2EAAQAzrERQpIVeFUCLLVpd7Meb9O+tYKcCGZQkZx8+sf+DblrsBQtXkTa3tJWq0JzDivdk0+PsXdeWUnWbVhn9+XhYZilm1eL9uc4DVCwUguAnU+UFawMcoko3dKqzOb5yDdCh7Hs4xWO4DbgzgH6Tt7njH7xsl+kWAmzlOEx7AClWaMMEEXwN4Hf9vzt48N+9dpVOg8uKl1S+t/RR3Ymw8SM2XvlN6rrEX7K+LKWHFgwEKMQnMzJJ3QLrzUDxddt+FsB87jEGBn3moGVnGfLyE6Vdh0sXxRgI/mEnVbQLp7NPHMhmP7gOPPEaQt/q9KrCcNj1IMC0I3NGLR5SFM5GIWKYjLKIANwJyPT1itzQ8OKIjFSrUZVFRBZoy5wAmaitPrfnPPz94wcrgryhaUukF3JVH60VBwAlfwGHC0EkOCn54OVvNs9Bdrd2vb/8w7eg9A64M7+atVEQUBhYh5wDuEvBCuffioKCMnTgip429EO31xp4Fuat7RwL8ACBwAYA/rcjVTwDdIDOM315zC/f/vjDzNsxMZoPl5XGnr26a28hjxd0HS/Jxp4ovBe85YtlLe1at1WU1z4dQcOHVF+B9+78urKmv7EeTvXONDEXHYgze/1PfQCANU9QNxIx3loEoYSaAQpMfDWtGeZLGHvsDQg0QXoyN1MmxKSisjd944Mv2vNurXqhcnz8GZhTrJGzm9bQZg2A89J6KTRNOZDrkzFwwrvuoR4AYDyNeZ72vTs2Oe1v/GSWPnnn6Zc5UCb84W57JW+/yusugEEoxShfbQTb9ho8B9BmHdgXMVDCaMttCf6GkL7uZeN9BFcb7TC6AXzkcrx11StrNVcn37uaVXs4FfMF+i7Cp8B0KC0SQFZ83CBT8Aj6ANShbisgULDmneaCrBLaCXtICc47eBZ5D9nfNjIa03EgrWxcP773PHj/2zYKjGxSRITSZJPPzPl2cBfy/cJAMc2aPAIBTQTkkrKnr2HFazj+JmzaeF87NrtNgUkiSwh5Q10mPdMePNticQlSqnSl2qeaafHyBa+jr/8eor1bVyMTPzofV3b0BzADBRJjBUY4Pr07x0qDwBxKgPExwlh/ORvtb7A+GZyO30GYKOhm5FYuaxCBVVY4Utci+xBPyIbYqBw3u5zhmtUzgzSCaSmZytNS03PETf4oPSnptlxvinlXLr07TdQgYJ7R446z7jA89hoF7Io70Z2IJ8fsgCeJK+Of02PYwCl+IfpADY/yanM/U5LHHh0TxUMY9FgJXPS+xjDDnTP+Wc0iElRj6urXKW0vFOXDkrvXUcAgKedhO19+x2AtiniKOm+xnFIYF1ynctADlhBUzH4eP47L6jFuqDghUcuEJ2w98B+/T7vJ9a/ex27DDTlqy/1WcgF5LtEQWajWASjSjQIG/mgCSGufG1VLRxESCXXjRh5n4WRx8UGBmGTLZkTzltpO3OItUfIZsvWJjvh1e1GIR8D1gDtPXEyRTp27qaAZI2adeTAQXNkSU3PkjfefFfKXFpezz30yONhcTb/TvZEODlICb13IBPllbXEPGTjN8dY8x989KHOXeY/XugGJCGjpgt6Dc9FByV9B8b0N956M+hfFP9c5b2kgMFLDz7v8wUFnbkF2ERuOYAacrt5BA/n+I0O8uLLLxm9rFG9EIwMPBwxpjIn4KNPP2sgNm1CF4bmMh+RAbp0Ny9YIjj8HewVIIjEKKBFPnafe99M/UrpwfUN6svqDf9IthTIiXMpcuTkcd1Sc7Lk97//kjIVy0ukaJI8NOZxBSdPpZ2Tk+dS9DdgJXMYGo5+QlEQnr9q9UoNB2W+A9B6e/hm1gRyCqB+s5Y3KS3he5w285t54eASdBwd1eT8Ak05Qn/AW9AbkOu43g2M3A8/LV+JAi6xakxxvYj5iEMU91PgxcF9ns181Tmr4JDIyj//kosutkjHiR99LPBEno0RF0MLtBu+ybNV5gmcd5gTtJdrv576rXmYFiumxfs4xrW0l+/lfeh/GEg6dL41DJf1uUFf7t2fLI2DNEKAdoy39+P7E9/Vb8GZZcnyxYqFbNq6UYs3YkxGtwGgvrFhPZ1/5GXkmWw8g9yd5MJOSEqS9rfeGspo3l+095+NG9QwiQMKziccU9yB1DYYUVUHAkdID4H7i0pfKBu3bNB38B6+kT6nCAvt4xhzlg0eRXvWb/pHuI/rqBXgbTx5+rg0bNJAwW1yHXr72fNu1/9oFwWXkDuI6GBsoY9Kk7Kzwkgdor8w9hhtypPJX35semxijPy1dqXqFulZ5yQzx/Adl9s3btkkF1xEfuJY7YdTZ8w5Z9GqRXLR5RdJsTLF5ec/ftHezSrItj7KzJRt23ZIhQqVFKycNRPAmjRPqQZWnjgsjVs00/c3aNpEjqecVvpKITHnC0AHFCLcsWOHhu1Pnz5dPvvsMyG/fAlSCkUSZeny35TW4enJ8xf9skja3tJan3vF1ZXk/Q/flT3798qZcykaGZcSRBTQZ8gqrtOwV9klxyJf0QehkVyHfA+eBlYCpoCMysY4MCctH2ye0gHyxjKODjpzDXQC+keUGWA2xkEKGr007mXN94vBhmhKDHWEsGMoIOLQdVLaEYKVQZvQkTjO5jIRdB8ZERrP5uej91wbo0JlWOW30LPSAEws4GmaZ4wPAa33RY0QTIf4Rj45GClVpgAkXIkByOIY9z8SuBP75KXDEO0AB8Y8Zbmfrq1RQ3MquMLqH+Ef5+/zvYdP7t6zV/M/8Z7be/XUKqQOItg7zC3XFpoBiijLTGRyrkWDlbybfuEdXKM5+Yokaaiqv3fr9m2ar4L3kceDiqcoINyHoMH385sJrIQ70wQB7mcwowfFB41v5DxWeYRvwEpyUfo7uc4VuAcfJowbt/kiggcS1yD4OyGgAhy5WACKUExh6ib8m6eCXc8ENyLt70A4ohI0whQCJUCzn+MZfGOrQIiBuUTnLnNwAcIJyHVT8+bqrt66LSCQeSCxMG3BFM4dmAXPXbdhvX4T30X4vr+XvQtU/MZzl1wiXHfnkMGhhR7PNgrZcJzckJOnUACFoicGenAvlhWAyrTsfM0jp5bGoAAG57ODIkeMRbRnpYOV5IPDW8/nFsSX4hT8TS4W3n19vesVgPdrTFA2UJ4iHVzz6BOPq0DuTIaxQ+F34Zb1xTnmDv3FeYh4/4EDlaDVa3C9pKQimPHuXHn19ZflkrKl5PKrKsi+Q8lyLgOmgkCZK1l5MJdc2bRtveBNx/tH3j8q7F9ymFTU3FrWbyilDhjSJzBpGDZ7ny8Aw+pdGxdRKzPtY0PZhGZ4n1OZEQGEYg6EXfI8GwfAJVPueZcryKwZ1h8KFOE1CM1c/8lnnyqYClMjpyC0g7WMUvLz4kKwEjd2GCt9D/PlW9nuHXWPenGjWG/buU09JzCSbN+5TUbcM1xi48g5d5H+zb2IBpM+nSSlLrFQ90FD7pQffvohrBptNMwqjuOJSE48F2r4dlfS3WKkBFlBK2iqrTnWc0ZmYToChG4YMooPaw+Pzj379wTCpbWK74A2kCpg9559StihJzzL+tVSBhgDME8Epyve93+vs1xcgNsTJ70XzqGzqSmq1Pl8RuiE9hGKzHpm/JmTDj763Dt0dL9s2rpekvftlJ+XLJDiFxRRQP3FV56XXMFjhO+l8mKmdOpqOUspnuSWPuYUtIOx5x1OR1irtJm1AE+hcBph6hiKyB1EIRIqbHIN64S+JjeNMj31YGXNmPcP/WOABAJsvgqJ5SuVl0gCBrYaOn4cx6iVruEk/EUFygOydv1aWbJ8iQqUy39bJp26WWGKIsWLyJp/rJqivdPG4P8CKxHyUAriEuNkyLDBAgCNgMo7qDz+06L5egxvn9j4WK0oyJy3FuUL/V29VjWd1ybMQvttrH2MAWrJV4WSTOJvFLBff18qNYL78GpFefI+5368NJUfliiuYf08C5oP/YH24IUHX6EgDPMTII35wHhhOIL/E/4PHeZeeBEeFLxD/87MVOGJ+YtSsWOXpYvgHEBPTMSqDDZrgddVIV+KTtlhwJMpIbQF+QLvXEKqKWZG+JOH35F7kmez0SbST0ALSJVhQqKBMsgYvCPa08fvozo5eQvJRX3X8BHh874FaIS2RCLy1bff6HEUGhRZ+p1vh/doGHngcdr4pqZ6zGUjDwMn+f3kKWZ0Q+F22kkbyLONNyogjue9ZH5lZheY53BWYTg4dMDD3TKD3LgogSjNtJVIEp6pay3PUhHwNzSHfH6sdYyUeLtDy/mGjz8lPNe+kwgKlAsiVL769kv5/MvJ6oHxxttvyIUXm9LCc+Dx3M961PUcCKFOk/SdgYIJ7afYF8AZ+Vv5Xir5YpCE5gNMEJZI4S4ATdpCLnCewUbaBwr2MaeYP6SQWfH7SqWN0ddYblubh+s3bjGPr0iCfPyJ8SToREYW3ulm5MBzof/AQRKJT9Jr9+0nbYu9Ex7nNPXOwRa+Tt5PV4Z4L4WC4pOS5OprqmjUD8cysrMlR2k8cztf16X1bYwW8+IYCiQ8jYgj0lNwvt+AvsHat/AtDUGNxEq/gQPCucK8ge8iJzmPvv+B0eZNFxsja/5ZF8ru0FKAHi/UQJ4+5Ffa6B7i/AaAZI8XpbY/0wzs51Kz1EM95WxGqDTt3X9I0+ywTjp3664J+Ce8+YZGXbz1ztta3IMibqSQ8nQQpJThuWx4JpMDju8lFyRRP+S+JvqC72JtcZ0Bl4xjvrz+pkU+/BesBGhBqXd6yX7bzq2CUfP9D9+TRx5/WNPFUACBXHl4jLW8uYXyWSIYuP6xMeagAWBlNB6dgAiWk2H/UoDCQ0IptEj7vO/h/63atFYnB9a957llbeDNeltPK74D2InxnwKERAJFr30iX5ApeO6MWebhAn3+ftZMLRhF6DepDVCUzwcrEzQnNwV2ACo5T45Uwv6LXVhSgTye6co1tJ2/fWMOQTfw3GU8xjxtXvCcZyzYn04p9CIe9ypAc6xG3639Z31IR0kR0a3HbZKghZBiNa/glK++UlCJ1A/+Pg8nhH55+CK0AloPXWbjN8dYd6Qgol0YxijsSmqZOwcPkjsG2fbgIw8rveAaNpxt6EdoEnImhTEA3lq0ah7KVg5wMPaA2PB2POA+mUyFa+Qy8ybjN+1+Zfxryu+qXFtNvfw55mOPnMJ74YnmCWj6C+Ac9JBnoTeMfmi0vuOaapUDAAm55JwAUML38VbHm5I3Ypyn8IynO7q25nXSsk1rqVytioasXlentlYZv/KayqLFstCNhg7W8Uca9rQZ/2zaoE4TpEZq2bqF1Kx9nbRq3VILB3qO6seffCzwoEKmPx+spM+8aBFRE65vwvdUfwkiDZj/9AnHqVgObyE/NH3g0RasZdfrkAUpSgM/DcPIc3N0vlHUh/4k7RZerDwX0JB30Oc+j0+ePiNVql2rBhMKxbpHF4AONAz5j3tZYyovBilskLu9HQ5W4hVLBXd/F7IP9zGPHniY/M/x6mBl3rA2PtBuxvbAof1aNIg51qtvT0kNIq/QS+j3eIpb4dlbrozUrHOdGs0BL8uVL6sguescXNNvYN8ggoEcoBTpOi0U8kH3Qg/39YjerltBvuYSZT0iVyCj8Q3QHeQ9vtvAapvJTz3zpEYJ8a4Vf6zQucaZ9h3aSSQ+VmrVqRmAkyYzw5v4Rq7Zsz9Zw4e5F5DLPfUOHD6ghZAwtL04DucXvOFNJ2N+I9c7voPHI05PyDd4SZscazoga5r5QMoevENdLxhx312qA6O/7EzGUQpveJxyLBQ7Iwu+lS9H//3X6HMcabWuCPnzpv2bpOuArhKTGCM9BtwmG7ZtUiASlZ9I03vuuU/lifr1bpQtm7eqV2VqZppeczzlRJir98oq12jqFrwqobH0M3zshZdelKsqV5aKFSsKxZPYypcvr8WRcHjCE33xEsv5Dm3jztNnT8snn08SilvitQlPK35BcRn1wChZvWZtMIYi51IzdR6HgCWOVgpYOr1kTRg9h39Q2Z7xAYOxuU/6MQMsma+8G4PFlVdbGob3Jr4rqRkYMwBf01VvhgcWK1FUSpe5WMpVKKd0j/XMc3E6YeM3YCVRwCajW3QqMhVGdYwF0G6MBTYf7W/DtNDTwBgKowP/ew2yZAwLlQ1CzoT2iyAATChykZW+lIpLsYLwgXISLRABzKHMIPDgPYXL7u69e3RisbCJzXdPB6odIbBM/uIz+XDSB+p9xiR/bcJrcnPbm1VRoqgGE8Yti8qssgwtVgExAPSilRlTUPO0gq1XGyNcdsbsGZpQH/XaF5K5ORsAQ7ganYx3IoCfAiVRBIy+QFgG8MNV+Yf5uOSbZw97Kh+71wIeI4SdEepMf3g/QswhqizCQgJeyHj5JgaMwdDvU8Fkjg483hwffDhJz9MPMGuuhUDBLAmdwtuABLss5NCDhgq86YCFluCbfCMAfLQBgubCCYz791UrtfAR7sIAoCis5GjRfile7LxcPP5dLVq11HczVgBdfCtjTf+hfPB8mAo5TCgSQWg2wiZzjOsgVgoiKrOxXHicZwx4L/Plm6nmPXEeiBUoUFjiPeSASmzkCfP+JsybRM4QcxZU/4EDNP8iTM3D0wEoySmXmolrt+XDyQ4VkVxbWDwQADgIA48GKwnZYj4hvFJxmpXDPyySCDm48JvFFiCe77Xq1IRaXFbR8oAgZEULprxOq4FFIlrAAsCYY/QpDIZxY6+FFyKEQzfV0O+zaafVY23o8EGCNxtelx273CK9+90uXXt0ks7dOsjAQf2kfce2QgguhBAhj5x4zBdn9CiJniQboQGCi+cAnhsos96/vqdibjRYCV2AjvjzECa4ltBuQCUKSWA58/kHiML3cJ33A3OYMHCSXGP8AOymTQjzV1x9lc4NElpTqZl+d+svFkojljGa3JixgOD+teZPZbicIz8hHq9401WtXlUuKn2RnkNAu6DUBSq8Ag6uVfDJxhOg8JHHH5GkYgbwXnHV5fLM888I4d/7D+3T91sbUDLNIxDhzMEA1rRtZtVl/aIUI5TTN+w9hw7E2tcviiVKCXMJIMCFg13JOyxfSkxERo0mvMSEL4qfwSCgH4AV0Rvv4NnR9AXQKqkYYf8x8uEn70tOPspzrgJ4WE7xKgWspWIyNIbcNYSBubDAtUt//UVenfCy4GXYsEl9qVq9stS+4Tq59roqkhg8+/kXn1GAEnCTe9gzHxFMWrdtE3oFocg5bVRepJ686Zo8HC+U1u3aqqUYEIpCIAgvPt7dbusRAmb0B7zA+tmASgAG5xtY1k1gzZczZ0+HlQSvva6akCCbUQespJrhjl3b5ePPJknnrp1CD0yEL5RbPFLpO8BOgEwfB/YqOPwfnpW/kzMvUKRQiIoE8wvhlufi1XHJpaXDauWcB+Ckfcy3A4f3SvWaVfUZKBa819coYMvfa//RXL0UMyL8GAMJCnnVGteoEEQ4FYq000NvP0op7SL0nwgIjrM+AWFMiMzXiAovbIAnJsoHgiSKGZZ8krr7WHI/6x1wh3Hlb4B4QCWK7KHMcgwFFdCJ1AaATk2btdDjnGNzxZZxZGyhiXga4WGGQu1Ktfep7/ESpy1qfMzL08qYCL8kHOdZDsycOHUmXIfkYQS89HWLEZQ8WLR54J2DbW7l5WouPH1PJDYEEVn7tBf5yJU46HgF9RiJ0Txi9IWPlXu08xyiQegrF+RdmKdSZ0JSkoJOYeJ1F1Cj5pnNbUuVw3r3nNuECXt/UBDB+5S9e7bAG3v27qX8kjQ+Toc4/tzYseH9jC9GTIB21gHPJVQsLsEEV8DE6LQMvMOMzYWCKPSI7/Q+OH7ypKb2YP7gZUrhEpcXATB5B8A4Mpj/poAfz3WPrA2bNgu5rR2wTCxSTAC8yTHuQAjX+7dv27FbEosUl9gIYYWAEcgv8C7A3kLPhH7975C4eIyLCbL/4JGgunqhjMwzhw6jiECs3NqxY1hRlbneqUtX9ezCCOgRA4wLeY1Zw8gP5IPFWMJ3fT/jOwUqUexQCDGS4NXCub4BWMk9yBAYx5Fz6WvADx3LANCD/9K39LF7JLHeyVPMGnZeu3T5clWoeD4RFcj4/e+4U2bOnqNh9jyTOcXelX5Acv7OyMrXc3gs8Tc0dsu2nRoCDliJ0kKOUR8/5DA2NyKwBqExpJlApvS1AkDtRZ+U/xUrqnIAHsiECJpnGm0wsBJvHtoPgENfMsKmGOdo/6KMwc/GvjRWvBor1/uWUMTmF3/jOea8HONyv4H91IuNc5u3mnGU5xs4gXftWdmyfVvoXU3Ob/qCzQ04N7dto+NErm4Pe2VcuAajW9/+lkaCd6CwI+sAzOMdzjUAJNA6fiPXsv649vuZMxSchNqQuxKgkjxv5DvUCrpxES2kc1iL/VA5/qwVq4uPyCXlyqozArI4MjjP5jdtRjZ3UJicdbyLDRnO6FEQ6YNBUIvtkScyS15/400dc5wryDHMM5228nebdu21cBbnWSv1GzTS3PsbNxuPcb0GOq/0PcrLhjVjG/zcIlVwSABMom3QBacX+negRHvbyav+znso4KaT8X2AlZxnTrDOTJa3NckMovALYCHXfPjxRJ1XgJmWE8/oyLhXLQWAykZ4C5JHN6h8vfBn0uzYuqY4C/qaG17pc94HEEB+dcJoK15RQecVc5enk8MRsAI6i/HS5nWegpscp10Xlr5YqGpfpEQxqXjlFfp3mcvK6d/kwSx2QUl5dMwTmvuPuQFovWLlH3Lf6PulxAVmvCJP3SVlS+v7oecY7Hk2Mq6vMdYE4BYhz5zHwwojIXwVuUDzwAZ6GR643E/aA3iHza0CBSmRIzt17aIAko8F61mNmXl5Km+gl3A/jhzcy5wDB8CIga5BNCEes7wbPso1bOocJAVaaJKCueToA6z088hkaRk5qtdxTHVQotpIfRc4WTjvRu+kDdBXL5bKu8K1IgVy970jdHw6du4QeKdZ5WQAaGR1vCOvvoaq6zFye+/bQ/mdcSSKCxkPAOjmtq2k/a3tdD5Cf/BapTJzk5saq9ctQOcnkz/W+cK9jAPGEtKyQB+ptO1gJd/ihn6iGPkG+pyINAeHMdgyLrSRucYe+dF5OXoN440sjKcdciNAOqmnOI5XP/fwG7q6edtmBSvhYYSrc552Ulym9g1WFR3wC+929AnmFN9Am5ExkJMI/6edtJciRTZmJuMRtcl3EvZu+rDRzjuG9JfEYnFy6WUXy5790ErA0KyA5qNrw//yNCUd+AO8plr16irvMo5n5ayM//A1iaHOQXyMXHdDLel7Rz+59777pFbt2hIfnyjly1eUSZM+ltzcPMnMzZKcAgsDP5V2Wlq2a6OpGC65rJziB+SSxhiAftSnfz/1tifCt3nz5kIBzAkTJshbb70lffv2lURyt0YS5OfFFpaOnEk+dbC31MyzMm/+HBnz9OPSqGkD7RP6pf2tHWTipEly9N9Tiv/Ab+HNYEHqMRx4DSvtxDlDjcT5yj88UpUwbcVfci2VFeNEGjTGBND58qsuVz5KqjrO+b9Ro0cqjaBy+EeffCjz5s/V/KYY1yZO+kgjW8kL/f306VqQmbRJtMvXHvoukV4KVhK9Ghg+kb/ZuJZ2q7OHApbG7/z+6OtiYJ6+RYOVvjjJJ4SwyDZ12vfKzAAZeBgMjj0MFU8tOpbQE8+Dw+D9taYwdwjVMhGMIMLFShQJQ2ITkgqFhutq1ZRNW8hpaWCHo63RH4bAm5aepR/J+7GosEegGX733TrBaQsWimYtmynDWb/xnzA0RNuenyfvf+ielcU0FyKLnUXvwAvX/S+w0oEYwjcQsMgFxfvYmrdqqSEtVA7jfhUEAkWNv3FnduZcOBA2wfgbdP+rb6ZqnizCPSdPsdArAAkGFAGdZ+KKy/uwjgMIQ4AZR5gmhBfQEAGaayBq0aH5jF/y3r3yxFMkVjXrPYIkwhBMgTws+j2RWM05iKcFbWeDwfCNhFdcefXVyrgg5h66jzBMGwAQPQE5YXKunPjccSHMw0t49udffKHCB21BmLO+M28+vs/bAKEDzKKNterU0Tw7AB5czzWEOANw6DeQoyxKkhvPAAAgAElEQVQoFELuVeYIFTE1HCIrTzLJv8SCyjVCCHhkiqq5VkaDlXhVUk13yldThHDZvAITmnkrf993/30BWFlH9u7fqwsewukLf9uObVKlWhX1ECHUyb/H260h7HEUBmoSeqKi+LjVjz6jOiHMrlnLpppnMCMbYClHuvawkBLOFS2RJMVKEiYfq9eS34PjbGXLl1Hg/dXXSbZrYQG0Awby+RdTwkJB1ncxqjyw7skRh5DA+LM+KH4D6ISw6JZQvsMFNp5H2wHBUbYBKwE4mQe8F/rC9U5nWO/Mac+vhnKDkg9wSviIezAAVG3dvlVyySESWOuWrVimggFtHvviWO3vc2nnZMmyJWqd4jiAI94/Fa+oKJeUvUQZdLUa1dSyDJ1AOEV4hQFnZiPE2799B/bK+DfGS6UrC6tkcx1hEnh0Fgp1hI6b8E8/MVY6j0JjhCl1vvatzy1RMr8RyF2oICyTBOmJRRLllo63qNWN1nw3faoKECjj5Nbz+QNAh/EGxRygEkXBNgrK0N/myU17oDGLly8KE2NP+myiWiTJQ+eCiBYjycnSxNoAEIwDlSOdPyxe9rPc1KJJOKdKXlRcqla/Ruo1uEFq1qkhCUUMdHv+Rbxcmf8I4Viz06RNewstI81DdAgj3wLtdaH+95UrlfH7PKRwW70bb1Qvf4wvrgh37NxZaY8LwBYK7swvyKkWGLhgmOYdlS8nT58MvWYBr71aNOv4yL9H5OFHH5bEopYUvmjxolppummzptLu1nZStvwl+u3krMRL18fBGO//HQb+5+o/JT7JFE/e0ahJIzXW3VDvBvXybHlzSz3WtXtX6dW3l1a7Pn7quApgWTlZmty82nVXaxsefQLPdxc8CmTtP+uk+nUW9kvf8W1duneUVm2aS6u2Fr6CxR0FAB7hbWfvxbDwgvZwLdalKx5cQzi1G8EAK1nPeBghFPI+8rFFP5PfrAencZwnrx05BrfvNM9K5uipM2fDROAkRGc9uMLLb38m44sA7mGUhPrBC+4YPEgjN8jFjGERuqSFDQIPR9Ym1clpI6lVWIeel5L8fLSBdxw/eTqoJG8Fq5L37tdieXhX4sEHD4YeY1BBJuJ5eKXB16J5lLeX4kLOTykuAHAFf+T87LlzTVaJxKpC7ffAv6Ef9BnehbwDnujebwiqZk23+ezzDoMF34HMREgv7SFFD/ez8T4Hq3gXYAgyAzSbaBSAhMp4C6QA3Bu/f3zME+rdAOAFTyVnKWGLdw65QwjxwjN4wB0DtPo6kTNu0DVwm/aZ0QChlY2cmvBvl+/g29A62occhRHv/gdGa1EUZEoKWPBcQsXHvfqKGmkJzad90D1oG78psEAUSpduVqAM4JICXGOeekZ27EoOv4cxR27zFBeAxMipjKnxpkI5w4qBxSoQT5EO5jFjk5EFnUdmy5XBQ83LC9qw7+B+lQkyszOlfYdbJLFoklS4vKKwdrk+O8/Si0BjuHfOD3OiwMrvhftQsjgHDapQqYLypT798VYFqMmRg0cOal54vGWtOr3JLbSf73D5lTXraQ/weP5j1UrtA+ae89xlvy6Xd99/38Iv1YOear2WiH//wcJw+rPnMlXZQOEnFNyVEUupYYrT5q2khSE/YUSrur/x1ttajAnjN8W18MqFXmAQ4Ri56xwgcNCccURfYJyp9O00BfkB2cDnjHFmZAvzrMRD/Yf5pGjCyACIgryKsnZWvvz6S/VgYn7Vb1hf3n7vbe13oibwmkNJA1To2qOr8gBkuvTMdOk3oJ8W6uIcNN7luDPnzmjO1jPnTsnO5B1S4fLyej8eU8bn8MDM1pBE8oAhgzVq2lBOnMb4bOHpgFWE4FIo4uupX0nHLh3C3G+0k+iJXXvIgW8KPuAp3swYopOKJWgxJrwqyUdJ4Tk8e1CY+d25RzctDAGQtR8HBWh22jmp37ihFhMqU76cRiowT1j/9DnzweV2l9+i9bbX33gjXD/Mq5RUC2cGvMvJz5XHxjymxTSKlSwmu/Yg45nyfTbtnM7pLdu2yHfTv9fiZhj4mCMUZBhy13AtEIhMQjugWfw2eeV8hw5TaNEFcrXYGGASdIMooF+WLtFt/oKfBO9zii3NmjNbKAJD4UYrgGPrhAivjl06SnwixWBrC15grEffWGObtm5SAzby1/sTiWyzfz4HaCvhj4wVOi2GPacNnPtxwU+hDkoRE+UNSvPNu82AGyKxHtXoigaNGigQ6rnP5823nJeA6b+vwuPZjOF332uhua1bt5bly5fLmjVrZNeuXULRlb///lvWrl0rGzZs0D3nsrKy1OEiPz9f9u3bJ+3bt1f9hXZjhP/z7z/1Ww8fOywff2ahtYzhS6+Qg97+IQsiS7do1UK/t/FNpKQ5onzD5o3xMtamFtiLWC0BgEz0QvgYaYTgle1uaa/8T/GGICLDdUt1fgjAeOgD/cgGH8ErjDbDf3BUQf9AToSWKT0LHIL+XvePpmthfo2fYKH/ZsTDwGIyBLQLOo8ObzK6OVk470ZH5F3oweSJpQ1cz/hae/JlyLAhShtu7wUQCRZitNl/79i9Q/UF6NKIe4jGsOhR+hIdkeff2OhGSd6XLIePHlZaf+L0CTl09JDOAyK+Tpw6oXMzhfD9QM/hOVTZRo5A9yJ1i/NzxSwChzM3UGIApC+97QDDxnvNo455iFEGGRTAccv2LYJ8eebsGWnYuKGAy1S4vILsP4hDEnwcQN8Adf7evnO7Rn+hV2IQMr5I5M8huamFpRsa8/SYYCaZAwlydnQKOo9uRV7DQAJdYlyQ5wfeaWnVqA2CQZz+53vHvvSsJBSJyMVlLtSILvJUeo5Hng8NZ85Cw6AT9ANFWgHWeca/mf/KyDH3SeJFidKmSxu5qlpllaWTihTRqKGOHTvLxIkfyamTp3X9pGVlSFZejqRknpWT505J7fq1JSYhRqrWrKouGPRjSnqKAsvqcIA3+lOPy+rVKyUnlwJKeZKblyXffPOlxFPxPiZefl1h/Jhc7Kx7+jZaT1q/aZ189e1XFsYeG6tRtot+sVSFzGF0GU1XF6wTm5sGAPIboztrBHkYHe6mFs11HqNjQseYq6np5kG5c/dOQRdmXo5+cLTOAXjnqZRT8vSzT0tS0SRp076NtpNx5/m+ORbG36FBOKDnHIOeq7wAOBlEt0HLfTNg1QFW2+v3BWCm8waeFeMvjd5DTFyQYMHyEWyz/5N30EEU7vXk/ICNIViZm6NMRO+Pi2hlWfIrknSWkFlC2GDyjz3xmJDriMqUhFRhufH20AH6sTpRsf7hgWRgaWqaAZooM95RhF0R/gWiDDDBu/GIwXJB4mL3rOT5H308SQE6lLMly5eFoK0vGK75X2HgrnhxnsGnEhpWUlegeCehH1QWcwELQZJFSL8yAD4I7H3g+A1ENnvuD+YlEBMJwUoT+s3jg/eShFi/LSFeC6T4WDjggUdil24ILhHp2KWzVv7kPogazNPHi2dgAcYrlOI2VA7Dg5Ywas6Rd5JFDtPgfohdh04dlRlXrlIlBFgIF+S8bxu3bNaFzzOeesbyWHGO50RbqpwIce6Nt9/Sd15arpzmPWMechxmQbvt2RTnOR1WiEYBtdCgQs9VrsO7l0Ty5GqAYNEOGCa5ZvYfOa5gJaBlBgoUHmlBPtSzaRmSG3jWRHtWkhzXwcrJUyYr0SYxLsTRhZj7H7CE5ISB45VHiznnwgnMoOLlFdXLAFDdvSLoD9qsOV8AK5s2CfLgsA4BnGy+cw2VLWEOWF5OpRBab0DQ7b17CMl5mzZvLD/8NFdmzp0uS5b/IjPmTJNZc2fIT4t+lLk/zpaZc6ZrhTrG0frTQiT5DbiI9w6CGNZrL7pA8mMST/v1CAgIaFi9FKyMCjXgWxBomY+MdZiLKj5OHMB35okCB2DCfCQEwPM/AaADcv65erV61+3YvUvnId4HpJSgHxEqvd+XLl+qfcIYP/8iYQ/278cFP+q4o3CMvH+krFu/Tg4cOiBbtm2Wv9b8JVu3b1FwkhBbrEs+ZigTAHdsPAnCvuDnBWqFpAox7+GZ5MEkdBdBl+vwtoA2mBBU6M3IuoaGsbHW6UcUd+iY5+G1Y4Hgl5kRVuqrXLWy7NiNcp6vYUC8u84N9RTcca8hGzu8sjDgGI0EsIBWsgGwOAPg2l+WLpSiJRLUqjh1Gvm4sLznhKFI1nv5YQGR0mXKKHjFvdDmhk1u1P6ueEV5eWbsU/LzkoWyfddWzX25aPECBcvpnxfHARzb/OT5KHiNb2qo/Uf+Y7y9eSbzhHkOc2XNMycMPInRImLkRgHA5Th7cvfhrYISjkcYz3C6CoDB99q3QxP+S2uhUQZWXlzGwheq16wehj4gNCB4+Tm8mn5a+JOcTjmtAgVjfceQAVotu3zFy1Tg5P2MJYo8v/+vMHAUEBQRhMThdw8PhQbmJnMahXj/of0KqCJ07T1ghg+fZweP7pUq1xIyFSMPPTpavwclnXWExz2gE33z7NhnNYTx4JF9arVNyzojAwf10f6nSBl0s5CXFWjuY+YXQA4hNKxT58XQIGgGysXlhGtB14PQRwxhrE2OEa4LXWM8TDAmXYPRN9pnRWkiUqr0JeeBSOSsRMnAgxEvOYxyDiDSp2ZAEr0H72rehVf9nHlzdU7wPoBU8mJCI7DWe9EL+DkefBSP4b6b27TTceK5vh4ZPwyCdszy5rBmdu5OVi9Q2nbHoCHhfWroDOQirybLdztNVyNTNuG8hzRyg/diyKUInb4jP0/zgnIcMIbncZwNJZA28/vLr7/SNjMmv/62QvuU+YWFWkPbKOhEmFuOGTKRiXIDr1Geo14+EQPcCElkvFln0Gjn2YwPCiVtKVOurIVcBalTnn/hBaXzeChRRNDkAAt7Yx1ZipMCOX7qhIIfgMLwazbkMpPNCtegfyPyCWsdeUUjCjAo3tYjVKzoP78W2sDzmD+Avz5m7pXuoDbX79l3QKbPnC239+qj8yk+MUkefPgROfqvpaGBFmMkwYsHhRSvK/gZc93kM5ur9D/RQvQJXhLkoOL5fD9r0gw3BTLwTiqGx8gN9esKxkiOZ+ZkSe9+ts4qV6ksh6jKXACQbCAnoCRft3zFcr2XdQxYwDGURfYofJdVJGdlnABWwoNY/ygQyNjwXjyL6RPapXJCkE7D5Sa8PGgbGwYFP+796vMVeR0vzOvr1lMPuLKXVVBlnznFGvCiFKQeSKNAWaCMkL+SZwEIJO89IFdfU1X7HE87fwfr0n8zz+hnNywxP/1vjyRxHnDg0CEhRzzgOZ6YpH+Z+NFHAdDPe/NlwltWPABD5E+LyO1nRmPPJQ2wCyjA96N0z184X/sQMJL+BGy7srLRsg6dyFlp48JzMFZxX4kLS6i8wTHGEPDAvPDxSNkt5BeD1z02Bs/KPA2ZxPCHB1GTZo30GQ0a11ewErkC7yvzQDIgkt/IcXjxt25nYfB427393psKevJM7iFNCPOENk2fPUuBSoDI9Jws9awErMTLslP3rhKTECcXly0j25MZc8ttSdhwXJFEuaB0KaWRjAmKJuvKlXgfJ/ZEt7kjQzR4BE2n75jnPp/7DTQPUQxjzHWV6zScHlkHHswcQG4/KbPmzpIOnbroPMHo+tY774Zhi8w1+De8O1rvoz2cc9nGIwCaNmsWzi37Hku5xW/WA3s2aBJ75j/zq027NlKkWBEFVABmkM+ZEz7+hP0TggmA8/obrwffa+OPfMCcVbCSfLAVK4SFTV1HISKJccIoaEXerB1EMiDDAPgQiXPnYANjBg4aqHPX5+2MWTP0/riEOFm8bLECvsw7UqXx3MqVK8uxY8cUSOF/6enpCkwCSkZXlebcuXPnJCMjQ3Pnec59nuPOFMxr/q1Zt8bA+dgYefV1Kjvb90KrSI3QjDx9segdjeTAISueRT8wrtrHGekqi0FTMYQazzedDAMX91KIDvmN63FmgJZCA/ibaCLX01546aUQiOTcXcOH6/1EMfr96NNEZzkt4TpyGav3bkxEqyBzjLyVzB3P442XOLTdgVS+gWc5HSW9CzoNAM+0mTOUX8IrWSc8j/uG3DVEjc29+/UOdRD6iTGl3wC7y1fE8EOBnQf1GGPLeSKlOF6ufDkBxPe0E9zn489v/vl8ZN0wPzl26MghqVLNgCWikxwsor9pI3Nw7fp/NNUGfMvSsiCfpmtqLb7FQUWe1+JmA6Ghg4Cn9uZ86d3XUubwHZu3bg6P+3n2rJPLKjhOQIEd+8d3dL+9u34nBnc/Dv8i4s3lDvrzgYcf0v7G6YhoTNqPjML8GDRkiD4Duc35A2P13sS3jRbGxcjCxZbT1Q1BeCy7sYTcnfQ1G0YDaCHvXLZ2mVzf/Hq5ssaVsvf4Pjl8/IhMnztTDRzIBqdPp0StrQwNA0/PzpQTZ0/KqdTTUrVmNaX5Ldq2EMLCoR8nz57UiEoMShSjOUxRLgpm5mUHFDhPZs6cJvHxsRqtsXIVzh8Yx0+qwYc2k3MT0NUdPBjzOfPmSIVKOI/FytPPjtU0NcznaLASzIiN5/nm0UjI6Hw/fLTQYe38uYZxhKhCrnv+BdOfHbPg/ZF45PVSOt7IPsqz05mPpN2ydB42ZgGdjQIrtT0OPAbOIuhn0HLbCgFK/a4oXdnlDP+mGP/Qwo81xdEvIH8QC5cPoaqXH2fPoofRAchh/YY4Ewa+Z59VpYZhkE+KxU/las+Z5BZDJjEhLw46ILiCnDth4B3ZUeE7rnjyUZxDwcBSz+/o6pf8DQi24vcV8tAjD2moEu2nile2AhB2/0effKyoO4oAIA0dzuYEjOf8rwI7EAa3aHANG3+v/HOVhkwgWPE+LB94MHKeBQqj8ut9z4D8F6z0nJUoSG+89U4oHDLIfh+Fb1DI8LigyvV/BVGYMvmBAOggaoeOGJNAIMcS6WG1EAuIBN/tz4a5u7coQizHGWMn6J27ddXvg4h4RWmUD/rNlTXaVKNmTSWa5L3kXgfdmDcQWZgVCqa9tyCoeFhUBQAs71znbdI2aBGNTM11B+Ojj7v16KFMy69zD09lMDnZGr46+YspoUJEmNu02fMUrMS7Mj2H2cj3wXgR4FBcCHPiLwmZP2AlXpVxcXGqZPr7fLHyN0A8baJfnKFDfJ2hUCkdSyzX3H3vvWF/uoCunhyxMQKQA9Hk++lPF/iZdzAfrDfkmyEkCaGYEBVym/Bc3PfdS8yYBNXK8Ty2fyYo23hGe7V6XzMPUAgholilLwiKGgBY+rrmm0gPwfvYAJNcaEHx83mCwulFlvCUJPSMfnLGyTq3tV4gPp8BwFHQvX8dyEWp5F0QXd7NPGa+Me8BC7wtY198UYUP7sfj2I/ffd+9OseZx9FCAcyTXI0QZ+iQhzLQWwgXHvqDgMn51WtXy/0PjlIPR7wxn3jqiRCM9jbTl3w7azt6g26h2HGdFX+x0G2AReac388exoKxpXjJ4vLFV1M07MKLsox90aqve26S6Pv0HQEwagCPCWvRhP/nJeREipGEonHy2RSUZAMU+XZCoGnJ0eNHrUADini9uqGAQY5aihGhoL37wbthGIzNrnzZuHmDeonwfIod+XFWGaEjhLigaNeoVVMt9AgfCJzQftYB34IXELl4MbTgXeUhIMw7zuO1fU1VC4P2nJUch1dkBaEEeGBkZWMNLmTsLGnzrBTBowvjEvOSaqeu0OBtooUpAnAJIdr7F35GO595/ilJKp4gpBAwAQ/+Q2iL0ZD/C6wkZ1zFKwi7iFOBzJ/vVUP9b98z1/ntHkhHju+Tq6tabpvRD98XgOp5OkYoCjyXPFEp56iCmSfZ+QgWKG+Z0q5DS10T9Rs2UOAset0/hhcdIWYXl9JiZbzTlQnnD+RxUo/CSKzmWeMaeIDm0dMQsAZhyCPnopVGwpDgifC1ps2aCxXAuYYNkInjVPLEs9KBKPcGtoiCoPgcdCdiaWm413kOv6GR5BFj7hTma7LvYK7gkVuteo0wp6HLEgCVLuB5CDXP27Zjl3qb0bbBQ4eF7aXQoHr3RmLVE4xrCzeTSfgbTx88PelXjHZ+DbwPwyzHsfyTkgYZAl4B72JdcC2GUK4h1BGDKvQrBCtz8FY0L0sHKzFgQEssbUyuKi4AkHhG3jtypNJNb4PvAaapGso1yG+ME+MN7XWwlDZ8P2N6sE4MsGM9+pql33ke7TZ5ptCjEi9Q+jlawAaUAGRk//wLL2of12/QUMeAtgNyMvY8k7+jAUmOWei+CcfHjp9QOss9nOO+Zb/+JldcVVnn1C0dOgk5K50G4vlStERRVXjwtAPoh7LAA1A6ofMce/Rxy1uIUQEDA2BVIT3L12JsDRo3UEARUGzXHkLS7DkvjeObiGQoK3+s+l2faSAP/WoAI1WZuQYw7sNJk7Tt8DS+AdCdkHjWMgA/Y0F/s7+tF4pkRGrWriObt27T7+Xb6SOfu0eO/auFqiIJiVL9upraz96f8GpAc3hnNCj862+/S4kLLtQ+69Slm5xJSdOweF8jzDu8OdRbibypWcjKxuNOn0kNAWK8W0+fda89S4PENzkN4TdjSjEkHzNvN+ecFx4/dVr+WPWnrb/YiHTu2i28nutIEULfkdN10S+/aL8hK/lcVACkaBFNT0VKE+6xzeYV89wBOQwf0DqXN8hdx9hgQMUgwn3Mba7BkweeiRHY8zM/OxaPcjx0obXwtBSp36iuzrEbG9WVE2f+VY9Mr1xL/ub0LDxbGO9c/U3eZ03VEYmRQUMHauQM4Y2kT/ll6SJT0CMx8v2sGYJnJXIrICUeloT6pudkS5fbumuIYtkK5WXn3mStEM51944eJfFFkiS+aBGtrux9Ae30+Qh/wYAFT4Am3NLB8kvDSxwsMH5BVAtec1kK2Gr+5EiM3DViiJzLSNEICr4JpfvkGbyK7Rt9v3jpcrn4kkt1nlGMCZrl7fHfrFWTZQqVWV+/02ZY8SP4N/SVeRU9t5BB2fwYc4LvhI/imUfkEp5ppBmCn/Nu6K7zKi2eGrEwboztHOe72dNXPEu9liOW49cLJLGeeCf1D5g76M33jRoV1b9p4W8M8e7pjycxbWB9wwOmz5qp4ATpyeAzHOO933xHZE1xubxiJVn8yy+KUGRlZkrauVTJZ1GS5iEzS/JyciQ9NU2yMjKlAKJbIPL91O8klnx5cfHqcYbcjazj/B9ZGZmAlE3jJ0zQ9kCLkOXpI+oe8E0UjXIjM8/w+9GDMDAjT7Vq3TocT/oc/Yt7qQ0xY9ZMpTnWp+j/pu8D/iaQ7iQ2Rp59/jldw87XoZNgC0RlkhYF3kl/8U6nX/DF+0bdr56VV1WuIus3EiGVpzIg8yY9kM3cwALdgc5Y5GYhf5n6/TSlN6SpmTF7jhr+4FFs0E/o1tBhd+l3du3eXfuGb0SGdVlp/aaNGnXIt6Bf01bmI/sFixbpt3COVDa0m+P0M4Zgxlr/zsosNGwGPIH+Pnj4kIY0cz/e5wC2HIcPM0eY6+hvt/fqpdgActnBw4dD+ZZnu65GXtqrKl+t11Hoyz2tGRO8qd0ZhTzgfCNjxruYF7yXcWJMaUt0MUPewd8cJ1UcUZLQWo47f2OtoA8TngwQ98hjj4Z9xHXQYaIseAY5Og+5Y4MUqDPOBaUsDQTObp7CyT2+fa1bdfhYqVGzlmzcvEXfTxqWhSsXSu2mtaVClQry068LAv/1fDmXmiq5pFWhAci1p05LRjrjQ4h2umTmZ8nJ1MCzMj5GmrZqKsdTqCSeKydSjkuderWkSIlEad+hjdJ/4jfzCwArc+XUqX/l2eeelMSkiObBXrDQ6ozwKp6PMwSRZ9BI5y82TgXSoFFjje4ZcY8VeHSZjyXP8mZ++6ZyltJOWyNTvvwiNAKQO5r3QaMYS36TcgSjJ84N9DX0juM+X9HFKl5uUYVEY1p7nY8W7unzw8fMyRAHHAMkC9tHW5EDXRaMpu2Of7nc+P/3jv8JVjqRh+mTZw4rtAv/DkT4wvQHeyVjrB8IWn58/caNWqCBjrj/Ac+zBqEwpRjl2IVAn2R+LwJMtBDjx+1DHViyQdHBUiuPMQxTPs2D5t6R96hyTnVFqp7xHAgeMfcoXuQ/oYIbixRiYZsRl/c+IK9lrComhBezyLgfwIUFnJZB/hYjMBznG9ybDICWEFpvt73XFG4Hh2m3DxbnOU6uJZSjosVLyLhXx2s+L865txS/H39yTJjrAY8HjjkYCkGBaCmDiYtI3fr1FXziGpgLE5jxgGETLsFxNp/AKNOAVCRCB5l3AsM1fK8nbaXIxd79Bkz7M1zwAYT0MHRynEHMmVe2FShxdsLMvcy1v/7+OyTkKFYc5xrvc7eikSvIieSb77wdMjxnnNznwIaPDeEifDMCxONPPy8paVkKWKaSowrGl2GLF68UmBgb/7ml8jywMgpM4z20j+8GEOMd5BQBUHGhGUYCw4fJX6L5X2Nk5Oj7Q8GFNUW/DBl2l95PMmByBPo38HzmFV5OgBG8A68+za8XrCOAIY6XvLCEVpljlnkCXYA2QE1TtEyh83WsfU9xEiVgNm84xoYwQHglSizr3xNOc4728T420gl439NOF/h5BwSO9UW1MMITuJe1x7OZp/yNoEjBD4BcigZwjnG387beEGZYq4DUvJs+8f7B0IDSAnPlOp7JRj5V8tkBfBFe7sQ/N5/3omhbbkZ+kwQ7zRMLR4WBW58ZeMdvFFq8MMlLyrf37tdLPe7wiHG6SV/ovIhiIqxzp1u0zcMX+U2yeoQhfqtgTTh0VqaMHG25Y6kKTREW8sMBEq76y6xydj1ChHlR8jdge/S7oC0IWc7EuObnpQskLilGipZMlJdeGasejzBJwFkARb6T0HqvvksFV19HDl6Q/H3pr0sC5dzyXXIfxVzIx0PfjFUv10IFn/nYqo0JvQhR7hFNm9hYL4zrz4uD3LXFi50HBDldxnKMQSghKUlDj5gvzDn6kMIi9G1mUCzDLU0ZbXwAACAASURBVOveJ8Ys81QwJN8UgBPVFcl7BP1DKauOF0pigua7dRoVTQNRyvByIfeTARTQxUxV5CEb/xdYCd/wImXX160b5oekD5jzTsehtdHrFEMM8+rYyQNyVZUK6hl7/0P3Bh6xeZo6QpNdR2I1/zCzNTefPoXXZsv+w7vkppZUaYxX723Ppcd7eS4GR8aNdYaHga0X5moheOY0Cp74x6pVKgTzPUYnLG8lQrD3m69jvouoBw35jYloIRTei8GRsTl89JhWuccz4saGjUNwCv7PHGaOc/3nXxjAg6GOFDUcY2MOsCcPnnt5wrtYk86TCEPFe6PkhRfJJ59N1jXBPYA8vh4JR//3xMkQFCFUHW9PtqHDhus7eB4KAEXeUM6gXQj6zF2eZ3PFfj/2xBPKZ1E8qazNeR9TeC/9DSDlHjjQRtrMNdARL6yBEknYLver4BfkLXJhFdCIbyA9jn2P0VaUG4oWkuKlbft2yod4rtEqCwFHgaJiNG0BuPfiiXwHwizHoeEAmkZz+bZC+ossxN/Ra4R2eltZgxgOMkm7kmWgGmPOedr6xVdfq/dqkWIos4XySLTsBw2DJ7tRmnHifoBKBzj4G2WSPcaD1m3bqRzVsHETLeDkY7xh8wYFGPmud97DGFv4D68T92B+8WUDHDXM+KcfQs8ZrsbDEW8+nsGGx1HyXtIa2L+5P861XJ5xMfLp558qWMkZjPMoAoTkke/S01loWHTAD2k/Mh2GaJ5N6hf4AsfZCLEGrKSq/ey58zQPpp9z8G/x0mV6DYWsHn2cirJ2L314+KhVbHZFGVme+UZ+1kpXXClJRYtLm3a3aDJ8T4gPTUs5BxDO/KafWVdmDOLZzMMnn35Wi1GRr3JX8p5QJvB3QwsAF6DT6Vkmb3EOIwFha+wZP1/ryGVbt+8IPEsIL20Yfgf3kf8eTy5k1V+WwItoV2GBITzcSFeE7PLUM1YAx9tC/xMuTP8yt6++5prQqExfEwXiY4NS7vKNgSOE6R+Se0eNUD5A2hNSnjgYxx7Qru6NdfR8/YZ1Nb84xebOpZ+RDZvJP2wAHoUh3JPm6InDQrQCCm//Owj9t2sANWfM/l6fRXqfqTOmqTel5l7Phb5bEZ2s/Fzp3vN2va5M+cvk8PFjep32484d6nFJX5BSIdq7CboFf8ebEucUl2PwqIQ2UY33t5V/qM5j/Yc3mnkATZ9l7cKj6IuvKRJW2OZ9B/eE4C3HiawAzN25e4964UbiE+Tue0fquLtXu48Pe9a8R4fw288h72GAcZpm17K6CpVsV7Y9zNiLwhDCjPMG/J2oK3e2gIchfzB/KPykBqZIbOjxTp8oIBQo+aQ2YO5gUKDYqrUBuor8UpgnGMPnmnXrAnnQ2si1Xi+Bb8BoZWvRaD85B+Fv6N0OwnPPhk2bNGoA0HHI4MFyHHBAQUqRjPR0yUhLV2vCiX+PS+rZc3L65ClVKAEsP540SeJiI5KUmBjqfPQR9Jw90XTIU3yTg5XwbOgCspFWho9ENNc1gC/t4Tz9xm8cUQA9+B6cLfAi5V5ke+oisMZ4NrKkg2La59lZutaQgziProHRlGf6RuEp8mAicxAKjte1n2MP70cnrFufayjyMcDalIlcbPl1z5xNDx0FuMd1POgNfEblNxFxsBI5ZNacuSqbwHMI1zU5ukC/gbZSMAhgkP5j3riMjE6McwfX4FUa3VbWGPnCOYejDYCdn6c/GA90KObtqtV/aci09zE6JO8DvON+UilhVOC98F7mqNMp0tOx1tGJqEfg7/A9+imOHfRphUqVZPUaKxSpz5ECWbf+H6WJvIcIAzeUcz/fOu/HHzR3Muehsa+89mrojER7APyZw5wnPQBpw/gOpy3I2Vq8L8jtigGCZ7N+uJ/5NGr0aL2/Zu3amkIMOkX7zqadkR49u6nTDnmdFy9Fr8R4aOlWeM7MObOl3o0NBBrz3NgXQrkBuWP19tXSonMLlZ8vKn+R3Nbndhn54CgZNny4FnabMOFNWfDTIvln3XrJR3cqyJPTpP+QPDl84og0btFYYpIsDDxb8Gg/p2Al3vXoBZWuKC+r166S/HwDKtPSU2TevFlSt15tSUiIlQsuLC3TZ8wJxwQP28+/+Fwj1A4fw2sZ3dccZT748AO5+BJS9cXKp5MtJSB816NqFAAMeLLjSHyj81BSKhJZyziAB6E70T9gKcyBl8aN0zWHgwLrH4CY824EAJSmvgXGArALDNZEEHKNr+PNW7fK8hUr5MOPP5FNW7aqDkrhWIwFyArongCsVAJnz71stJNzrEXkFqP18I/Ca/w31/7PMHAXOlHeCMGkKiwfC6Hwqs4wdFsc+UqMINq4HeO5xkTnJRBgcjQiJHM/k87ALQicKbEosC4cMkF9YfJsPgICQUPVoqsfZkwLJYeP4z0MDMIOyh1/m1Bkz8dtf+IkK6RDMmGSyLoSNm++hYnCmAgP5l4HmPiNtUk9+IJwVxOIzPMUxdGEdAMYXFHh3d8EVlkIBYmxo3NAWZ85gMDi+++Wr+7sDlay0FxZox+cqN7/4APapxeWKqVEjfayOeBIXggKk6C4oYwfO348tOLgIct4wAzJE4FXZLQwjMs059nIR+jzgedzLUSabwOYRuhzYYfzfD97FDpALJ5BNWFPVmzvMbCS67BKei4uhGhPCAvASnVwrmHzYhDMKQgjz4UBwgg57x6aEH8Int/nC+unRQvDMOM335so/546q2DlmVSELqzmIicDBSgvmHNpaWkKWBYUFAhgJWEUhII7YYUxOHNgXEfef79aJqnC7gqBMqCAoSfv3aPFSmg7Yda00ecNcxfLB+dQqMk1hjDANQgLMH3Afs6z3drxVs114msHzw89FyFfxpgwrBXPQQA2rsvJp/hLtibGZp44A0KAw6jAuxAwYL4+H7AiwnRoE1Ze79e/167RQkYIJ3iJcjyaGfE3zye/HAoFbUM54LiPjwvMfB8eozC9gYPuDC2KEEquRxDB6sszrq97gwpt+vwAoCBHkHp7xcbI42PGhGsApsq65j5yXn43fVrQ/sIQCw8H27Zjq4beAdi5B8yvv/+qxzxPi4dsUOykRq3q+tyHHrUwD8J0aBOCJkA7ufm2bDcjAscpIIK1SYkzqQd83WsuNwMcXbhjLnEPOc1o+6WXlZEbG1letybNGqvXGfdzDTSB5/oGLfRjCGLQSTY80zgHTV3wy4/qEQJjLXXJBfLlN1M0b6V7nOJNOu7VcfpuwpxIoMy72MzqD1BXQj765CM1NPkcJLfNy69aLifyPD782MPqmernCWto1aaVrkMsrj6+zBOdd4HRB3rAd5OeA69saA68gfdjoSVFAOcxpuD1YQoJXmZ4Txi/oJ91Cxl5oWWP/oUmey7BOnVvUC9Pno/HpedIatCokWzeahZZmDftpQhYjdrXKmhM+CHV5K1d5kmE7pCVbfyKcaAYRToV389LOp2jNMS/Ae9jpyNOa5VuFORregRSavAO1g3r9vC/++SSshcKuWgppOXzlX7CW4Q1idUfUIaZhHfOqbMn5IOPgvCZIAm+83IXOp5+FrDB6AsgP7yLHLW8G34HrabPKKRHkQ/yTHEOWoEyy3hxP9VXEU455+O2K3m3Ft9B6Kp0xVWyfMVvOmftGrwBziiwRC7LatWv03uZs5z3Pb816iCgkRgFGUdfLwCV/QYM0Dag9Lz97rsq/Lu3PUojRd/grSg2VCN3D06evW79Brlv1GgZNuLuULbgGq4HSBs0ZKi2x9qUqR7lfC+AJeH3Br6bIAjtBmisdIWFrFOAwxVjp/l4nOApA3iM57jLPvQZcghzAXrCO5CtLO9gQaEshKU6EAZN6DPlXkH7ALSDb1pqACviQQ5ubz970vwgs9l3xGlEBWvM+wyjrxtfaevkKVP0fldymR+0E4X9+Rde0vQUCmhB1xSkxJBnIeusCwRW3ovs5mH+m7Zs06IbNi4NhMIbpAWwdtocAJD8+tvv5PMvvgoNMoBbb73znrz48jj1nPTnsv95MalBrLp8j9t7Kk10mnns+DHNVUjeOtI84E3JOsG7gaqcTq8IG4bO0Tcj7h2h/BZeinKMslbnhuv1HHMagyyVTXk3G2Aj4C73trv1Fi1ww3HWOZEsAJWE1nMeOvbp5M/0PvobWojcrOcjEenavZsQBeG04c/Va6RBoyY6L/EaXYNSFbxX371jl3Cc/ryh3o3qZUReVs6RixLlhfRGyEbOgzn37PNjw5QH708sVHDxRkpNz1awUg0xQXQABXbOpmaKF9pZuWq1JCQV1VDM/gPvEKdbyDbQLejElm3bZMyTz8iceVaskrVNmwbeMViLrhw5dlzHl/HGG/ad9z6QIsVKCCHDH338qY194MEGyE7/AeRjvOcb8E53r1HeBagF4EbOLhQ31h5gC8qVenkHynazFi0UCOAZyLDImX0HWHhz+YoVhGJY7t1Dgb8+/XuHBXhoAxXG0WnM2JenRSlq31BLC5tRQIUiE8dP/StHjx+RujfeoMVVdu3ZqX9jUALEpkAjz2L79PNP9HmEjvPcjVs2aH5MjIR3DB0sh44dVbl11949mpMSGfbUuRTpelsPKXlxKbm47KVyIuW0ZoxOxzsuPU0exhgViVEjJLll6QvmG7SGFF+AdzgBAIowVjgt4M1GeyjURpVrzqFMA6B++vnHclmlsvrMXv1ul7/X/aXn8BBat2GNtL2ltbz6+jj9DVBJtd69B5LloUce07l5YamL5btpM0LDEH2PzBLKRkGhnWg9EJ6KrA89pV3kQsehhEgkdBx4GUZqQFcARRRt5jnjCQiCXqK54QOPLRR28ivybjYASfJzQ295Pt670HLX9YgkhE7jtU/fAJTv2b9P3+s6CLqORoaoZ24JzTFIwUrmHW2cM2+eRlbwfNKF0c/Og5G9PfUa8xqZG/AK+QOaQB5mwMqSJUrIPSNGyPKly2Tblq1y4t9/5cihwzJ39hwZMWyY1KlVS1LOnFGwMjMjQ35f8ZtcUKKE3gt4hG6FvACfpgAq8jOFSGgTadToC8773j0rAcq8AJTrCvQZsgl0DlCDqt1+L7SS/veoMXgdRdt2JSdrao0vv/5ac2Az7zDOoAOQZ49xcr5OG4jeIk8v7WNdkp904+bN6uACj7xZAcCIetERDXHydIqmWkrPyJEzKemSmpatnuDkroTvwC8x7PHsaKAcGkN0B4XClq8gX6id5x41BmZkBXKMgZWMCdcwttBn5hhyCHklaStF0BxTUEAzN1fz9VIElvMAvBTVwtMWIJNoNozGyKDkioePMP68gw2QiVQ79CP3vz9xoqaHQXfEeOzXkbaEPI1cg3zSq08fNXYyV/H87eHn4uM0n3CoXwdh+cxT0qg54MiYYCzFS3LUaEt3BngFXeAdTz/3rPI2Xyfoug898kiolwHM4ugAkE9RncF3DVVwjLbxPR6J6FgJa8xT01C3wAFyWyf5Quhy3fo36Lur16whr73+mgKUX3/7jRqxiOqE/3Xt3kM2b7UULmdTSfEmcib/jPzw6w8KVlJg55LLyigNK8KaVx3f5IaaNWvJe++9r2BlNrmQ007L6bQzUv7KCnr9xeVKy9lMjNTkDM6QOT/OkfKXW1h8i1bN5NXXxslXX02Rrl07ydVXXyFNb2oksRRXKlpSZs6eFxpWV61epfmpoc3tO7SVJ556TN6b+I4WZ6JvkS/KV6okGzebrnHqTKqQR5qc0XyPjzm0kXmNHuQ4EXSDvNzueIJRjvUO/aRiOc9nbboDGhgGz4Ne+nPReUgVyJyDrjVs0ljzij//wlhdq16Y98aGjVSGRqbGWQQ5MGxTkLoIWZA2cjx64xhYH7Q/Oto7+vf/BCshmC6s8hsLGx+F9R0gCysVx/kYmH7vfn218iHeA1hA8DqIJjb/Bb927931P8IHNwoTzQQ+s9pHMynehcLHxzDp+BsF3Tt02oyZGoZLWAAAmh3P1yTCHiLbrEVTrf7mi59iBB6+hpcgXqT+PIBMtSYFwkO58peFCXcBO8nvCCP0ClbmcSDqpq1FUGJj1MUal3B/JsIBxCx6kPxc9J5vYaHhiv7qeHPJB3BgQLkOQcKtDoDE5LJyYAvCiEAMAAXIjHsvFRadiMBgIBguhJD70rxQzVL25Tdfh4Sw7GXllClH57RhXLv1sHwUFNhBSICpuKJF+/w3+bIAHWGE5KOK9iyBmEFo2996i4x+6MGQoLvLP/ONwgmkEfC+IQ/l5Cmf61zE6k1OJidyMEsIKQLX629MEMA07mPRYSkdQGGaAKBdtPRXzVWJZTqFQk14UxagkNsC9QUSDVb+/PPPEh8fr2HgpA/wb/S2sec7eAeelYX5IWzMmB8wHkAarLq0h7FwIYX7Z82ZE+YKvXPIYB1X5gvKDZ6YCBMI3lSJJgHynn2WFxNAklBvct/wfhIjvzbhNVn510pNDk/y5l3Ju2T6rOka2oai5MQfoAjBi3WAwgw4g/CBFxRhJ4QJ8EwUnGgvWsBw9w67rlYtZZSbtmwW8oRgCfV+cQCWZ5CXkuMOzKAUm+JeIORGAxBFQCOfKtYargUYprAK4Lh+W5Gk89Yp1/y0cKHey3k8vBEaXFgChCUshXMtbm6lYST7D+7Tqt8ATct/Wy7PvfCckDicxOJUGYf5bNqyUb1lGjZpqMcPHz2kodGEgVNgokgxPDZiZNpMPKftH8Iq4Jq3kxw6CN+0kTXvynKhMG6EGzrHBk1lbXM9447XXtVrq6oFESWFis5Ua0PBc08DnqUgXQB+uvcQ74M+AlA6SMkxnv3bSrwfExSwjE+i6niijHrgPjXkUFmdxM7kXeU7KOLgc5Q2EYLvecAoNkO+0J3JO2Xx0sUy7O5hmouR+9ieeBILuf2jTwF7295iydIRQDy0TL20KCQVhLGogeympvoMrMOs519//01DiGCsruTzjs5du563Fo+fPGXKTlDQIzuoRkfOIs/zRx8A/hM+yDNIA+LrgXNYG/3ckLvuUs8IaIiHpSBU4E1DH1E13MeYewFjMrJgugaOEhqemm6GNWPG9IeoRdwFBNpAETK8v/EuJ10CFVhRpikyQQ4n1pvT+JS0E3J11UoSlxgjQ4cP0hxEACycpwI2zyPP6NBhQ9X7a+acadKzTw8pU+4iKVnKwj0AWshjR1uM1xdoAQzuxQsaYRsQ5b5RIzVtCN4f7YOwQMLviErgXjaUe9YyHkjcz9anX1/5dPJkgY/yXQAuKCTICABMx44j3BvITr9ozspYExJRYvGMc5CSeWvCDLnx9gkJ13kH9JAk7BQGo4AHihT8DoWJ89Fh17QTIBqPlpIXllL+2rb9LfLyK6/KN1O/Vw+fKtWq6/FeffqG4Ne+A4fU0wx+fFvP3ja3AuWBcWreyjyFeR80krmKUA59RxDnOH0NjbK+KkyTgRGA82yeIgcvN+gv18JXv/rGQsW5hnBUZBejJebBqyFBgZelrne1Zhs94RlspMlwYw8K4cOPPaoGP2hlmbJlNRyR/G/waYriAbq6pyr3Iyc58EY7uA+jEJ4ReOFgaEKeoGgGIDSpeXTdZReoJ2VGZr4K1gD3bN6uMymk/aGtBfLp5ClC+B79DFjd/baemjcRAHTYiHukcdNmOm5Nbmqu3pjMHcCsOwYN1jyL1a+rJQPuGCRvvv2u9O5L/vBy+izAb4BL5hvvxUOGAizkMNa+jyOH6c3SoXMHqdegnvyy5Jcw9Qc5D4cOH6r8lmvb39pe89miaEGXAPTbtm+vz4Gve8oflwUnvEWVZBvfG+rVU/mUPKocIyc4hhbP04xC4QoCY4xc4wUKCa80kKjQmP7yK68pMEh/XV+3vtz/wEMKAvXtP1C/m+NXXnWNfDjpE50vfDt9vXX7Trky4OlXXHWV5oPDoDji3nukOCHgsRFp1qKVzPvxJ8uDqkV1iHCiaAFGrzw5gaE3X+RcKoYwwklNHkdGpV3ko8WjhXWKsZMQP5Sg23r2lOtq15KExKLyzHPkMza+SMgmFaIBOsuVryiDhtylKReat7w5/JbOXbuHVcp9/iCPAEKqbBCJ1bVIyhJCVaFt0CUM2+4xRuoNKsziWYcSTuQTtI55f23o6W9rBv6A7GHelSZ7oNsAdMGHLyp9obRt31pqXX+dygHD7xmmHj/mhGGgpVedvqxiOTl5htxmuQpaUmGXOUA15k5dO8rI0fdqkR3kCY4TNfP3utUKUlqFaMKyD0vf/pZHDv7To1dPuXvUSOl6+22y+p+1ClwCWDaCb0ZipFzFCnLkxHGtUstxtqnTp2mhHSKqMDaRKxaltf/AgWqAQinmGN7YyKb0L7LhRaUttzPhgP0HDpCHH3tQut3eRYHKxKLx0u7WNhqa6WHthIjv2L1NqpPbjbZUuFSGDBukW526tcIxZb3uSrYoPOYmcgyKbqF8ZPyBtQ6PgO65DLNu/Xrp3ddSH9FnACfMLRxjUMgdLKSSMGCgzxmikxyoAdBwAJrzHi0IaIQsynPHT3g9vNefwR6Pec4jr7pB08+j56hXdCSixkPCvfmbFEf6Owi5JIyXugnIfNB85GJox9Tvv9dnI+s73/BnAzL269NHLildWoHHEsWLy6WXlJEa11aX2jVryQUlSurxJo0by9mUFLOaIgtmZcn9I0fpedrNWAJAAGJAx7p076bV6HF+gW9GA4XIRu4NyDcgn6H/IK95uwC7/BoAWEAxziEzsv9h/nyhGCJzj/eTzgmPPn6Tg5d8yv+PuDuP+m4p6kN/QEBURnEGjcZZMWhMVtZdXiOi5gY5UaNXhlwViMYECVOCaDTXWUBkRsAjkzIIIoPgrInIKDMi4gHUy+Ec4Azv+MzDO+y7PlX7+9v9/M7zvuT6z32e1av3r4fq6qrq6ura3b3ve/+Wb7oojt/MheCZc4xZdVzf4CVCxra0f3nPb66NPhubO6u1shdmdBd9xX/gxQs9BadsdmJnsJvJ3lXPeV7J56d86u3r2xHKyIvcqce5Rj74B7yElcbnwBnp2UuaWrM4TfqoR66cjeys0IMj3SmG2JnwZ7OZj8mulyzWstZ+vSbozQnasH7PqcWsi5yosS6NjUiOOLpdIZJ5hCMYfG1x/HpJz7eTtRbc4RhfgU1nNo+ULM8vdaxdyYx1Aaf8v/2e7yl44Kgv9Pqud2dat3K6OvlW9tAtb1G6l2y7as4L8nH8mPus35zuYEOyf9kuTtMFvk0319/48fpA2jf8y2+oD8DoE1r0xphbTJ/xWZ89PeD/+r7JlROpt7ndH/A6ff709CM//iPTJ3/6baf7//v7T1c9/9eml7z8N6cXv+Ql02+88IXTM5/57One977PdOtb3Wa60x3vPL34ZS+pL4LbWfmha/52uvvXf830+V/8BdO33PtbphNnT0ynt7wUOpxObZycXvDC5093vssdpy/4ouWDrJ9318+efvmJj59e8Yrfmr7kS75o+rTb32n6oz/+n7VuoPM+8LcfmB75Xx45ffGXfdHqo7jWZHSnb1w84lGPml70kuWbEa40sLvSGiN9Sxw5pTOTxhfxpKc8uV4ihE5ePLNdn/eCF5QPxzVsTnQ+/VeeUfV6LbacfqATzeN8G2QgLw44MF27ZE59whOfVKc87Ko0bmrMZffkfAS8d4L2Zr3o88Sx8YP3enyss1Khj93QR0U8+5jGN9hdaYfhJ31SGeJPfcbTp+974A+UoCJAjDaedsfAs/1efUacCSKG2Rd+8T+aHvyDD5ye/LQnTY99/C/W1yTvcKc71ELGWwUODB7hcZICR6cwKAtyb18pGOk//hM/WbhQIj/0w/9h+tmf/7np0Y95dBmg8LvDnW9fX2g6dbbfgIBHIToqdrcv6K9fW+zYDWjBJw3z7JLKkeOnPv1pq4WxL1fbvfF5d7vbZEFLKZnY48hj5HizkJ0l2qOoTAIm3jAS7vLGULsCfGzgCl9m7DsElIuSVZYS0C8LM2+YUz+OWBcRc8AqQyl6U5IynErZGqw+A8WHKhh+hM/umSi4fLW6HJLn+9h7Fq0WtN5iBi5j25sfho40SsuOgXwQwUTIOWnh+nXznZN2tdqFZiGpjp0aP/pjP7ZySNiZYnHkwzLe2MWIoIQd3c9kpi7HuUGoz//k6762nMkcmvhKOeLjox/zmOn6k7Z09xfBN3ctHs+3w3LereZoWjl4Dn2Cp/84Kz9lfvPyrF+9qo4O4IldLFEM2ZlgoXT1B1u5ggMe/GyRvstnflbhpz/SxmBXKKVvUtEHNPIFPY4dv7/9yiuLFpX39f904vBVP44WO6GyK8ybYYreHWQmTo5lb6GNYR/IyCRLKTlKD6Y8k54vbufeVek+ePSbL3tZyS+Dzk4JwUKAkajMXb/g8+uuO88msSy83MdTsG9xRe1GgW+MHDsq4yjncI8OwUPjj3yp67ilBRvniQnvla/+nWl3dgIaS46GcuxbaHE0oLnjwN3W4XTVc55bHw+onTa3uGV9Ifmun/95U32Zcl5McgBz8LZr7UJ9dfXeV957usW8gPgnX/s19TXRfHjFbsfvf+D3lQMzdRgI2fEMz9//w3ZQGOtw4bTyXAv0eXdl9IDrB+i8OHItlsB93C89brWDw27Ov/37D5ZRr9/kji404ZFFsDjO+pnDoBcA4uAAjw/9/dXTp9zuNhNH5UMe9sPTA77vftPt7sgR7gMbn1G7iW7xSbeY7BC2a1WdBA5VuystDMJXMT3i+LSPRNVbzfleVnqDTsBnc8K//Z7vrnqOlnFs62d2DKUN8Wt+97W1kx9sBmnu/SOjXhJ9x3xvro991b3J8xthdU2UbWQyNB095SQ53w6TPcZQH0X8oi/+klpUOyrJCYam6jt6+P0PfFDJE5niPBPf+pNvW29qf/S//dfpkz/1VpMvZ/7l+3pXEx58/PpTZRCPbzvtROrjEMtii3xq5w1venM5W8jubT+NEd47+BI75ulIpZdXeOr0gNjHjL70Ix2CogAAIABJREFUK3rB+/BHPnx1hQCY73nvX09Xfsd31xcHwXGViDv3fFn4Ad93/+nnfvFnytHii+p2Jqgj2PmU3Sp2lHppGIMbDxwTEVu4umrBbgn1LFois/QXZ4ByY4g+YxtwlF33scW2SPt21935Lp9Zc55j4K5GyM67lMnuMNdROGqmDTohC1N6ntOHcXuXz/rMmkeyAI2zh17iKOEUsVvSHIuvYs42jp8/+pO+rsKYece73l07Qe22cAwc/YOPGJ2++//8npVBP/abfWCetcsndcZFIGclXWfO9VVm9kFeAivPQe2jIk5AOJ2Qne3kq47V5CM7cQ7OuxXpADI22h4+FuAr7sYpg55+YnDSq44amhfhy+jsl9G9SyR4ewlsrDFUa9FRPPaBtVvNx/dvPX3vfR8wf/G7P2zgLTpH5c4uu6HDzm7vNAbXjuOzm46Qu1PscHrBr794+vYrv6tl94pbTVfc8tarZ7sRvvTLv3r62Z9/bDkc49RgxHNgxgEtxldj55u/5VvrZS9a0AfpCxngUHBfVmST04Hz20Iw5cReHlg8h6+c7b4M//0PfPD0tne8qxzdn/Jpt5++5h5fN/lyPD1gF7265PyJT37q9C/+t28o+SJjn3q7O9TxtKue+7zaheA+SeP0d/+gTx2oR8Y+ct1H69iz8UsX0U/0Vh1Z3DmYPnLtx6dnX/Xc6Wu/7p+vaHSr29gZcqsK97nyu6anPeNZReP0Z3v3YHK3pB0zHDrpU2I0+9f3ubIWeDvztTjjgsh4qOPgG+2ctNvSb/HuXus0O6QdU3f0nqzlKLU2nPJhk/yb7/ju6Xd/bxkTp89uT09/xrOnb/yme013vJOdz+TzNtOtb/Op01d99T2mhzz0EdOfve6NRVM42DXS8n1Qzon/497f3rr6lp9UY/l+D/h3q6Px7sV0l517v9D5Dneix245qWN+/u8/9dO1sP1X//reVYczO7aFKwZ8AOZe3+oFmxcPtywnuLmPk9789QMPelB9SNJLEPOcuahe3mycrV0nnGWuoHF01fi2u9o1TJz/HEZxBKAP3crW/bP5ugeOBy/h6QQwHa00Pi1i3T35KXe4fTkf3/6ed09nd7am01sb0w8/9CHTLT/51tN9vus7Ki1fCeesdLfl333kw6Wv4vTRvjFNX3rZno8gRmbE7lPNzrrIivizPvezpoc89CHT295hR6W50wdTduY7wV2z9azpnvdaXuak7ld81VeXc/097102crBRtFW2UU6dXGJnZXaBcbJYO6AvW9HGDU5otq8jsjZicDhz9lhT2sjBDvHBLbuAvvd+9697UyNLJ0/3Dsv3vs8c+p3TN37TPaeXvfy3y5YkC+ZfY9ALfqfT6HYnpLLTUDtsW6ei9NV6g1zYhW2zhg0v9MfdvuAfTd/3wAfVPJMdUNYR7tNjg7zu9W+Y7n2fK6f7/JvvqDtbHUPWPjzh+NGPfnR6whOeMP2zf/bPptu6D/mKKyp8zud8znT3u999esxjHjO95jWvmfZ8Mdvx5APHUafp5MmT04te9KLpnvfy8v6WtfP8c+96t+npv/LMavvJT31ajVvrG+2UvjlwfcuHp//y6B8tffqQh/7nOs3Abit7db7ay5rPS4/vvf/96kOp7rzHz3a00WkXawPJAx/8oFqP2ZFqHeKuRC/Alb3quc+pHXd2/vVceK7sDDxjZ4DppSlHmY0HNli4+9xY8nLX/b3ji2O6i87LPZV0x+b2Qd3F27i1zHku3XZumt70lrdNj3v8Eytc/cG/K38DJ9eJU2frxZuXcPTGox/zY9PTnvEr06kzfaIK/0ov2dW2tz8989m/Ov23n/zvK1sCD9k02hLcKeyqDi9Lr/zO76p7usnb//4vv6l8Geq/7g2t8xrXtvNzDYoTkZxH977yPuUA5+i1WUdZa7O046UNmnnR7goxDmrzorXqG9/yFyvb0fqjvky9vbNKA8NYeOrTnzE98MH/vmTS1SrWUxvbPW//zmt/d/qVZz17+lBd+3FxOnXWvffLXEtuf+8P/nD6hcc+bvqPD/mRyY77H3jQA8vZb3d3nKvassHE+BHoUifxnvfrL6g5mV/D+qrXCvjWtjonmg1M/DgPe+Qja2x7wfnS3/rt6cPX+MhN20o+rMRRZm696qVXTXf7qrtN97nvldMHr/tgnfGFsXb357FyzTXXTlde+W+mK664xXSf77xyOnHmZB0D3zm3O/3p6183vfr3Xju92dfLOXjdV3rYa3w7Qz/woQ/WB2kf/vCHT49//OPr41anT/eXxd/ylrdMr/qd3y25MtZ7zXFxOr1xZvrrq/+qPoT7uCf8Yu1If+JTnjT9yf/809I7+/OJ1ewO5Xg/YovOL3LIMVrS9zaZ5EopaZzoz3vB8ycfwHPdjuuOun0v8s+WrXv9jTeVHOBhrZPmuVZ9+skHJ50Y8kLe6Qx+AScYvNwOPmwtL5zgUmHeuFG4zZtowNZ26oBfeK/tuJSfcElnpcVI7QScd1Aydm0rjqHK8HAM19sF91vZRcfBwEm07JhZju8SKm+avWH+lNvddrUAp9R9qIKzwDFziqodek2ssUOQDjN0bPyS7p/9+evLIeqIWk2KPPm3ukVN7F/2lV86/ewv/Mz8Vd0eSJQhGHY+2vaeL3mbuNXXL4si27P9Ngm++jV90baB9LZ3vH3eer4szLLjx1ufhz78YfXhG230gi6TcS8kMDQCkT6GcXZ6uID6Mz/7c6cnPvkpK8WTCd2gsmD0dopDy+7DWvRfOF9OP3zjMPaFcke8OCNNCCb5TB7uw+DIiyNMH72pssPnDW96Yy1e7Baw1VcfBMclLIA4CtQzWX/gQx+qSSv9pETgEmcVIX7O855bStLXpWsrcRkUty3cOIb7wuY+4giOI2U/9t9+vN7Me+vNWYH+FhNf/pVfWbto3L2gDYts7alncffYxz++dgMyCiKr6nmLqS1fvqRg9jl2zk/TzgFnysG0N3+oqXiQBel80+6ZM2emV73qVdMXfuEXTre73e3KQPYhD20KjAgT0X/90cfUIomhcc21/cU8A9wkoNyHP3JtXRJvge3tHOVsImbAmviVcTTTcW87hBg7+m1S9iaOU9KRh9vf8Y51R5xjTcFBzBjzYuDxT3hCOTnjuMVbsDgo7IKxW0d5baMfh7OPA9mJa/ygm/b/8Zd+STkXGNdkXh00Z3h4/uur/6Z2RNpxgLeODDMaLQQ5B7yls1P2nvf65loUv/1d76yxrV31OTnibDbBOqrvS48cn3DmOKUTLCDdg2dC9tLjXe9Zjr0ZQ29881vKkWBCdakyelPW2ghvXNTvhYZFiw+j3Pkz7jy5w/ZzPu+zp/s+4L7T817w3PrqsrvI6gvv511q/yfTj//Ej02f+dnuDOkvgN/qk+0k+LbpV579jOma67w97i+Q2t2qP3UM9Za3qK9V/+Vfva9wcMzE2OW0ghMHY4//3lXEUGiFvNzpSmeAzRl2x0/nkLn19B/+0w/10bB5yzwYFq8xDsBgrAkcPd4Yy/db+9Ev733/u6e73+MrJ/dMPf+Fz51uOPHx6Rce93PT3e/x1XVE7Z7fcs/abUqvhFcWYfSyhZMxzQFjN6zdgXbo4NNVz3lO8f23X/mKcnw53qJOjsHou2Ok3qZa7GX3Vul7L3Hm4+/Nt8PaQWthTc94C2tXi8WHj6fZMVu7EX+j73HhlMJrfUQXNG5HJRrNYa8dluALjK7/9CMPrQWphYg0k6jYIpdDwTESH2S5+z2+tu6+ManfeOr66clPe+L0c7/4c/XVbnW0yxAO7MQ5DcBwDv2j95X56MevL8P24Y98VDnU7/F1/7SOKP/QD//HSv/d3/+D4qGyK8N4d6PatzvMjlZ5MTq2dw6mD/3th6enPO1Xyslht8G9vu1bphf95ovrGN7fX/O3RXs7GfKl7ziLOaS85Hvlq/vewDe95c314avvue/3lpPZyzj3LNIZ5KDGr+N1syHljbw7lIxXu+Yt5HzUhlFt17b0yFPm8XzUxh2E7pF8/q+/sI776lPmSM9CnJWe7XT1IszuGgb4k576lFo0MmpdDfKSl760jmPFqDVnki84cqj84R//aRlt3/wt3zb9q3/97XX0+3kv+I06MpsdnXA0dl/+ildNjsXmWBhdaMEavHLs0FEoV694SfjjP/ETtWi1m95CrhbL80u80MtJAcb4r/7ar5WTAB/KUJ+vtwDf3KgvTjygrbHC6LZT2CJMcC+XQOZ7l0h/JI4OBi94vvUdb5+e8/zn1ctmTmUnXnJc3+4GOyUd+cnOCjzODnW089Lawttu+Uc86pG1gPnPD39EOew4eD/6sflL57Nx6tg3/HZmh2U5KstZea6c+sYGeY2jC54fv8Hi5o+nX/rlJ0+P+fGfnP77T/3c9Bsveun0Z3/+xukv/2qZ77yoVp5+c8zL9QCM8P/7p3+mHITucuRMVMYcLCY/eeHrRZnrRexodcTQ3cqvfu1rVkf1R7o56kfuXYljoewIs3bBJEvves97J872Htc9N7ax3s+OJf7CYx8/+ZjILz/pKbWozqLzne9+Ty1aLXThGYcI2D5440WFqwj8Thjvfbr6A383vey3XlmOySc++WnTE375KeXYu/6Gk5NFtjonT22UzIx0JlfkgTPlp3/2Z0oOvTwxHjM21d3adi1Mb9CyS3xji5OicbGzUh4+ehGnPB1n7rWocbeg0xlPespTqh0nK9jN11zri9G98eD02WUc4e/LX/Hq6RnPvGp64pOfPj316c+c3vb2d5d87O6f62sFDnuBE/rTvW9757umX/2150zPeOaz6v5TL5uCixfF7IH3X/2B6dee+7zpcb/0hNr9+/9c0y/ZxcpH/3NURl44IMD5i7e9vRbcNg5owziMXrEDiC2d44utY7oeB6Uxno9bqtMOyHZ4sdGf+4Lnl8PNvXJeto+Ly1zBQadlUe9uud98+W9NT3/WM6effewvTu9+33uL3mguXHv9x6b3/s37p/d94G/KOekIeJ8g2pq22JqbZ2vjAoeoD3y4FoJuscDWV4G+slNeSJo+qGMN9MrfedX0B3/8h9P7/uavV1/e1bft3e26fsi9r35vbG1MJ06fnP7ibX9R5V/4khfVR0/f8a73rI4pkpfxpRTZ+kQ7K9s2alytSfoaoz5C63SeecuVJWM5awRzT/PH9WSnVjzXx56/W0/4fd3HPl5zc+bV0EFsd5srYYyh5RTfMj6tG8te9FHa5zrOb+72sai/qJMGb3vHO8sZGJjkLHIXW85awT3OKZN0v/1xRF533XXT+973vulNb3rTZDPFW9/61nJkxjl5OG+2UDbOEs9efMDBLvgbTrRTEVw4cFKOTrW0z7FhDGVM5EUYWyBrA+sTu3Kz8YTcovv4IU8ntnyo07zozulcjUIfK4dHudrFXFd47bc8Bhe0V5/MGkPXXHvtal2rDBli73oBxrnDUUVH0VUbW/RB328tf3yxrC7npqBMXd9TG1IOphtPnF6VjU6JY5SMtM3tqozWZ8rQUbH56FW0M0bJXvqiDJqfPHO27LvYeMkXu983dmli6XSCazzsws9VBuYtdIttPcLhVMcfDsTIE9w903nRe+rEpk19/fr4ja7Y6I+oSFd3lJVRJ8M59AkM7ZjnxrlVnn6Qo477ZJl0a82c6vKb3WRMc+ztHrSPQb3At5aMfCZNfHZzt+YOMvCxj5+YvuHe3zDd7vNuNz3uaY+f3Dm5e85VcGyp/TqCfPpUfw38YQ97+HSHO9xx+vp/8c+n60/cOB1O56btw53Spzv1YbPe8ORL4fQseedXgtN5J8X29ubROk07Ozv1vDs4kvG9aeQ6DrqHT+rc5G7jfmY/OGXcTs2NzZ5X9KP15HK1lfVF2RzloN8r2TNGmz5th4QmeBv/hfaN7eQl9rFSvBLwLXKc/ONiZcivsdc6HM/4dVwJ1DirF7temePg6ttx4Vhn5bi4jNNJpxm2L3v5y8tY9XU9Ex3ht2hxdMi9VZx/McZjfEMQEwmTHV2vePVvT4969COnB/77H5ge+rAfqR1Nf/Snf1SOJGVNKMX44Q4yR3PlYVSVmWPPITzFZ0eOtzUWsu5M88VaH33or/qa9NuAy5Zt7Vj8/vYrXzn9wmN/cXrYIx9Rhtu1H+tLfO0y8MEHlxvrV5ycFIJ7CV/3+tfXnROch47B2S3B2Zf7wEz8cRDCtQUozoqjDtmRcRZGJnUCXX08NNCXhcdHrruuJuUcd1YmIY6v9/3N+ycOIouM5Imz0OK4423nALODg+HE4acMA4Cj1t0XcQZGLvzmqMrOPuXRQ9/Ce7tWIzvqMdw4sRwffPavXVVH2kbYYFBEOXJuAqRcOUU4y7w9wSPb4keDLgbgqt3NjTq+YkeYxay2LLBMaNoQGG/b++fLYVnPe4f1NXD0N5B26p6/vdXHdaJx3vWud01XX3315F6lwvf8xbobxbZnv/HHBxksXiwcwy9wHWsE28LK8Zo4CtQjixaGeTam3A+i34yvHNeUjz8Mfhctky1jRTpnjckeb/DXUY2WzRf1QuTNbyqnpDt6lE9QD38sSh2XcS8aPqHfW9761jJE0kbqcFYa8343Pu+ohR5ZGw1c+Ra+JtPwrMd1T074DXaMEuVNvnZoObpIxiwUszvKBAxXyrBhmyBaEX/s+hvri8IWpOgsHf1TVnn32Njt8ua3vmmib97w5jdM737vu0s35N6/3FemBf/uq1Tmf7zuf0zusHzjW944ubPSHVPyt3Y5ovsfX+wes9OL8ySGh2ORUb5xKOQOnFbs2W3dOyuXyfzC5N40zkofrXnpyx0F6O31DAX9ZCDE8CBnJp9MMh0zmtC7aaLMW9/x5ukzP/fT60XOS1/+4vqyp3umfA38A397dTng+v7KlhO6nwFKTvEPLRPwlh6h4zhkkk4GozfohTilvQTDzxi0yoPJUMk4yFt5eWA4AuS6iTi6or/s1BzfIivPeELTCo5+c+Q4jjp/EILzZHM+tqi8Y75i/BEbp+KEU6c3pms+8tHpxptOFQ3RrwyKi81/nL/pZK4d6Xp11GG+T7AcSwf4lP41/Tjn0qY8O8V8eAAsDpDRMZdyoyyjV462cgptbO6XQZCv9Yql/d3fX7fa6aVP6omjZ/Eiz9LjuDxqJB7WfDbyN3MBHR95zdwY3UCHG7/RbQ27DRTjQHsx7j0nNI2X32RXnv6PeeDmbmD5Wfis4AzymLTsykFTCwrHz8dxohyntxhfUi/tBheLK33Xp5EursCgv1MvfafjvLxBq6SlzBiDReYzh495nru+e1H7eFs5K124fmj+7RcUwRV+xojxFzjGGl2ccWPeNI8s+Xal9wIAzmDAJ7xNuUvFN9x4quSa8cxAbYclWk7T7h7nZfN1e+ewHJm9+8XLlVmvzC8K3cfkiDFDN205/pTFZc+nR4/npZz+hwbSMg/jOacUGBax8sQWpnG2ucesPgZkzM67BQNXLI0Nur1zftrYbDoZ456lp119t6u0HH2z3YoWIyyO5YztjAf5N55YFrNJ55ylE6IXHMn20YjQBw6XOhqGbuiLnvSCNjLOR3zynEUEB+HmFv6fnx3ky9UWyroHLnyrRYmv785zkvkp8Eb7V1r6TAZGnOoOrnJWNY7KgY9fHA76KgYDXTIWQ/fQXhxndnBIrI7rBzK26V155Mm1AilHP6dM0sRlUxyyLQ6nU2f6JbR0/MDryAy59jV1zniL5VOn7XJpmeNEzovLugt0Y6d22qgDVjtZOHl8gXhO0++Zdxs+VgnnbfeR945Jd1LSVtsHfQe7L4PLt4hWJsHuylFfjX0z7tedb+aB0enX9hpd3Jst4oCgx+OsCEx5dGz06bpDhD4nz5nXlMNX8teh53GLa/KEr+Fx7P51eyRti+XRYXS15/QjY0gZ7eH1WC9yJQ1u0R/sfHPuSifOcyl96sWQdLax+03t7nQK0emjEfb4DC7+skulkzf9HvGBn53aym5t7xW9rj9xU339/dDLYx8tmfm75wUiGYBHfcF4d5K2sbM1be/vVt6pjW5Le9oJrdkc0owbbRoX8DEulJG3vMRb1mnm+pof5heWynW4WGsH8wu6cDBGD4xrn5Qle/jDZsipDc9oa85jG4rlxQ5MW+qyYzjIyBz88a0dJa2D6RA6mS40VtX1TJ/gQe0On4+LRycZf8Yk3ereS+WN8VG3oBMaabN1X9PMszbBDv3E+Bi94rf6i0yHdq2P5JPVlE9/Y18dN47zgiNzuvUU2qmbeT1w4H3y1Nnia3CHixe08BrHwTj29KHGRX3Mrz+A2C9JWzerF52MLvJGWLFB9cN60fgMTvAe56aUtQZZX4eSu/Qz9cXmc/3yMT/8OrOxW9fP4McNN52Zvvjrvni661fcdXr0Tz16un7zhmm3PhbmJTDt2H9vectbpy/5EtfS3GJ66CP+c72UOZgO645KG51ObmyX/+D05s607X7GC/0C2caTjc3dhuMr9F7G7hxMFwzS+Tf9PuK7d8gh2A7Ks1vuzT45beycmX1W9EGPzbMbTafIpL6RafKpb5EjTVkHxm4zBo0l62f0IpN4LB7xwNPA2D/gwO75Shnp+C4Yz3mhLQ//Ylf73WPvQjmIzXPm8JVtMvtYjFPynfZGPOB1XDjWWZkjUwGg03kWc8SNZSjoCJWOEDaTg8UDQglHB8r5umw6i3wftehnipuxqyO97bneJFzsr2RrW+dGIiOoCXHEzzM88sEIsN39wsFgQW6x2x5nsJbFt8FPESL++iCoLbXzhcP11nDYWaE9ijZf0RxxiYImLEub7bzQl+OYZYBnx4n8caCDDabFwzhRR9GjcxbzIx4WP7XNengTIT8fBchkK219obQ4FnrSQqc4H5SPMyn1GAjoKobjSGMLtuzMC354HhiUl0kpeQXf4u3ihSOGVMtHK0dlRkdp151xvdjHP5Jm4HNQ2lUpFvZrh6W3IhaAbdAfWLBeuDDt++jT/IZya2urNNnIj5F/FHyOgGmPcUFWDcpx4MszCZt4eyG5GPYxqBrfViboh6/Z5YKuyfcc2klL2VE2RvorQ8ZXzvR6e7XsbghcMp5nfNU+ONoyAZKxcbKEN/mmB8A3/vremQWOdEYLuOoHb/oh+kMeHpGvozqjJ1tO2kykeDXyIvjGqKc05eMB5WtcdZn+Kisqxjl544kbJpOGNHrD19Pzu++hktNfWN8uB+X5aWObQ97CgSF8WNdPeKP+wAc/eHVZf3DisLT4YyCYvOEOH7vD6bgO9N6ij3zw4X7/7n6T3Zyf/hl3nq657sOTC/cpesa7OgVj7Rg4+N1Gt2MRoCw6kNe/ev97ylHpONnv/9Fry/lmkuwe4vVe9YdscoBzZuEtnWOS4mwhE2QPjzNe6Uh6LjJMPsox4uqA+fqA0ANvwSJLMVBG/aFc9OUoZ16iyAud6BLzTMp23rzYMZnPE3o5TjhPDuG0GODBh0w5+ohGeMPYSR6amaT97vF+btrYPr2SD7xQz+JdYDzky3fSGc14z4DQRzLJWAh8+iHPifGVzPjtDqZM7KVj5gUHndK4bpVRTe45g06f2Zs2NsnXAhcexm/rC4vlXhx0Wt8RjYZ+403mLc/0Mzwyl0cPSQPP2I1Ox+cYzOmLmP6OEYoOGbcZky2jzRvlyW/qj2/L0aF34rdu1HZ0B2OM3jCXkV24lx0wv5AJvNGRQkck3RjhuMxvtBbIi6DsuPsg5cxpo7Em3Vhp/TbyoMe28ZL5G47kH23RMnpXn9ghZQhyRMx6wdgq+ar7II/fWVkOAs6EGYfSteyymf/BGx6hnTGNr+2M6J0ZeJmyNX7rtwVXv7k3FtCEw88xuSo7X9UDxxpzPqozBGmCBaGxSWaNyXqhsH9hOnV6a+WUKTqe60WlMj32lO/FtLYFvMEXsqTv+GuRB09yJn10pHAyOX7OQRmnkTGqH9IttCwIPNtdQxfUDtD9zB+Lkb+1fTidOr284PCC4OzGXjkz4b+5ZXdPy7J+7+1frA/KhK7i6GvP19/YH2xIvvHtmUNjHBOZ4+RlIR76wP3ESY4ITtWujx8W5pzb6hgfxikZ8Zs+4HBCs9YVSx/lj8HupPqN//OOCW2NJ53wiPyTW/qbbvFbnMUL52TgcAw4Du73dR/r3TvkA/7l0Nuk685PZzfY+z2/iUsfnt1cyYbfYOC/fnj2IvOEq39q18nyglMeey00Vp5OJTNeUo1wyJjfYyA7dmFx6Mb5DWdyxSFisZzyeKPMTSd64Yle+hUclfPCQbp+Bh6HtDzlLMLxsR2O7YC0W9Li1DFwseOIdk96Fvbp83OH9REejswtL5fmuRz/s1ag7+lKbdk5Sj4yp2Z+j00WOUvfxLUGPDw3be9Zd9Fn3XfjbtTfyppLpYuNX2l4mTmRju9wvLOSTREbY+W0rOtI+ignmyLzF9jK1tw1y7q0CvVyN46tC9PZje3CIfIAh5KF+cUiXDNvmcvSRpxBgetjRa7a8NLatSTS6Xj0tpYmc+Q0TslyHJxv2dOm9kMDZYKPOtLDWyP3xlMnp5Nnz5SDkiw4kip/9/CgPqq0tbdTzkpp7cTslyFH5Q59yN7ygt8HMuCtv3hj7NCj4Zd+oIH5gk2TZ3Nh/AX6PMrOjSdOlOypQ+6UNWcL2sraILxFL9eZ1dp5PtGDj2wU5dmm1gOeBVc/kU14jv0zZui9rZ3DumeXnsnLa/OKshyRdIuxx4YDz85x41FZeqg+bLLFdmoHHN7QM+hWdJqvzpAvnS73HH6Sd20pD/74jMZ0fOCVvTncc29OAitjz3zNfjaWyWEcUUWHg7bj0MlYMZalK49P0ZFghe9sX3KoH2L4aE+wdoKr8sEdPGVDb8/S6M3IiN9C1ZlftPjNliAj6y9tG7edkovUXY/V0WcyBwbZ8NvLV7p7oU/rUnLrxJNADtDx2+//7dNdvugu0yff+bbTI3/yUdOb3vZbRQviAAAgAElEQVTm6YZTN04fufba2oD1spe9fPrGb/ymclR++Zd9xfT+D9jsdbGOgXsdcMBmYU+Xvr0wbe+dm3YOzteGJ85KDk8vPLd8BGfnYNrZPpjOntmetpxKqPUH517bUObck46YXzTejoZOa3sLHdQxL5DJBP3Tp3U6oUPZ4htnVy+mlaGnw3+/yVxsW3Iqr/TRDNMLGi/3yEPaMKezd0f+ld1YvG4dSR76tM/srNzvlwZwbZlbXkAFbuPXcgb/9XCss5IBQ9ApGwAIEUO6HFqDAUvZRFmUMjZJzG+bRgTG574LkyENdjsL4qykpCismlxGZ2U7pUsIakE2Ox3skBmdQxmU2qPU9g8Z4/vlePCVvm6zB7ABro8ITujHBbH6Ju4ogeMuYW6l2Q5AdBj7aACZMDE1itWCOvQcmTDWO+7ZQM/gJwCEGy/AhuMoMAbUej/wQ7sGM4HShv4GlxgraZtBgt/y69hZ7fSY5WCmF1iZhLK4Ut/CCj4cGFm8Bi58YxiLKdcYQ/oT3JTXBzQ0GakXoyCTmDIGYsNj2HSZyJ5Flz6kbX1p53pPEpRNHJUV+00R15Z4Bo8dKvvlmDzP2D5vqp8mXwXnwAzcnsh6Ao9jQV52aUjjsGTQZnFBGZCJdT6hgbTgrQ95wzjyyISPdvofPLwNx1O/41hAP7/BlAdGHNPSTVzooo3Ax1f8j9Ea+DHG0Hd0VMBDO8aCsvhVzql5q3v6GFlZxkk7u+FFXsBXRggu4FGIedMPpzhYjXuTZ/CjwO2IyTgZ88dyylO6N526adrc6R2Rjm8fXtCvdjz6GJGP7OBy/k0ayuz5Uvghx7kFYHZpt3Pztb/32rpX0T2PuXOKHFn8xdmE98Z+GwHnZ0clnvtA1cXSe2Q5/fI15zve+Y7lWPye+353vXDx0kUf4nBp/dBvqTyDbdIRytA4zEsfRlkbZu/6y7dPd7rL7abbfOqtpic/3QXyjM7u85mN/iJu97134pELvMQDR31i9ARPsTQva+BPD5dsbR792iyjYhzD5GeRtb6bi4wZ1wLnZ/RCDNm0ad4ha/ntJYcXPGiODhXKWdlHECyqORAZp6ljfFpgM9TqmOG8cEK7lOGwuOnEsnPS2D694WMJTS/Obosx7aYOo4iDppwxZSC0szz3zqwWvrMT1G8GgvpkOIZf7o2zSM3EP8ozxw4jbGv7QuuXi9P08es36/n0mcOJ2qJ3GOGMGvDLEJ11BZ0YPVJG7zx315xRu2H7rqj0C705rjOnpa7fFhZ0PiOy437hKE9Q1viPLjAOGOT6rr9lnM/GLRr4rcxCk9Yx+CrN8a/oCu2Rt3HsBGcx/QJv81PZMYOj2BhpHNg8jjVxzvd8blym/VEm6GB6cmyDIyb4kF26MLJNz2UuU2c8dRAYracX/ac/yTMnGDfGAljmnXJ8zbuFfURAyNgnj0JsFDQ314IDz7xUlV4vCmsnp4XHMjai26PDa37imJ4/ABbnMhyzkOGgEWo3ZTlT23luKq3xMDsqObviqOw51Fv4llXwYoiXY6ZeNBnPLQucmsqM44T86HvolXkgMb3LbrJjEY8zLm866Y6shmd8xOmYezZPn+kxqQwje2und7fdcONm9Uednd1p2t31gmB/Onlqt8bbuXOchTs15vRhZ+diLZRqV+ks0/RKxjy8HYfO2Kbfkxd510cySFaN5w1f4d7ar3t40294Xn9j66o4Ai28azFjgTV/iTN2knpkipxk7LB04IGe4asFvNB6rWkRXMGmm3oXU89dxo9722LLaEeb5vPoc/BqlxOHAAefr/UezHps1gP6l75xFPg4E5qjSXgLT/ZVdGY7G3vHHmcCWnJOK6+efHS0SLOLXb3Wrd1f5TjelQ3tObG0Q/crr8920nJEB7+zG/vT5lbf4SmNPCtz5uzedOLkVuFdMrR9ruRse+fc5FoE42J3j514WDtx7dhVPzHHN3lEI/XVO7h4frJDzh2V2WXJCYl3gh13YrstT3iRd8Hu72k68MJ/42w7ly6cL31Mb9MN9HbNAfP4hkN2qsfmo7/pAQ78zCfGZcnGPD5DDztMs8s0aWTkZDkz2smRdHqW8zIOztBeevNtWdhmTkhd+in2p7SsKTzTb+wEcmgOoDulkQHjTeCICaxRpshI2e11bPd0zUfRMXR/vWT1Qmw+OYdGdDY7yImkHAP3NfHAT1z2Gx0+v4w012XMZ54hZ5zh5qPgRZ6Nu2s+/tHp5NbZaf8ia3AqS2Tvwrlp5/zhtHWwV2mbB3vTGVcTocNc7rqbbpj2yilip6AdrT1nkH9w4yAPjaVpm/4Ugn9i8xt5iD3Ali/bcHYm4k3mRHXK3rDGWJ0c8FKJg65fdGXtQFeYq9OOmE2ZF4LkMG3Ko1PYF+Y8uEd+4G/MlA7eY0/2bvToTmNUHhlWjn5kH9JL4IjZjL68rJ2aowYHHH0QWuEXucpv5bMORDuyI7/g1NHYdhCP5eUJqxdoh73TzW880kbX96Jv0T3S0Nrc7jlzNHpnPIRGxrS5BW0EchdH5chjeJFF+dGD0uDAoWpsjDabeUnbQsOl7/dW9dWV3rCsSb2w6Otx6B5yIxzhK53kyoVTJ1f9GG2Ukr3Zp1E0mB1c6FVtzXdUVl45pI2paXr71W+bfvBRPzhd8alXTFfc5orp0+58++lu//jzpzvd+c7T5931rnW/9C1veavpW7/126Zff4Frpi5Ou4f70w2nb5xObJyczpir7KL3os66d+tg2ti23uoXh9ffcKZ0ejuspunM6Z3pgDuBczgnS3bRte1L8PfPebG+NR2c55sxT6Lvdq07N3e8iLWume1hdtT8wRp6mOyOcuTak3yzAWz6D63ZoNbQeFC8nZ3r6MNPschX8Gp+B7b8j13fp0rxybh1Cs4cYu5gW+mTcqW35/WXMSVknGlfWXDHgGcCfI4LxzoryzDmmJrvUCIwoxABtDLE58tQA5yRq36cJUm/4UR3krBxHLYXuY9R5gimTqsrmIB6q2gTLl9oDrzEBgxDtJnZxniMMS6hcxcYsf2/d7hbx8AJeU0sg8PHYIYz/LNQsMAZB4e7ONFBOTgGB88mLb+XfrcRnF2JUSAmNYxKwLijoSdo/cI4TM9COBOZCWA0BHtR0rtm4FA0nI+nEaLgKQ6etaCad4rqs7zgqN9+t3MLfoOj0a6qeXJQpmg078JLPekCfkZO4JR2kl90m/EDM8aQ/DacGvfA5TRJXTTQB0rbxGYwklMwlRlxrEmTc3RW8DsmZxPguYvTJsNrNvICm6wdIr4yu7uTHZWclP7sssQTA5Ki8Kwo3gicZkpSmONOA2l+Nz+7DCUdIz58US7y57lp0o4cykaf8cPkjC6cjWggZDIng8qpjweZ+DOZxcmAN+G5unHolnyt+HWxFBxDL4aHZ7DDW8/ai7yEz+FJ2jXpKNf1KauLNV6SD07jc3H1llWaO2yUGWXe5D/SXTmhDK7ZEWKC56xhNJhMjbMuZ3KkM3b7rdaFw3Je9u7rdkK5NsIRb2VoDw7LODgtBU6cps8Y+J3/2F96bBmo7j7TBn5YtFHGuSbAvTcUNhlgKLbSbkd564M2/NRlEL/qNa9aGb2//qIXlLNy94CO6jfs2gG/4bVs9Y4WhrmwOCwzgSj75re+oe6r5Kz8+cf+jH2hNUnqz84+XcD4a0cimhtTeE0Wm34cyW0I4Rd5VCbjVBn4R3fqD5mOXEaOyGaMqV50kONzJbNggM1h6ZmRlQU1OVJeemQ5Bm85UeqDI01jTpyaLOePkZSzY97lgv4xKMkSmTJ+jd06Ajkcg0DLZbcl564XIJyl/snY7mIY73o7z3DvS72N+16Q4FvrC3UYrxZ+nhmFYjhwbntmFOJb5DYOjCwu8mVlTpCtrfMl6zaBb++00bS9c2Ha2lbf4mR3dVw9OhJtM4bpIvSlN0NbvC/HXO0GmY+JzTIQZx3eRtcY7/DOooM+lt/t9Ys0z2itT+mzOq5MQOMY9tJKn847WpU3DxZ95vlJGTKZOTd6KXpCn8Y5QXm/O+Z86PnEGAJXunEoFjg0Oq91u7GDf/RwypSunHVt5hd55qrIKxqkfF5AodWo9+jocX4bxxI+ZZyA0/POvLg6MDd0ICtopgw89ZVO94KBTsZb7ZYNZl6YX2iZeyIHyret13TAWzinfbSl1+JY0FbGhWOveOuL0T6qkzsqc/w7DsssEMmvHS8Mb46p1aKwjtP2h7G6L2QhC7XWd8aT/srHo4wVPCJDxpYXReORamVLP+6eLycR55LAGQQ3+e1E6rndLkn9OXlqqxa1K2dU6fTl+FW9iLQYq+OC/WLyxpu26tj79o7FbztijdGNzZYz15Fk7LezDW/642h2NdE/8LHg87JCH/2WbjzXPFJHzS2S20lczrxyOuzXrr3qj6OOuw1L3EevW+5rvM+nmMiuF7YZE3ChZ7QzOhGDB4dpjlAmDe2No8AoWZmPxxoD5Ixs0YsWWI2fTQP4EvofllPg7KZ7Bc/2QqycdNGT3ReOJjhy5pCF0+WQtDvWrpXuH/ijLiUX6ojlkQ209Uzn94tlztN5btndL3hlR5SObgfW2U1HchsPev7kqYZhXEqPcz4yJV96xgSnh7J22aKvcpvbhyuaGB8fufaG0udw48w8dbrnBE7ROCPPch7C/bwrWNizDiperCPCdtlxTkqX5lj4mRwbX63Pup+lQ1f6AY28ROawmXX2vBmAPildsXtYR9XtHI0solHNS7V7NTqo5ZVNlqOPcSRk/YN3xql+CvhH13dom6bnzGVx2/xqPdbPvbMqa1S78WJDR6fSodF3YKe9kr0DC2+753vHkzxjMg6YzLvkoh3ZvvbOidgyrXzrz6bXeGelq9LkK0sHeznUepoeZcP3LrYu07vUyWHmI2XiNM3GHOuVjf3d6fT25rR9uD9xTG7s7Uzb5/anrcP9eh7L3HDmVK1xODOlL/Rd6JA09BDgE174nbnaWI/zepzfzBPmLPYYPgi17rKu2Oq7k8Xmy8yf43Fw846Q9Sp7r2wRJ2fOnF45pDm04EZmx/bHuVc+PI2j6Jkeb71DUj49aByKHROuF9kHdrG1jixnkNN356fpxpvOFLwbTzjx1U7HyJB2olPQiA6kf6Sjn7k5+ihlta9cnEx43XP4hdJn4FUft71w7Jfp4YvxJk/ouXjZmGN8olnsdPO+eZsdxKnE76FejdN5zRo5k24s0o36YQ6KHMAt6foAJ+VrF6U11lxXeTD8Bjfzc+U7Mj47x8hKy0ifziIndA1+hv/sxNiYWS+Aox7dVM/zy1u6JLTtOaH9F+x+O/bx2Ys8vC3cpr3pnR985/TCV7xoetiPPWz6J19/j+nL7/4V02d/zufUx4gf+AMPnl74whdPf/VX75sOD89Nm7tb08GFw3JU0rDbXvoZHzvul7Re79D9vzBd9DHME5vT1uZBOSc3zu5NO1vnpoO9adrfgwc9GntGn+k/p5vYptk4Ypc6We8x6nordch0X/3T6xpyWrJT6xx2TcOtneuDf4veXtF2dlbiD7rhd3jNjtIOOwMtlREi7+iX8e/ZuBPwkJ5mF6Y8mELNEU4EzE7VxNpO6LKt9+PrW4+vKA/MsGvMLrJzJio7fC4g/MUjodLmnY6QHUOA10Cct8NKU0ZnpXdn5u3F81capcuHeJftSSodF6dMFhPKeg7MJb8NLnWaUA0rRNFOFj0ZUIHfMPptRuOr3WZUE/OoolfmuBDcMG9htkVq97HrpI+9AEpeaDDSVV7ypQdP8MHq/BYGeDLIG+9eGKfvjVfTWB3l4De2BTYhBUf54J+68pS5XOiyzRs4+p02PEcmpAVuaKJ8Kcv57prUW8oa7H2MBP9Cg9SHF5xDL/1QDszAZWQxnhxFY4hnQksbtVNlfuMWvq/iuj+pYWkr+GlfO0L4oW9jaBhNF8pE2eSTSfjhW8ZR8FEP/NC8FNFs5Kmjv/K123HKUxx4HHnoMrs+xmCBC65J3QRk8vJW0Vu84Yi8chs7+xWkM373ybWxt6rLQL4w7Tr65WvU+GpiKUMZ7IvTnvuLDin6gyq7ZzFNucFZ+47ru4CZg+OCN1kNSyx/hEkG7Xxl5NaRxzrmrG89BiyW0DG8ka5OG8Z9hxM8Nx1nNL6NqaFNeKxwm/sxto9vYPcY6l0977/6g9Nb3/7Oum8QT5tfi/7I76WuMi2r0jIW8RhPGcqPeNR/qbd89/rWf1UXooN7nExkjIr1+6i8LLoz9V//5rdMd/wMHw265fSrz3t+0R2NVzTX/4TidfMJjfBJXwJLW90+GVvGunz0kdZ4LXqu+bTIavBFhzaYLIQ5DZsuxgb+9e8e22BKRzf1uz26sfvvd0LkIDE5JtfGQR3fcJyPTnCUw0Q9jw/ljAtBeXnup+m6Xd9zfsvbdDm746Tb+9OWu3DtfvMm3aJ0DoEpRnfBWEkY84MrOOCDCZ4yKa9+YIuly9ePxulw2pqPqhjj4UnoeVRn9JyCruRQQPvmcesTcLUTPKM3mn5N0/UyyktTJv2NjgCn4bUu2HUqwtxW+5cHXWJnXx1lnh12tZuQg4SMkace/2JGXDupO89vCw8yof20mX5Ig0+N60F/KectemiujGdBv7tP3S8yhN5gpo78Dl1HHh4qp77fXX6RL/wbeRp6jemhfepqI+3D0e9NTgXXXwyyK33s+9F+tPxLG/FSR5p6YLcstQyk/dRRJnhoX8g4UFa+36EB/MBPXvqa/oMb2GOeZwE8YcFX+z1GpadM8qudjMXia/Nqn7zAz7ExXy73YaADH+C7WM/bPhJkt6idkjPO+Of3CDv5S5lFNtAttAhf4Ni8Oii8/W7ZGOmrzNJW6iiXsmB4NlfLhxO6SRdCw+QFZ78TQtOiw5wuLXom8Xr+cWUCax02GGRILA+90je/1UMjelQY+4dm8rrOhXqObbIu6/Rl+h06SGu+ZNz2eE17GzuOzu6v2tRO8AMr/RYHB/ACM/nr7XWZBR/tpV/KCspIT3/chXbizNZ0yn2qe4crGsED7dCs0/s3mmq/6bDgiqaNb49pv8HIGE2/0D1lpSUEP/0FJ2Hpf5eVDgY8UkcamAmpm/kk8w6dnLk5cdsEsRmWubxsh2GujEyux90fOqtD7NOt+vAJ26HnhcwRXoZYDzia3w6AnkOOewY7Yb1v+vj+D/799PRnXTX9/OOeML393csHkPBGvch2x60L8ZJ+IBeexWQCn/xuPdpp5m92TuZojiTBusA83bZSz9ldtumY5+AsbjotvA+fyRcc4EgmxcErtgAcwMwarNc97Iu2zdpGX9Zq7A24xe6NrQZG2xm9i2+0q7VFTgTPbRc2jMiNPLDBYD82Tr0eiA042qJ4REbJuHikR8u1vB6XkeWOe9yTJXJV65X9g1rzSPPbmoKMbc3pbOqUR+vSe/P6+SjdFhkvG2Ve7ymz2Ldtu8Umi/0WfpAHacZQ6IUW4IGhnDVT7ObwT5nwJjxTDi2VbRyaB1VnGNM3l5+jdIsOSN9LT2UDwVqcEyLGouf02/q8xn2cX64ddILr8NwUWxE/wtfw0z2Snju9HYrm9LIT6au6ZuT8dOLU5vTRj5+Yrr3uhukj1/VLRA7dyFfZhPjtqgwnTy/hG4hTLnZo4U1nznaqo+H6VU5qttQlQunArF/S9/kFJdjgjfZs+Ctvpa8G2kobcYJHYOhL2cXzGsqLV2UrlCN0eSkbfjQ9lAHn5r686IHwDH4J6pIh8pm0lKt+zzZ494nMZQ64OP2DnZUBnAbzm6PFoICwNL8hY0BkUPUgaQ9sI74MSHWC/PFxw+3OIFgPYHETibPSm8EWNp3Nszo9iNtJB5/GZVG48uGcsn57hlfaXJiRNo/GKbuUP8os9cHtoO1lYKb/Y5vy9aGVRgtJM7FhpN/opV7Da5gLDbssOGmDoOn/2JZ8CiqwwrP0JcorQnRc3GUXnAM/dBHnWTuhg7bh08q0J8Lg0f3oPgTv0AP8MYzpaNOKmHOQo7UVIYelYyp5O9x4zIpgVgY1wOcFcLffsgl+43DUWQn/EY/1ficPDm1Q9MSCFum7Mot8tOzigT7AP/UyMZtc4BIZ6n6gUwyajLN2lssfJ2mTSCYcEzKDnnJPurSVkTI7K00MlT8bjXH2cfBx/mUxYmJu2D2xxxnWd36YXBanZzkrOarJ5Mq52ZNROcjKmL5Y8Bd69Dhu2rXcokd21cQwCk3Q0AQML07RclaiXS2cwOZAsNDlsJ0dqccYxviHZ+BGlumcfFUND3vMtn5p+TYemo/hdcaWdGUiL9Kl/dmfv76+QvzGN/9F8T1ykbh53DISGoiTn3bEI/xTG5vTi1/2W9NLfuvl04ev+2gZV9u+XFiLoHPliN636xd/5tDO5XZidhvddzRY+tV6v2X46LiGa+iwyHh0X8srOY7R2jLdOq/ptPA64w9/I/uhubJwWkLrjLQtJt8xbIyFXsQuC7TkJ2bAxmhVngHkd9dtZ0vG1DhepIGhfMZYDKnLxRl7WYDld+poIzDl+Z3FZy9y0icL6aVfyglogGctZ8vci2ZoS37koW9o3LLUc7i24UZeBL9Dq8Qx+hfaarvLwXnsmzp7cJr1yh5npZ2e685K18ZcwlnJCKSvGYArQ2s22JKnfyUnw8I8+Iae8Aq9xfLxMbyUpuzY59B1PU49sby0Nf5Ou4GHRmk38NbLBE5i5cDsxW0f+cxiU576YvnS/V7aG+u286bLNc7KL78bNzKmvfX2tSFtXNim7rj4s/AeYYz4qB8atww17T0rl7zUSRxcxMaC9sa04Kb8nh2JPrbAGbnvegt97DR5W3aG7qPLXG4u4zenpj51WMaW3/rE4aCtDug+6ormkbyWge6PMu0Abkc++oU+zdd2LoWW+iBdmbGcZ44F+fqetoOLtOSFNn4noG1kb6nfsJSRZ3wEznq9cUyHT2M7gT/KgufuY9NUH+LUHeVEOf1ni+iPZ/lx7qFZ06fzove672mj6b/0rfmk/QT1Wn5avtEwOKbf0RENJ7xueUOTlO9+tS4OfHkjTULDyET0+JmtvenEmc0KXnypn3ro2DToMRq6y0eDyATcpTUecap2X8dyygSPhpExt+hs6S1P3XZgp644oWm+/B7Tqx+zA4oublvgqC31idZf5onLBfbbypZjx9HZdLl77uTNdv/KYemFopeVXuhxKNLBlwmhlTh9Ezd97K5seqJDZIV84mPLV49bfMJvvIi8os/Cv8jtqJd7XWU+ZvtwULI9OZfM1W2LLS92/c7cnVgbAvzgnX6kX3FOwgNezc9Fzq1D2NLabxviaBttNywne9KuOuy7tt/axjUny4/dFzst9ke307YKuPrKvvesbOQnNmjTYLE1Fzsw9mjrh6Z9z2P6jU/4Jg59EqNBh+YVZ6TNDoJnawky5/eZ7Z1VXq0lso6YdWfJxiWclbFPykZZW/N3P5v3oQm6jXa1505b/AlgNr3bqaRu+NF1lzUmfsrvdWafzvI7dA6to8cTR37ISWi2xC03yiiPviuHmjl9cKrVi4P5dznRZnuteBgHmtgc5NSMb6E49ZkNLzUeZ5km19FJ85Ftc/z2/sW6vmNnj43b49zOy+x256xbl5mMqdoktMe31H1Y+Qdm3JJOr6wchPIGZ6H14tjP457hgNbl7CSbY9/1a4AXh2eVmempveBSZdcckqX3Rofl7OMoWLV2bRsazNAieZHNyNpRWWq5a7nqdYa1BBjVn7lfozyN8JKORtLVkyZ4PtZZmXv6jttZWff2zcACcESmmXFUwDVG+SQEgcSpr66JSnxcCPLy0nbDWAYt4nBIIFgTguAsu22Olh+VWhNEG8HBszDi1e0qe7mwMCf9UC84By4Y8PFbXspKz28xgWgl0srkOGEIDOXXg7wWLjzIrjBwe8IY24JPFJR6EcaGkbzQ+/gYPH1QN3xI30bcAnPBbZGR4Jb2x7j7n7abhumDdsY2lA3tWg4u1uA3iPurnyZ9F/zbUdo7LjPAa9FrwA6DFs7aaJyXty8tD503tn/cs3FgQhAHb3Dz3EZA8zoTf5yTeXMoPW/Bwq+0tdCq+dt8WOTMRDIaKiYRkwljazSm2wCLkdKGWSYdE4aJJ6FhXCxH183S5reO9SbMJdizQyAOsTI8L7YB2k4x+DE4F6chpxlHJuNgMZYW5xh+oAlDBj1G2oSu6CBde+Bs7O6WczK4azNOucs5KyPLxgqZym+wI3/Jk+85v5tXbSCET/JG/o/wlM/vHhPrdY2Dht9wFmO2y7chiT7RK+g/BkZWfp84c7aN+2FHQnhRzubZoGl4rR/1I4aOOHgGH33TdvDUH2nd/wU/9bp+O9CO0rL7DUaPn35Ljz7gSG88Rnq37k/5NsIOjyzMjhriLeMZD4sR1mMjCxP5no2jLDbAUR4dUy5jZRwP6q4H5dZDyqSuODwKXGU8wyMLfIt5i6J2ePSuOvgoF7zQPvoL3TI+xNFj4Wn4Ed4VzwbjHk7BI3hJ82wRBo84EqRV+dFwnR1pe2QozkrHDmdnZfrtoxKcl+5ra/zJz2L4eaanGVXR2zHayvCd8/QRHgJ6jPwPfdbzezHZtJQHp/AnZccYP5bFzc0XhpdrM3DgQhcr61l60oJn4tbb7YixCIOfevCAp99dt/V++CUt5cjxKEP6HDy7P+2Ul5a8tA/P0EhZi11y2OVC55ZTaclTH26hZ/qRvgY3MD0rn7y0nbTQTayN1AnuWXTL/0TOSrsqHe0q5wOHZe2w7N8WQGDq8xLawaBfZH3ExfOIK5h+N29bjvwOznjTY7cX0t1G81Yf/FY+fEg9Md6P7Xe5xttz8PKckDTxKNPhBbiC9lLmuLrJG2VLOfXCO7+Vy29lw/+kpx9oKZDLphUZazon1tfRWdllR1q13Giv5aDzgn/j1/QJnmI4LHQOvxsWPBPSv5aHHufh19G05HUceR9p1Tg2np7t8rSz8qbTm5sSj4YAACAASURBVLVTH07aVWfEP7iI05/IesqFXqODpunc40S5wMH37v/R/gZ28PT7UvxLu4m7zqCf1tY3sQ3odfp5WX8tdlHS5JsnLhdipzjJw3aJY7NeptcLUbaDayYcm1zsf4v42rxwGUeluST9Sqx/oQv+O1mRuRo9yaiymSsX2Yht3WM68OSDN/4eeRr7il2TdQDbM7aQ9ISUbRup10w9rnqXZrfVfYp8wd/Ykhcei+EED04b7WqPfZC2PEuDizKe2Q2x4+Dyv+asxJPlZWnsNmsf9r3j8E5PKdM2izm/bXFpZaPMDsHu9yJHcInsR1/od/SQfo5jeCnbO17RbsOuw4PeUVk7KA8P66U+uTu7s1vrFnJXL/pnmybwyzY64qxc7Pe2vdoe6/40vzIu5Kdv8v3W/zEoiw/S9FXwG93RUX1lMuYa3rJObHrFnm8ea2uEF5mIHlt0zywfx9o/i45Zt89WDkvj70Cfb77mrjqzE067NrA0fY/KqDFjzI0hLya33Q28d6HuEnZFkus3yja0ph/opa/aKxlkx3BOk2lOabweHH3szoT4ET6Rs7L8CenjMXHxE4/ipIw+Sll6cgj4Wbbu7McYaQU3eUXTuc4K/2M2ZYFb+Hv5z6ae61Qb5omyuXuNlzVg4TvIYWQ0shRZbfmeYQ7+sKz7yKk6gRc5Tb1LOitHR+V4VJyzcgQGkUZmGTQa10AGi+cR8bF+EWMWFBNSJqXUHWPtECDwut0s3BflXAK235d9aqcXZb3A8Tsdb0I04YJD8IJD110UQvBoGEu9dTh+d19bQaaedDiHGV2v4XsGV1lt+516Yn2g+E0QQvd9qZv6wf+4ODTTPpjqeA4+0rpvTWNthsbjM/qm/UvFgQO2un6nP53X7Qe+cuBmslNnPU2eMsvku5SPkOvj2Jbfyvekuuxe0/fVgJ7f5MRQ8dY1eTXIM9CHxa42godnIbRo2kY+xU2D5Aen7kvTuPFZZG2kxch3BoBJBwxlPPck1EfP0/fGbXECaXuUkdEYipG6TDgxenviYaBkclJG3Rz/lp5Qb69nBxdHpnRGognF269yBOLFsPOSwZlJPQal8ozM1fb+uQ1lpZWRUJNHG0yR3+ZJj5PIcuR24ZH8NmDtqoyzMhNf3tLFyKh+zovpGBv6FlnGA1+hDW377fbBSh7Ch/A+shj84IWXnR9dtuzWVU7/wNWWsmTAM1jpn/bHIH8Mjccih5yT6M24Qk99Y0RJt+uyedbH9Nd5h190EPiRK7Hf0slj5/fEE9qI08/0P2Nc3HmtH/UTbTIX+K1Ml2seGxcJ6V+XOdr3pkMb1SnfstnGUxYE4nEseF7J9hHn1lKuDaNeYHoOHVNvbCfjK+2MZVIvCxxlGnYvEMaFi3R1U0csrQ3sXvxY6I67khhuyqR/aBteoC1+LLRe9FnoGn6IyRx8Qh/tr/etDPLLOCtTVz8ad4v4Nu47bXZWury/vsJoh0o7K93XFiMuRmIZZOg/z6Olv2PorRt4s7NSu4K+0GljCJ3E8i1YhPRbn+G53u/wJeUTr+vbpFss5Rn/wqfQJb+DT2iV9KUPzX8LSfCk16LSUapZf6Uf4hH3pHNkWIhZpIrhDE7ToPX+SCM4pP/S4wjR/rIYbllRVjupn0WitLQhRgN4ex7Lp17KN61a1pUNDPjoW/e9eaqtxq35V32f69gl2bj1jsmCg3bzrso6Gj7vysiuytBjbDfPjfN86mBNPlImcXBcfrcsgI+GYHkWlEnfx9895ruf6oSHY73AFx+XnjQx2iT4PfLVs7TomxHu+KyM3/BtejR++Z2yaS/yWXyZ66Yv+hNaqNf46Gc71hdnZcusssqIQ9+02+nL+BjTUyeyoq784CpfSFpkvZ37vRM0aWPbXY/cL7IPtj6PdJLW9aJn+ji3o+COgdPnYI34eAYH3Zo2y1gaaSufjKeN9GP8rf5RfI46MUfeoIGyaUNecJA34hl8pWsv8mnuMQfFDuh5pW3U9bmITh/Tau7S78uF2aEZ24U9U7bj/kE5muygZOeXw5K+icPS4n3eob8+h4y/l361nI/81X/0IJtn3T15rndahkboNuov+YGXuHnUfJUW+Kuyg0PO2oe9NdpksZV6/l7WTLEXm/ct05EH7YSn0c9JaxxcK9J90hZbim2Vtjy3fZXTX4uNGD7jO3zh0XV7XQ5G243LMXBpyqRvvdZx9dP+4KzsK4Datswasu3i1A+OkSO4hBfoGZrqe/opHucsYzOyy65iJ5cdzH7muJ1PZ4HrWR7Z63VEn9Aa10yhmbh5krjXArHPkh+7xjhJXbRMuvIJ0pRJf6WTg1r3zDwb4ccmzhoaPg1job366qCdgFYJ+iyEfgvdFp030lg58GPDrZxss6PNOlxbYxnPxl85yqI/580thz7qOK9fwtceL9rHD7qvd1Ru7brP83x9vGxn11rKJqW+M7jiGv+cdfreDl7y1i8Cetdy3YPuRcea3qBD4kMoJ99sj8K78lLHMfCBX8c9p+9l387+idHGLcfq4Oxb0WY+bl40Laei8dah9Nrsy1j3a2ivnJ8zTNdh0I3qRu+F9p2etd26Hu91hTGX8R0Z7vVGy3fLZ8svmVZ21CehSdEh8nK5nZVxVsZRmfh/xVmZycgCSIjwiSPwQSix9LF8yiWGeAZdiLHE4y60PhqYthBGOfXBKsZcRliWcotiQFDw5KVvwfu4OGWCe2Jl5YGTCbp/L0xP2TFWZmFo7kQMnEVRpU4mpfQ16cHV7/Ql+CRPjGY90VFc2gktenJK2qViMFIHLn6POHT/mxbywyMKk9AelyYPDeAFdpcxKJLeuKYtsTJH82dZnBVJ4ZFF7fgGYk4rZTGnU64GNEXRvOjJOP3qttqBs+CWCTw4jg6mHrgLX3uA63/oijcdFkdWD/TmUd44Nk26b/Bp/rUDqGEtMoIuDJQ2mHqCzsSTOJM2o8VEk8lAvok7OyJrMs5R4QvzpExWvPXiiMyOytlJ2ZN3G29g9lb+3s0YWCZ6bytN+mAoJzBO49BsPdBGGno1TVpO0R5fwxf9TfnQiTOUszLHwLVdx4Pmt/Dw0lZNxHP7hcM8MZu8Gm5/zIGMpT1xy54x0/IaPgYP+QkZh82zlgEyEZj456Lu/DZ5ZhwcN3bBWwyTRe6Ci5hDcnNvcdZyLjG6zm7vlNPSM4NMYOTjCRqF/plYmtath+CvXfjlrfrCl0XfSQuNPHdfmmc1HuexHR42LRdDtNvpfoUOieWhSRvTRw3qplXjGuOKPJN1wXPxe95B4Deex4Hot7GQxag6yisjL/XjqPNbGXWMtywOsygdFwmBM7aVujGUezHci9kR37STNPikzRjYYu2lTOQz/MOP45yV8tFtlNWi/+CsDC0DO7Twu/vdOI/tp0zvUrs4bduNwfls3qmFJlnz3EfB47D0oYgK0dUxvmZ9HjxXenvW4y1XPed5hpuwbliHN5EDcfoR/JOnD+rHMFZOGvoHzhirjy/KNS+Xo4BkI3mBEbqKwRSCi7IpL23pR5we7RjQZuBEjtTThnoNr2U6smJBqiyYyqnfbZDjbrfzl0V2HBHdr54ztN1tLvwPzktedquMu3y6DWWbtllUj+mZv6Q1fnBNgI82hDigMpcVPea+/0OdlfoFdmgZOoEdektb5KNxUT68yi7WwIlM+D3SP33Cg/E5/AOz6b84ZVPuUnHqjjCVDf70kOeGHQfa8tJyrN/96bLdv6WP+jKGsf94C299HekJdmiQ9OC59LXHDqd4QhwsC84jzY/q4NCl27q5/Gs/crXgA17LPCdUjsoujnn96Da7T10+NBn7GxkBO31aaNEwwLVDPo7KyFLkRF06YeQTWOmb9CX/5s7K0FgMlnrd16YVWEkf8ZVGPsBOnZFWaT+x8mBpB4/Ivfl6fV7JfJ+5iC6PHexZeuwG+Fw2zLZibEoxG4Y9Uzbf/HV7uyhHp0M5BOYd+uz9SwV96n6lb90/fRTQB03gGFqdPLu12nEZOenyi14LHeWH/s33HieRv9hM5ue2oXrd5Dn2Pvr6zd4by0sf+amdtBueLXztsUEW46h0PUHb3M3DzK1w0Y68brtt2PA65eCXsnCTDs+jzspl/cjujcMyTtI+Bt4fsxnhabvbD12Wvo/ypf+Ry/Q9v/EkdBjTjOnMJdYlQtYR7OXwmv1Szsp5zVPPNmtknTRvXmneHF3XJY28h39oBfeMB2Wan72WDL+bDr1eHOsrrz546lm7KNtwFtqy3dG6edJlszlGuvrgCmgU+UQrfR9D5Af9EkJT5eCzclbSPdmdODvWjHNlkl7ltWOut/OSo3IO1oXGmAD2Pvt/Xt+Ws/Kgr3lx57S7qDd3ztUx8P7gWe+uHNf21vecdT5+58Ooy1rCeqJDdmWX7phxjqMyTr7oEk5CaXlBQudIu1wo2szOxoI7v0zhOESL0oV4ETqi34wHB2Oeg9O6nivH5JqDctxZCld19WFFe3yKM3Q8pTfLRMa88UfOIqPkjAzLT1CGnCXdc/9e/GzajbwlPnZnJUflpZyVnJaZNABJZwIwgiaO8zHlx99JSz1x6hyH6EiMJshCFINJGsGi9BAILKEH5eKsHNvLc/rQA78Jpr0Q3HOXaUWbepeK0/al4mbaoqhaIS3KYKynDYy8OS5N++Aw1mkBaZzH9DynTvoUhZd0+ETgkpbfjevC94V2S5o6UYjK+73edpcZHZbdx7QTAdaX9QBW8Er7Yxvyw79WwD2JN90p6laWBSMDPs7IWVHmbUUplXlRnDYia3BNv1rO2nGmz/BPuUyyPSAbF7DQiAIks5HhOMIKt1kRrD/rc7cX5+1RerS8Nv9TN7yWF2V+nKFC4ZvAYzwrIy2TQU9S8667YUJeObNMGLOjkqPL0e28bZQ+wooRmTfgym27B2Z/v5xknGNlcOPnbCDDI/wPjdGu5YYe6Htt0F5f0WnRC82vMlpdgm1r/9yHOOfgWE65eQLW/goHY9GHgGaHcstZ7/TDy8gCmnfbixLOb3VjGMBZutBjcDE2fJWNXARm+uP3IkdHxxUYYLXhtzjrMqYiY2isTwwohlbe+qK//nFk1l08nJbzm+LwrnY0zEZy49G4axd8bcNVm/LRv8dDxvFy36d0gWyimbjhxBDrtIythtn0brjdX8/BBRxG1tEx17o1tIzhFENKHKOr6DIv1Mhq8R7fB2clo1WdGEnJk6aO356NFWNtMXR7Yc7wHxe5PaYWHMDVLhip3wvgdpKMC/MsgrOQCb49hnuXW++yXHZrNZ2bH+iNZmjTPAg/O59MSRfCm/RTW8E1tPJbfy4X0KdoNOuZpsV8ZK/olzHoDr92WHJSxmkZI7aMt8FRmTfODK0y2gZnZr0hno3iBbfFmJYWWutLQnggL/1ufjdv8AJv0F+6esoGVi9wukwWqV0+zoyF76EhuoaPI421Hxjdh3X8uw/a5BTQjjpkIY7E/t38gfOCZxxAfedi+gKnsY5nsNQDFx7aiRPFc+gD16Qrr648z3DsBXB/vA2+YKVuw27cb/68Ll8LHbQR+o48hcsK/rDj4rg7Kz/RMXAOpJbZ5nv6BfcEaSNtR5zg0fctLvcsolNgNu+avuCkH+L+fbSdhf7kbFlsR4YTj7iBIyRNnHLGcPiuD0JoJ33hx1E5StkF55avTu+yaVMsHe5C4JP36LSRZ/BLnR5TcfYv4w9eyjTMBe/QDzx56WdgLvntkIguTX7wFCu76O84rY/KX/e32z/uGdwxwDlBH9QhD9kdnzzpaTv6Rl7KN71aR8Az9aRnHIq7TjuL1U25tJ3fYxx80S46X5p20pY8/EvZxOAENlza7jk672cOyhydOWq0D3p+Aou8XCYML8nZmAu/4Wqd0dc+xRFwZL4YFuhwOC6MdOm+jePg4nTDyTO1qxJtyRueoXto1/J5dE5QNrTMc9ppOJ1fafNxydh76/YPGoZ+sf1iH0kf+Rf8xfgFR3jAkT46es2COSXOsoV/o23A7lp+97o8bbMfOgTG8c7K9XJgCvqiz+zL0f6T3jZnO0GaHrE321FS/Z7tHP0LTTOOFhlpOoT25DblU6fWLbPt7AW/Y+HWMNYNK+fkIJ/ZCMG+FmL3LngeXfuGft3Hhc76Lq2dZrGx24YGM/DwHw2bTr0rEkx0yvc8Wi56LRL6Bq668pMe/kXeRvmMzIR+icexP8pW5a/bZfNL5bLR5q+dc9hlxzPese0qrewsVwb1C+04K6N3dq33Vle00I304TTVEfBhZ+X2vMNyb7/vq4x9GN1g3R857HWNKwh26kv2686/1Cl9Ml8lF6elvOiZ+B3Sz8vF5Ricv6tRsObj8bVhamWr47P14BKyq1L9cbdncJBGFi4Xuu+tQ2JTK48PeEAOEppGPZ7JG5mJHEZ+lUl5MMhZZEpel1Om1yFd9uY4XtJZaQflpf6yCyMLHB3JJCNPY2MaJPwenZV+C0WAeVI4Li2djOCIDaR0MOk6H2JJCz7KEbYQIm0k7vYjmD3w1ZUeYnteyi+Lt6Stx2n7UulwFVphdJz+jHjqe5QGBlNIYDbOC05pL/GIb9LE6/gEFnqNPPM7yj914ujosgsOwWWMG26E8ObOyuA0tr8oW3zsiQlN0peG33wKToGTOOmhW8Npp5X64LUCb/wNRIPfYKdUDPyCUU6TJX3Mi3yHd2kTbCF0hoPf6CZ4Do0jn3DqCaEvnQ7du6+XprFyPeEtAzztRkbgNdJlwacNbBMOpW4iHieTLBY6/+gixUTTk5A6g8PSRMlRNi+y44T05pFjjCPQJJ4yDWfZeZm7hDjOTPxV3uQ/3mM514effqEROqBrYrzl7DUht9Os5Sg86Fj/z5VDVHvwYkzEOQcX7dakOvdHm4Xz7EjRvjZD3+gduBjXaN849Tj3nN/BEd9bFteNjXbm2U15ZmNzNeZzxLzb7nHhObq42+z2++hC31GTPouDp/5zPqKzC8HxKAbs6c2tFW2KdwwsusoLjHnHafrfeqxxaX70+Oq+Ni49TuJMbnrAlTwqp17oOMLo8RI+99gi2+qBqS44S78Xmhj3+qrPcOx6i/5bDNGby3/xfZbzLLDGsaBuDNws6uVbQBtLZGUlL8NiTh54XX9cyDYOnd9lUj9lLRy0sdRf6kjvxU/nwx8sOFpYLAujZbxHFtExdG6ekNuWx5blHlsjnUuG5t0H2gquMVr9XvrSeETPJF1ZffM7TisLI3LGcV7jvt6c+y2MOyz7DS+dTV+TGfiVUTXrhnxAgd6ucrMx5zdjDV3gBIfRqM7C5GhaL9zQEb7JU1ZaOwGWPP1P3yIXo6PAs76O8CJzx8XgRc60z5EFbmiqrW4vfG/ZAl85ecpq12+w5F0uqJN+ek7ZwIvzG1xBPj6KlQkd4et3yvkthAbgCOlT2hXnOXiIky7uNo6XNbho82j5hd+f6M7KT/SBnXYqtjNYf9JOcEys7+H9QpsuH0eA9HVZCq8CN3RMW2JtkBdlmv6cd0u/k09+BGWDV+CKpSVE/sZyaTt89Psof5vHo64J/C676Kqkp73E2g2e5HNsU1vKpa/y9Df0xGdp6Ytynd/jIDjAPzh2Xzp/XTZTPvDEXVebbQ+1/ujn9Em9lMM/OAQvZTxLS17jvdB+hKO/YJGRHhvdv05b9IffY5sta92GdLQ7iv+iE4KvcmPb+oaGcBj5HB5EF/k9BnUEfEx60gJPurbGeb/nnaO2gDRlYmOnfNsM+oW2lw7szLJXZrs0sgUP6Vngmw/iYBBnvjCnXC6kf+nPQr/ms9+hU+TAb6FfRET/RgZblvAkAezQDTzpRTvz++o0UeyjXg+gD9qxCddp2HZQ21tNh4YZGQJbm2gVOW393FfKdD9muZhfRqc9tGIvsGnZnn7Hxoj9JR/e7HI2Rtsexzsr23brdTGYbHr1wEi/WhbM73FUtk3IllRO+4vcjHRqGqff6Bpahy7RCR0vPEod9nOtWVxLNZ9CyprHzl3yVzI4y6GyWWfYwHHUxoofoO1VfU8fux9t10rT56Zj74KM/XYUXuzx7n/ooB57eLxGSloHOCzrg+ZdeDS2P/N1lk30GmU0coqeQv9eZDcyVuMsthkbbrDj9LPWF17azDufyZO0ogvnce1U7TVJjoGTW7sqM956HM33U88f0nNf5daue2qnaXfv4nwc3D21F6fdvQvT9s7htLG5d2TsowXabPvGwfZ2rclKV0Rf6AdbY7Yto0/8pmeia9ih1Y/YqpeJyx/BRt3zQVjyjzett9CgZeEobE7KFR1n/bVqe8YR3LKH15zDwTOx/qyXLdgzrxaZ6bHX43VZ47U8Zvy1zgneYvXRImmR0aT5neesDZX9Bzsrs0gOMLE0AbKjIuvGj96NpXEIRemIg+Dl8rQTeOlsl++BbACDFbwQBjHBlna0ztI+nJsJF1YOgMZpmQDW64+wxmf4UaKtHPJWKAvnTMKtHMJo5bWvbvqjL5R0nC/y4TDSSdn0VXwcX4J30/qooIClzbTb8NtZCbfA9tx0bD6pd6kQ/Ls/N3dWjjh22eCg/30kQFtwSvtjH0KnkQ76Jj0KXH0THR40HzOhmvQa93pbQ6lSDLNiNOg5MA3OvJ2I4oFrcIebtkI7bYcXKROc5HnWB3l+pz/tWOm3kdLAkz+GHvzLBJzf+q9Ogt/kKL+1JcAr+GpvmXTbSMokYuKh9Jf8XoyOE3qMsD6u2UZhOSEp0RmXTOScYZnMTdbqgB9jsgzO2enJANjc2y/nWTnH6hjovPtvhqOMuniLr03XZVz7jeehg3LoERnzu46QzHfNxIlabe/2bsLgWRPxzZyVbYSgr0lfe6F1+Kut0LvH9CgjMaxasS88bge9sZ77KcHN+NeflqXsSmwdoczIY/D0EQwGXuQfHPQq3s/HvfU9BvTpre3pzNb2yqDiZLajMrti0YeRhS+CdkNjfYRb+qytPMuDDzzEzbOFHqm30LDHBjz1RRtgKUd+87vbHOVe/jL+ur8xAttButD65guDLARitEbGGT52UdldYCFonLT8duzZgs7OCQGcjIGi0eAkiGGnTujuOfBi3GlDAMvCcVnc9qIyY1Q9z8rGqPYszYKoHRfpaxYmvaBGCzRqnjQ/0HbUPfLRWVrzYOFNO9sW3QHXXnz3gip9oUfQUPAMP3lL/sVpe88Oov1p012n2ixDOMd8bu6sRLsydrPbnQ5cmwN90bUclnaZxfAaFqbr+KDZiFfkoXnQO0zS5/Sh6b7wR1lw4Lf0r/uPH+146GOrjpGSF3gEXuqAE1zEYAY/5dWLfg6eYMSxgA/BLbDE5EE6/Nqp0TvTwOywLMqUC0x5wd0zWMZDO1EWZ4k8eMnPMxjpC/zkw0MfwIRH6oxlx+ex/6GR/ATtRf6NF22DKz30W683fiW06Xb0zkrHxeyutCNj5wDtLkyOkXlelZ/7FvzCo7FNeAUfMZzSNziGl+qEbnGEKRfYwT+w1/sGdpwgYxvRL4kDJ7QLLtIDW5tgCE3X1kPdj4W2Sxl0abqnzNhOyqVNeT2WjtJDfrfZMpS2pY90SJnIDX6kH8rpKzxCx7SvfPA0/nLEuuVwkd3m78InsLtuwwy8jhec0d9cAfY6L9K38Cnj31gY4TT9+gOE0uEG5lKu9bd0bfQ47vHrWRoHk36GJuEFeEkLPvol+J00OKCheuqEjvKl0x+pg95+J/itXkL4EfnzW8h8n7jnnWX907ZFO1di5yljjq95fHYGsQWPC8En7Yq1y6FUdk/NdcuxxvWdUtq/XEg/xOlraChu/rCzWwfhn/tHjXd1Qndx87/1SmCAqVzwTxtJM29fzj5iE6ItmrUttKw99av1UuticoPn2gYf7TJOIo/ixrXlhO0LB/wAL+30RoHdFZ+kh47wZd96Ca9e7Av5yQNXndiu7MCsf3P9UdlVM38Cp+3Ftjvlg5e22S6xIaVrF13RVJ+jPzyjC15lXHnW96OhP/RJ7iJX4ZO1g52WlR7bb74Sq5yZs9MS3gJ82FjhEZoK8IV/9+OoHSxNmabfuCbs8RGagJHxpWzzLLve2HW9Jh35oxxadlrb3COc4JXxJQ4tW1f0PBS6SjtW1gdHXznZ8sJ58F+w2+ro9H47tNMXDrVei8xfAp/vrCS72sO7zNGJj+yuNI/vckzaZeruWv3sNb94/6B/e27+oDcfju9DuDN1b7XjMw69xHFYjjRjmzas+WM+BRfsywfOSf3fpv93D/vDX/NmquJP4Mz2bfqgvYx/eKSs/DgzyyaOg3U9nn0h7GftJ6x0ZNnRvaZrmjjF1idD0SuyY83Wzz3+4BK6JF54Osp6y/H62lCdlbPyUrsoj0tPw//QOEiKA2NMM1ATeqGaQd2D+WbMWBP2wAzhGlaUQwiaCSltLQokAxmc4OU5uAT+GGtrvZ0W9izYCV3v+hr7pl7gpK3QBR6Ute3HHJaUiTyLf0pOvdTJc2iT9OPilJWn/QxKz0nzfKmgTHAWL+UI6CKk/dy/xzbHuv+rz9oIfbtNAt5OmNBC3xPgqLy+idMOOKVU1gZpBrB45cQ0MEcn5kxvfEgY4WszQTsmFfwTo0XygsulYviOdPRbe/gOXtP7qNyOdZo+zdfG8+jk1gbS0YnaBJMg33OMl0zK0nryMSEwtPvtVt4qljNr3onH0cVRacdidi2W82uuA6b8OkIx3yd0Znu77qssZ+dQnxNTWU4zbekTmoYePREvBlnGTTv5+4JkXw802eBXdhXmbkxwy6nKAcoAnQ3FTMbKp2/6jL7hJT5FFpLe9G+lSzaPkxFp8KcTxGCEh/LwWb/wGrzA0W6XbefcKO/KgiGYYNFIefXTljR9rXDQNM0xfIY8XtltWY7c2ZG8MszonsEZru/p2yiTGY8jjZTLGIBPgjT4yldP39TrvnRa6+OF5so0vE6LzgtMeRY5+owOXT4yszh7RkNqfMZ3sp/xkMVCy38v4jM+YvR2/V7keiuVuAAAIABJREFUy5NOxmPYxaiTN46v1B/raFtIu2OZlEs+WDGmGWdj3W6r2+sx34uiyAi6olXTd9GRkRm8QdPwMenpQzsU4uTqvsMBLZSBi9jvLKDRI/3psm3QFk3IUy3mLKAsul3T4JoCC4y+r9IuS4YeI7cMMONjzWFZ8jAbiXR9ve1mIMdIHhYqoQs8BbihZ+Ez82qkb/goP+n6py+Bod/6G6dc6GHxw0mSemJ5HUK/dnoGr8gQvIKTehbE6snXnt8cFSkjPo4/cOzFWDs7FlyCx+KABT9wlFNPO74WK5Y3yhscj/K2+Q6OdpXFf89pF/5CcFVmgbE4yoKLuumjcsqHBp3XLw84edADzcMb9brdHgcrfMcP7ZCBOG8O0Qof9RuvGrfUG9uW1rQ6Kgvaazz6ZYf+Ny3B63nWb3JBXvSh+9ptrbchX1roMNJiaX+Zv4Nr6qFVcG1atKxLA1eAY/iStPwexy88l8V9Oz3Ca30b4Ws/OCsjP7gv6YsuCM86b6EtmJGV0aniuel2VCbB0c4YyHHwTL/0U9mkh5bpQ8fdRmga2uR3+nG0zrqz43zRNzzQTup77sX2UXxH3D2DH/p4bufrXtUFC15jv6TBLXTDM2nKpCy+hrdLeeO38Q9d5CUfTCGwMk+EDuoIwTUyETsg87bf5mi2iZB5PHOPeLFt2lk02p71MtXLWPbDhf6go7j4o4+Zz+e8msdq3cNG7y+AmxtqXtGnYW2Q/HIc2AW+c7Dqf8tL8yO6MXoZ3cY0NG9aLLvj8VKacuE7nOkB+qAd3740vfCz6D9vZjBvm8vRr+2v2IptN8We6jm+y6GlNuCnncwZ4MKHw1u+54xtZcNLz+EzWPjGgdP2tRf47QgLPxdnc+OEv/COfda2b9vuqQMeu7jXTrGNF+da7JCG0zZj7MGWlWVtNNo3aFQ4l0P53Iq++kv2Q5fwQ//1dwk9n7FNcmKM46wc5jVvGbd9PyU7uU+WHfRHQeujoZ3Xzq/exNQ26vgiv9c36zwLfztufuvLGJKXNYG8xbZuO89vdG56LTafukvZZS2SNLQGD2x0in5JLG1dL0Q/RM7JED2tLWMsDjFjLGOPQ23h7+LQK2fcbIv2emUZ7ysc5rlNG3i4y/GIBmy6/WnygZ3t/YuTj+vkGHg5K2d7kqMyOxn7GHfTqccReAfTzv68c5i9N/sH0g9x1+svabNR6RUwBXlJK33jA4iz7Yq2aKAMHcNJSefwP8RujV7K+FM3fgtwwZCnHFiBHT3Lr6HMyh4eHJ3ozo6WD1Y2a4Ue4Ut8I2kruIRn2my91PJGzo6G1h/qKxs41e4sm56TPsL//81ZGeTSEYMiCOpEh6NKp8uOnZV/dLEVooG1DkNZMJY8ZdLGAks56cEnMLvssptKegRhgdnwegLpCaLbzWSctxuL8tD3pc/NKL8NEgp73VkZhb/efvAVXy6YKEZ6j2XT1zHtcs9Hadw0TPn0Kb+Db37/f4nBgnPzpgeEfrQzYtmFGUUd+kUxd92Zx1nsjrFFwBzg1fXngU+pzG819GGBNcMbDIb0iZyZiHrCXeid/MvF2pavrfCDPIGpP/KF0ANNPCddXc8pj04jHRbjw+TaBmcpdfVmhb8+IWUiMvHkuLeyNUnV4olRaoLuI8YrByanUQxJRsrs+FOPw8wXuZVV5uxOH0kuY2B2dHJmKuN4RZyezfc2bGPgLv3rMY7ui7Myz70bknGRNmLolrOSY2u+b1OZGLlxnlbZc01L9A4P0V/7kc3QXxk8EDqveSRfGvlYHK2jUu9xLy98Tf/Igz53ewsOYKY9bcUIapnor4gzAIte5xjSDFULHAvk2YFrd+vwlfTwkOEfg0Bayx58ezLXdmRVrG/KSBdab7YulJ6ynbfIcdOq5Vtf9KNpt9BN3ZFmYzuBBy/9bBoszkpyU2lri1cyPYaMgRhbtUBYLfgWx0tokrExlvM8jqEaJzMMxpT2Aj9t+61cQuAFfsoHttj4Ba9hzuPR2J/bArsXqUsfQ9em96I70C+8Efs9pnnGF20G5yVuPRIcxY1bO9Z6YeTlBeO+y8rPAhocY4+zsuXOTt6Dae+8xVN/Fdy9leW4HN4SF/8HWSucSzeu7ZyZXzqVkbhGn/QhuGdh2X2I06X5judJb+N7WYTqjzz8o2PtQLToLMN5XpRyoo2LnywCg4NY/f69LAr8br3dC1zP2ltfZGk/9A2e6npOXrcfR8QYR46WeQEsoXmVsmOfGx/9AB/uaTeLBv1vfBc8siAMXpHhUfYDh4yMfQhtglv6286QHlva4zgQPDedG9fi08yrFYyVM62PjtWXwFcybOGO/k0HeKkHV/Ig9htekQltBHbj1Tioq0xokj7mN1hjX9NO2sjvtDe2M/Io/Gicln6nfvBIOfAT4rgSR8eNaWAE7+bb4tAKDeLoEAfH9EGbykkHp2Et9FvPS1vq4eXY/qg/jqs3wu78lqU8p/3ER2Ev8q5dfQ29lEtYx6/7nh1a7Yii9zocHpEV+IODNuAstDmKZ/AVwyW089x6xlyenekLL0PzEUe6WLtJE4f34MMnspRx2ngtfVZGPSH4kxHzRuCmLymTdHMIPZ21U9u2cTr1y+DS48M6hp6PfcNBZI5go4nZZew5cY7cVj6ZNj7ZJKt55Xwtytn6FvTlABh24GcNsIqNY7SanZrlcJjH+0gDdBtlMc9oELmRFv7186ILyIayaISnkRU8lTby0fzd9hEbqcO43gytQq/YUH5X3ry7k27E34xPuGlPW9Lg4XfjH922rI3xCGy2dl66s73gxz5tO7V3gTYuWQP3Jo52SvaVTbGFA2vdWZk+wJ+MdR+7ndjG0uDkd0LqSY9tg2/or39iOi66Dq1bTlOGrh4dlufrBJgNFNYjWe8Uf2YZY8eUXDqJNK9/OC+lVd68Hgve6/zUj4SMg+DefV/s4eSLu87F1YadThtlpMuMsI57XvCKDb44N5WPrsjckN/jeGgaLjKzjAGy20681a49R5xn55o+lFMNDcj9vEav9fec13MuPdUncEL7ZWw1z7xcLNzKWXmxnZV7nJUciL3D0pHwwKYP9vaXtcs6bYqeF1t3qUN3lKMyR7WN1cEBWP20W5ezcuegyv6/xL13vN9Fsf+fXiBBQIpIF9R7RRFFhYsFC+r12utVEAG5CkiXKghSvEqTXqX3KqIgVaQGEkIJSUgghBRC+qmf08/Jyfwez5l9vXc/n5xwfXx/f/g4jz37fm+ZnZmdnZ2d3fd+XN+kzZDSoQhs3tEv7iBMzk0ciw4TuCl4P8ObpMOoVwZwcgew/BaMi0KmHKbgwt/CnpbDEtppB3xwmJIufiCv6BtwVlqWtTiJqjVqOf7K8qqnWPUpT7u8N4Z/ibOyRKxUKiUDogyMLBesSVCc8RpIyg8GloR6p1Zl86AVE4bOz44FyjUyE3xIk1NMMWnCWXDVjuJI184GCkCe+2gzTzwxMcMbFuYodZQ478AihlfCI7cbSkztry0GHgt36om+Mha+a4tFBzgEztEHCBpB9dS+3kt8lfbPxIKT28MJVDokYkIEVmkAyakFv4Qb9TI8KfgUF4PWy+hdjsrEL+EccNbkATISfRcnu2ICz+VU/+1i9cdQ8kW9+rbp9zyBUZd84RH0hxFBf2lhVBqgKPVyQVJORJqEZJCpnE8a7tyMk4cYjJxWxLnFxIzz0k8klqcwBzHeMNhX+92IOCN5ZrcMR5kMT3YucaQBD8PAQ/oF76wIRVOMn7KPdWSf8VOOIcpAq9oJHFlI9KYf9sEwyXdsuvMyOWHdGIYmP/YecqS+AC58Rubgf6TLWbnmWKcsdBAcJ9dzUZ80xjvtiCbgUod+lSMy6kXfhzEYOJAePAonOXnazQUOhjs0wnt+TAceQCf0yQij38L5HHcJykFNOelk2pEekrxmuUQXxLiTbAaOq6oxmvkU+k5wQ16zToz6Gj9M/rqTFPry5Ka2xdt6Z2UekzJI1xYjHzK2ZMhrDDBmeEb2K5qTAUcaY4NxQn3KubGUFjeCKSNZ7WMwa6HSWId3gsoSC6bwpK7qK01tKS/iWCxFv2SZpF+QV+iR/uQ5dIjkK/MP+iJkvEq84QHvWvBKb4ADhr/oifyg3XmWnJXwkXsreweR1ThVGScr4X3DYrYwwjAgCb64ZGGYFpg6Ha8daniUcaD9wIEYPEI/wlOlh3OFOuCWeZvzoS14Eot96JQTQQ4z4OIooP9L413tRv3oX3hDO86LQTZ28gm9wCvagdfQo34GR9EnGoHDs/LAK04e5s+xMz6xYA0c8yJNi2fwF1zahDbSyBe+mh8ki6JFePAOL8QX2oY+4AEbmkUDdcr6vItfgqc0cAYP9ZH4rXZUr8KLk5KJx5LZbi7j711t3GtJHoHn+Bw8flmU9gjAUQBv+g8aaBecwUP9I7kCF/AgJlBO+ABT/a02FKvvSt6IL+QRKEv7pX6hTOCVdZLakLxRlzTBVv+tLS7bCxj1+kD9AH30K3hBo9pQP4g2xcJTdCmdOPLC8SM8RXPQGPRTNuiP8TgUDNUTrygPfPGhvr08BjRGSphl2ZDpcMwDE9ol5/CCcUIo2+WZdks5aoTf+E4d8CWddoDJmC55LXjEolc8FA68iybKEAJ2jLGgIZ/Ajn6rx1X1yv7NPAkclSdcwm4o5s9kqzIPxRy+5kIVG0D2geyVRmcljiPyPD85M2kz2gUX+Ma8V7+4592dIskBwBzCAr5yBshZyXzCIj+N/7XF8HXtMqw5I8YM/EZGCJLDzL+Yg3gv+xA+rRlkL+kwTpSB1wR4F/wN5xw4Ii+0CXx4RAw+5TPyIXqIyce+Crsr2oh1lr5iCZsTGyNsUNnoOmwR+bLR8pcvgSfp2O5h/8bXQaSVNJS2NXnKR3bIo13Zv+RBt+wb7BrJhGLpJcVZZ8f4Yk5R/0B/HKDAdsZZGWuZyimODYOzMjksy/sVSSNP60HwlQ0ZNGFzZR8HeItu0RZ2WV7rUU8hxk44KymndMVqSzHpMa7q5WnNPmHtEesUypdjHh5m2Qw9Lfkt9UfwL+xU7DNsMjkrccYx5kqHWtASNugaz96HiZfp9wVY0yCftImeQrYbnZV+vYvfTbkq7qvsSb8GXjjzSl1QtVvxKcaRny6UszLRgVPPN8KT80/6A9rKk5foD3SNdJDTTR+if91ZusrLV/C4+1L6KdWTs1EwiGmbOn4CnA3x9Ok47VOfdhRII7jzM+ErWt1ZmeSSNGASoAd5Cbqy/NXLUqzjtFYN2V2zrOqUcchi1BcujfG/xFnZiCSIlml69oFRKduscDIReZBRVukiXO+NMfkKOS/DkiIu8QqYlKk/WSlcIz+YrUmhrK9yxFJAMYHkiYR6UqzgRbmYCOpPUpEObDmyeFbdfyaWE6TEj2e963ltcX0bMcmggDVxDKUAoeefhS9eUT76h75VCFqDN+HciQkpeEJd+EK9wAclqwkzcNWADNgxiKVciH1Qp0WwlxVvkNMKJ+FGLNkRL2JCp33wFO3wDVzWxteh0sWLMlY54Kov1AZ5lCVWe8KDd3Blwg0DJC9gmHTKyZpnJiGMLsozCSj4RJwmY99B5DPq9AmxHI7uDEw73jjG/BPwtMuIY5B6xJSnbWDyK+D6JFlGJ7F/UtGXnJc9nA4sPw1RP8TYlByyM6vdXspjACH3PubcoRS7nnG/JovccIg6roWzMhypg46DjGDxM2Qy2g9e0//lyW/6INIkizLgQqFnA4D6lIkd5jhxKaek6qrdoF9yLdkLwyZkXc/awMnvjk/61UJoxRncyecNfKZS9I/6C77o9KUbBOlzEI2dUt5oG5xJQ+7BE3qhTfII3dJbktOAJTqiHrSqnuoCH3i6wzdg5/FFOWCFztSpVZ2sjDFJHcn+2uKQ+7yowPgKAywv5pBZLebLcQNNGl/UkWEnA468yF/TyKMscBVUl1g4ECufmHfBVB4xtGG0KS/ajAVSyFM28sVncJfuDP0qoz/0LH3LmBLfaKcRZ+FGmTAcY/EDr6RTRE/olqyP3JiX/sIgNf2wTnKkGCcTCmd30sv0OXpbxps7JVlUpt1jN8xk8CX+ZRzqeQSftIgT/qSJVmiQs0V8kF6MhX/AwziPRU44QsQPOQpyv8jRkxe4wo02aY+YerrrTn0p3pMf8LI+L2GQTyCN0NTWYc3tndZS6/aTnzhSoAEcKQfepCnIGaJPEykT9GRnJfSSrjHR2N/CtZRZ6kRgbmFOyrItXNUW7Ume5QhoLAMNwKMNytOPvIs26hHADSckjskSZ+Dl+ynT5fzpU3A+AyeQLz6VNPEcOMb4Bi59R1uBTzhocRLTV3Jk86wx0wivpF15JV/JJ5BH4BkeKa2E21ifvLIcuBJUTu+NMfXUntoEjmCRBg7qC/G+rAOf1IeqSxz9E/iX8JSn/gcn4RF55RiKX1qn32lH7aoc/C6fwU8OGcqKL+rLyJftkxbbid+CDd7ARd4YO1E39EDwod5pSXukU0f4gJPg8fx2gTq0QRmeNU6BCS6iA1rq+RQySjm1B0+BpbLqA+Bm3IN+tSv+q47wVrvABqZwpLzP9UnGGud2zf/M35STXcW75nTmKOYkbABsR3f6uAzDw7A/sWfchsFOGMJZKVuvWuynH8HQIp5Y84gv6JNzUgt2xeX8EDofHLIMxnP9mFBfBU/Re8iEAjqqXhaiH2JMULcM8CKHvOao+FOcLAw7U86+WCPTb8KHPuVZfShZyPnQFeXJczzr7qyMNUW2F/gh2Ogrtc17rJHCBqO/VZ4yPAc9QQt2eti+clbG+pe+V1lilwVfY8X6jjaQl9K+4ZmytCn5glb0qALv0AtfyjSNLeY/xjW0Bw/yZ+CsCXwcJJ2kgxruGPdrlJDFkEfSXHZ9PZr9GT42qvVa8AKcsVWDF3GVmOhoHB/lOCFP8JTOuwL2Hc/qg2gDWznzmjZJF49Vhhh+woMIWWdLX4QOKm2gsCNiHo5xUjrWGFM4zbx/0ppbGwdKYw3Os6/RmcPh50BsTJRfffkJaubh6tRs9CmfgbMBWeOeyp5Ba6/1W0fngJ+w5GRl6cyjjR70qIeg19cT6StO1jSOB/Iip2Ny/klneNyYVpxkLGlB53g/+ZgY+hPtqr2kn9aAj+5BNpNjUZ9uw1vKij75MmQnEws2OInfpIMX/QIsPkt3ncl6It0hqrEkuSImzWEkva136aqQp1iTNtbnXSHkWzou+8f+5c7KktjyGcSl9GKQ/vN3/onxjYwTM9SO3nP5rFSl+MqypLHYD2bmjqF+xnXNRSDtAGfN9gJGbp/3oDPSosOEi+rDD5616OdZAvHPxMCmjnCKOqHQRe/bxfVtaLIMujU5SNHlCaaeb/U01/NBChUcg+fiQz0PhTdxSRP1gyeBm/LF06rtNPhLpcMAZQBXBgy8SvwCJkE0Cm7gWY+rO8UadvQCp5ikBGuoOOgKmvUsmSvLZ3oy/eSrX6mT+yEmQeowuco4GSpWvgwWGeGVUVx92qAfXeHHWFjwhkNRTi8Zjn66UnX89F6PG5M4ynBQyviVU6xyVKZJ3h2WyfFJmXDWyUCR7MCvMGCYVOWs1AQrA8j5yUkkHGv+yXrccSTHKU5XT2cnujL2WRjEJxw47OCv87Ha+aznP32gvqE9+sAnPL+oGedZdgKFPonxi1yVO8rgLocfeRGy4SYZC9mQ7qrHRXml3EA7jiHo45nTlXxqT/9BHzvHODDhtT7Bhyf0A2VEG7AFlzThD3+gWQYneFIOXlCm1C3iVch5jFf1bwlfdYEpHqFbaBcYknme4VtZjjYlG/Aeg+rtAsa5jC9iDDPGAjHvjAeeGTuSEWLkGGO3rKPxVdYHPumSe5UBBvUFU+nE1FegnuqSFov4wIf0WOhk547w0aIj64Rs/MNHeIjuhFfwTGOH8nVynJwN4CVcFZNGe+gKHDJyzokG8vQcfA6eOo/RV+pLp5FTIPGjRU6vOyuHcHYPYTg27hq7Dk+yktuPtsGpMZTyof6nHnTKIFd/hH5E98WCBtopQz54q09pQ/yI9mT0ZwcNdYQfMfXpXxyV3BVJfTliKAtuWuhKDiJd8hpyQDn1P05H9Q24Bt5ynmRcqAOesagOxyKLNt3BKB5Rn3Kil/Sok8dZSS/lCOBLOfFKMqT8LMdynIQTlXz1RVlH+MIP4Uaayoqv9EflrCxOQALXfwm8L05Q8qM6ta4Ba+vAUdznvyTKCUtoAa7wENxoPzt+wI08Qsg6vAz9o/6E/rIMMFWPZ2CWNIC7j4XkcFB56qi80iinsrTBc1mfNOqV5airoPwSH/KEr2Ll6504eEE/ZF4pjbhsg/J6V14JS/mqrzzqRFop43Fqlf4nj7LCT32Qx0vgRrkI0U8ZbpajkKfQE8Arg/BDLoAtWgQncKzXMbnNwJ2xoLSy/lDPKhf0hGNY8g4c8Uc46l34gKfSYlxmW0cwlR5jqcS9Xr7VBrFgEkdbkYZ8ac73sZfmE+Zqzf/180/YMqRFCFs47Cj6Ne6m9BNsxWfgOlkpWyU2v+JTUZ5lR/4zzkrmD5wqcgBUp/NdZ+WTdpIl9Ql0wzvey74jjT5C36LDy5PtklXKwzvVpy8EQ7x1PqcDPDGPa/2V4ziZqNOJ9T9+Ab+BAVxwRF7UhmLaijz6PeeDl+sv/+onfjdBNlppn5GmvsJGI49+VBnsCmy4tX0GHnZv2Mhhg2DzKsgOznHYJ+X6UmuBsGOwZcp1KLTBA+lC0Qr9Lp+Jfmilr8o5F96ErMOXcJrzHjyFX3HtlcfpoIWvNdJ6g3RoAWd4kscAPAubi3Tyob3RWRm8rLfxMwzGS7bJSde4GypWO/Cn5BF9Q9vgkPGQQzNsG2QWeZBcM49pkzOnxYYt6THPJ3lKpwD9c2XmP+bgNNZZew/lRJNTjbz/01mZrkbii4joq3BWtnfRn6usta3H2mvcC8knzpxKxDGXgn5gt9I9wVP4OpA+AUd/gAc2pfiKv8CdsFznkAI6w52F2IEFPB14kp8BOOTjh9AGu/shdOox+SOcB7TLnA2fmDPSZ9rCiTI8u45jLkiOR8lC2PeMxRzc11HgB1yHDx/TfZsOL/3oT4zpRvmNdQN58CTL5JpjEflC3qDZafG2s/M+eJXrIYOsSf4lzkoxTh1dxvVEhtIDURFWMoJnmE8o04PYzDDBLNvRs/JUhzjay8wTbASWvAiaUEnLyjmUaihHwSlh86w2FdfnR7vRVrQhXIkpGx39//4ZeCM8KXLaLPPW9hz4Bm7QDp1SbBKseC8niaxgfeBXJyUzH5Wu/qQdwQ8lXc+7jEfwBX6Cs+qrX4Bb8lrKgQHJoGVAu3GSdkOkFDw9ncjRgAZOKPKYhNUmsfCN56BL+eIlZUh7uyCa4WHjRAKvgaX6wYP8XtIf+ETfSBapp8UJsZS5DJXSQNIkzsTExF1NRkyqafcaI1A7hp6Wdr7dUEzOBxwQblimsnw+QR05xDAQwMMdkdyniNPTA6f+wgGqNJxlYcDkMQZtpQzi7JKzMibhOK1HPXjLbpxODgp/2sZh6fCR54JPMoplnIj/6h9gwlf1ceATekEyCB60jxMt+rQ0WqIs6XKqxvgR3vme25C9PN7UVoydLIMljpQRbuCpS8Hpf2jyT+3dQcmdnZz66fa+gOecfK1xKlWnLnt718C/lEW15Xx2IwijRwZrHhO5TtaflAvehHOxHCuCF87bcPjSVlkm5F2fvHNBdezQq331F7L8dqE0trSQYFwwHlichPEai2GNGxmxyDLlSFdaOcaUR5rGIc96p5/0Tn0FtUOsesTkA5PAc/RpXoxEXryT77Crkxlr6gb1C/wO/tbPCeSLhgpeWqhqoSucxEdi6uidfOhQeeW7ziicldxRSRC9nLTk0/Bqzi8Wu5UeT7q8cTdZdKH7AxfhEw4G4SDahKv6X/wHZ2SHcqKDd2RCTkqcedSH18gDARqoQ9nSMaH2BL+MJROUb+0IZ2Xo4GifsuBHmvCPuJ5G0nKbgQuwhT84UEZ6PvovFs2CD20K2WmqBUvIH/gAN8ZWOCGFF3wTbTyrbeAzpnhvlOfAK8aceIyTVTwTf6jHs+Dn9rMDVXMMZQagHfnrj18B5+QF7fPZWEf3Kj9xiVMSxyVOypYavA9nJWXAWXymnmgRvmVbwlW4RZnQIdACLNKCD/EseKpDTJroFXy1TTqBd8FXnRKWYKis3jW+qBNyApy3C2vqtxIm8AQrnDkhH5Ix8kr8wKMRT6Uppjy0EeJZtIbDRenkSebUhnATDDnIVU5wiaFf5YSv+kaOKeEEXAXhX8o5cIYKwBG+xLxnmQoaS5zWfM68IA+cwTXwDZlvxFH4gQ/tBY0aq3EqmrSheNLYfglbslPyoWyLZ8ogs5Jb5pb6eTvemfvQ7TH3hK2AXaO5SPaBnJKyO2WbyInJuz8nZ5LsN9LIk11fxswXWsAzV7gtgc5KawLKsgZg/si6lL5aU5Y1doLH0Z/wHLkLPRYbeWwaMW+EDsiyErIQcljC4Bk+l447eIJdw1wdIX5Nu/yUmvKlrQQcwQ3ZyeMqp685L4IXc0C5gQ7c4FdsRGNzhR2GbRG4yTalH8MWi817bGFC2LRh+/EsG1B0kpZDlI9yYVsG/SEnWuuF3Gj9lOsDExkXL5HPGEN5riAPvkBvzCX1dVyO3faKzVX6BBnDKck6gjVE9aWSHJZskqcDHdAnPkjWeXfcerFyYj2X+Ujf5jEjflY2TWEHRV4uqzLACp5EXvTF0PwJZ1KslSgX65L4UskPAaRTwNI5oXe0Rsybn/APuS/L8exOtrQRgHOOsSX7Tc49H49p7V33nOzf/tXYX0PfWRn9h47N8yIbj+2dA366sqW1209XdjLX9/KZ9qAH7qvkR3Z8rTTEGt3TseOSgxXeKo1n6PLT1+lXtHWyEZ3h93CiV1aFjqO8+xSgx/smOSsLfVPqJPEHXkk+yHfe2PQfAAAgAElEQVTHZHKKun4q4EqfAZ/2ZDc3tqv2FVOP8uDt+i/9KBL50Kh1FfIaYzzLbshOjOXIy3pJss6PcTF+kUfaQYcwhnku+SkZ1fj+lzgrxRRnSCEUSheRWQlr4sqLcco2EkcaBAqO4IsBxHJklWkqp3qh2OsdEJSJwc4CuR4ftQu+oYiig6JcVjxRv95xprrRkXnxGAobYciOBsrCGzoaHEt6RANpel5bDExgKZ9ncOO95MvanlWPWHUliMG7nF7yQPhGmni4Zqw+CnrFk+hXYESbgXNuN8OhPripP9Sf4r/ocjqgHSOABZQWusmBqZ1VV066VyPBpV3qA0t8iPbiLlD1Z1lOZb3dQu6HegdXwdNEHTKRT6Y11hNdJf9oHzjE8I06MizLWAaoJm8UPoF3Yk3oGFxuJHIvpQeMqvhMGiNSzj45Hqq7XDCy0o/X4BRkovFJva+/MmJJx5iUE5N3DxgA/XGPpLedTiaKL8TluGNCjXsN+fXvcHxFmVCQpVHhE17DD+7QhpyVbhym3XsZwfA5+CpjLORA8hpGlozIcPrkvgzHI/gKb+QTeJEWxpjGjWjUmFEdyYJi9bHgxBgJxx116Hfw9jHgC/v6T9v5RIr+iFOWcXcoxn0YXnGhPe/0B/hm/MOokSxKxnjP/AheZBzy2AVv+kjwwFW0q3zA0njIfCtpLnFyg6oHZ2X80nrIgPohnChhSK39GSMVw5wYA0uLQurhZAgHUV5QME6QFQxZjRvey8WcxpLylUc6QYs6jUull/Woq3LE5GkxKRiN5XkvcVHfuCwkQ0EyiPxIT0nmKK86lKM90QBc4QBv4IvaK/O0qFMa9UnTQtthps2NajGwmk+s4sd1oDWclUn/SX8mQ891uPT4EJ++IItuvKUfDqjv/zVpAjeVEb3EQWP+JWxoRUZ0UnGoxU1Jc9BdOiRCXsRP8ZJ39TPtchIvnFtxukU8Fs+FI/yk7prt5HTnZeo3lcsLjjgRChx0PWOAdnPgVBDyHycsVA88hAO4CT9obwwxhwSO4rHKlPiLDuGCEzh4EM5C8st2eFYauFCPmPRGmh02jobklNNdlTpZyXuk4VhkkTNgLHgiLU5HlvQCD5khjbZok2e1LxlQHfhGoB6xnN2q4/gNQR9w5fThmSDeRZsxpqiv/BKWcCNPZVSftukP8CnxLnEX3qJD7Zdt8RxjOxweQVPwQzQ3ti18lC64apt08TfH8LeeDvWzaBJeigNOOPegNcaraA6eNZaRjOaFd/RriWuJf8mjEj/RhBwDM/gSPNc7eNPO2wXhp/riB+0Ch3zh1sgH1RW+ol/l1a8lDJVVmsqQDr/LULan8qSpX0hjLpGtyjNzDnMNadiu5VwUc1Se+7Gt3CGEDehf3uR70bFHnX84pNKmuey70kZlEa7FvxbjLMLlNNFcx7uclawPmENwOgS/g8eiUbH6GDxIg1eShzKWXtXGZ/Rd6HaeqSu+06f0k2REG9qyBWUHgV/Mc7Fmkm2V82MNkOUmj4PALeaIkL3cJnqUfOZ29C/wZK/xHO3KWZl+Lblad+S1Jn1JefW98G2UB+w12YT0N3TiIMWui6DPxMNZUsoLskSgnYARhwKynayxnufDsu8kp/Sf+F/mk4ZMIU/YwwQ9YytjH8tRiXyS5/mraDccloFvfR8FfkGr+EMMbySP4lfYZTmvvoyctjlfMqE+C7kpncLhbCr5TFm1By+D/3GPfiM/eGdMZDmRbRA8Fh81FnzsYaekT6PdKcdYSycuA99Yj2v8aWw6TuiI/9NZGXODb0xio7mzst/n8db2Xv8MXKcqu3v5kSgcl9w7udqddGFPZjmiz+A7vAZ/d/gVPhR0imxQdIn7DnQCM/Uh9XAu1q/PY8yK5ope6aPksK10UZ82B7IOK3UXbUhunFcJVzlM3TeS9ITnD/FMW5IpngmSSeCjf5AHZCTGmfRBOLSzfNXLmMY19eFnhkn9WEeSVs8f+dLsX3eyEmYIWcVikIiFOAmJlFAoIqVnpkZnh4JSJwie4MMEBaURqxyx4EgwVS7yYsFbltdz1Iv8t1Mm4B/5oVSgLyvWvGiXUkYg1AZlpbDhDeklfjyro5U+VMwiXnDL/BJemT7Us3AiFr9F11DlxXfisi+HehYNwBVvoF348aygwVLGtA8u0BiyFPIiWCUulBUNDEQCSocBivLiGDSX1qJ8XBEkeoWL6oMPAxjeksc77ROgkTS1o+e1xRlmpkFjAnjkq0wJQ+kl/4K/4QyDn5RncolJN2IZkzI6ZYySzsJIEzj1wpBKE3DaNdQkzSfDbZ1d7uByxx48oB+Sk9In63RSEmcg7wQtvqqJPv2gjU5VMvkz4eP4pKz6lbEQuzz6bCF4jTLMzsqgPRyI4QgDHqcJwVvGLGkYwZw6LO87It+dm+mzaK9TnHiFv+I78qVdJ/pL+osy5AlvyYb6lDzSKK809SvvhMb30niLiUO7XKEj1CYnTMGJ8QAM2oKHGFmcmoRu3gk4m5vaa36SknwZZc775OCER9AbY1P4atIKeacd8STGYUxaSg+ZzIaADFLpNpUTDN5pTzRBLzyBX9BDDIyQh3BQQvPanJVhmK+546t0OWnWdFbGYjCcNfl0m8YS4wScNb54F295Lo02yjQaxORrrClPsCmvILiCqcUHZWlPdcpYY5l8cGzkafAx5iLygtfRn8HfuI807qzMNAIXvGIxkx1bLK4yP2OhRTnhx3Np4LrOSc5Kp+v/xw/sYPChv12XJ2OMZxmRsUDX6dq8eIFf4hP4adEmfQg91MXZQJr4T1o4E+MT7aCbBV79YhCY1FF/QT9pCuovtUdZ+MU7MsengzyzaCWPIJyEOzBL2WmETR5yzcITvIFFUF8BnzaBDUzSVSZivRMHPwIeCxQWcGvKHzgAV7BYoPNOOmMNuKIdnPSsmHLAph3qxgI/n3ZROWLKgj90qk1i8kgjcDoSJyWnK4l1ihJHJXdadaUf2AEWwU9T9uK8jTzxTTSoXWhXW+Wz+pFy8AAc6vGJOyzFF8qIj5SlvuqU9AFDcNRf5CtN/aj6vBPIF20qS0y75SaM2lb94EV2aJZtlTDBHVjqW/FEbaqe2hZtgkG8tjzxvIQlPKv5ItEpngheGQNHzhfGFTIITOoQkw8NjbIfdMW44XkofJAP0R4O86BHNHFKGlmmfrQRMfn0T32ba26oCT/aVvuZ5/mUpNpr5C80SjYEQ2mUBb54xXtjfdFNGdUTPN5VHjiCpTTao59ko2quYb5ROraQbATFzE/YT8zzbifivErOIncarQp7hfaxadZqf/ank2u+tihOJhUnvHyuSKeW/KSUOzGYG8MOUb+tLYYXBGgu+6rkR6nPJC/IBKcty7FPnZDTrPdk02HvwA94I/sOfmocEMtuCj4GXzPejOUYp8hr9GvoZHCiXWSRdGLmPeY52sq2atjcwAeXvP4J+46+1Loj6oWToux38sGVNJ5li6i/sfXCNgxn2dpsbMlKWY+6vAMzcNG8nMeOxgmyU8qz+pE0jQf6gzWADlTwjByybuAZ2XS5xFGZ7BnWOrEGCsd60Bm+gizX2daCBwq5bPATWuAj+eSVIeqEX0FlSIu+CfsN3vFOvVJOSv7Da/ASbPhW9gFyLV4p1viGPzE/48iNMSD+MfaRI3fqpY0AbDIdFOJQEOtt2mUMYsf5yUE5NdNGx//1GTg4SO8KL+b1tk7s0wE/VckvgvemT7970ulKP1nZH3oIHMQ7yU3JM+GITpBeYCPD+eg8j3ToECx8CPwquPwPAT/3dWWjFqcrBd+dmOnzbtJ884T5CllBXyd+DuUMdWdwKgsuHpCfFBxGIXPoPNUBZ9r2svSL0xt6hHqCF7SEjCJ7yFjIdmw0aD2G7iK9lL2Qr7hWAnjiD88a0zwPKyvpWYXjnc7LEwl5Luxpl4kyQlj1yQd5vSsWQXoH7sAgym6V9Q+usoHVLKRX+zNlVq3m7iB+uToWyKT1DvR75zS31hw+TCCdNlvbO+raFDPVnojnHYb1pYlT+bwDR+/EUYdOCub39dczuixLHp1B2VCYochVBnxcca7C+ZDhQHf/qoE6HnT2dFtPA93AgV/d/BBJX28dnuTBG3jW2t7ueV09PR73DTBBrzZg9q3C8YaToR634EfGKdoKpQFPNOhID0dBdh6SRoBXCGr5rD6IPODlU2sosW4cPDgeCnlh8FFvkF0CAs+DZqtTgAcKyE3/YJ6shQsxMHwQ93G3A0e0IyDDZTlwizBYyWDkD9rKlpU2MIhDh195XuUx/cvglexRNgZh0B7thoLvwij1Tx2C3+TpHZ7TrnAhDzi8IycuS8VJJ8p7X2CkFk4sylNXfeR9ye6sO2ujr13uOII/gIx2ufwgcwPsRmPoDcjwCTyjbvxymfCDZu72IM8DBr4/1ysvjQHVC9xi/Ahv5A9cyIMHjL1OfkSi1mW1zm6nvZuFq9Mc45tnZLeDHVZ2+zgNyKfTOKs4Hdm/ytq6ut0R2drZbTUm5mSA6HJ13v0TcH2egcMrTb7kUc6dlShKl09g9lhrZ5fDdaOjOKkITtAkfiATtc4ep6Gjs8egQfKMfiC/b4A+HrSO7g7r6e+xWhe6bNDaOto85pm/zh70GQvkLmuttfrzspXL/NP4kobgQR5X8IO0CHHKAJrAvRf562PCoO9XuT7o5gd2/IeLgt9yzMfkGROU37OCocZiPv1SechxOFPhAe8EjFbGeSnbyC15OJFJ5zl4EboFPnX35M/dkR3Vpxzv8FoyBW6Sw9BPoXMp28FdiZ3dBr+RWcqpXgmjrb3TYbZ3dOX8pN+hh7GrepShLnWQWdL5oR/oCH0fuPWm+iHT9TygjvOgCx6x+8onFfWbTh2dQSv1Maa62fHt4W4d5CyMN+GE4dDVzUXh9Fuc+pDB5PWS0eG4Jrg8U5bgBkmKlcb4BobjJriFfufCbYxK8HcYaYOHZ9IwljB2vAwLQN0BXBg2wl88gtdlv6i/pBsozxiiT9Eb4j+8pC75xMw91AVuyFb0SUtb2Ao4uSnDIgRHPTGOeDZYcMLzzmKDGKc9sTZTKI/z3hfKvT2uL2m3q6fb51bslLZae9gnnDj3ORe9vMpqXZ2VHKFnMbbLTQLab+/q8YUtC1aMfAKOtOrkn39+bNbVG7IHD+BHyGXQjd5xeWSc8nlhGjfiXycOz1qXzyGal4ADbylLYCx5eU7H+Y9ZxQ+VoXfpI7cd/AqPfmvvTj9K5qec8qZUqXdd3yT9jM6mDrLM+PUx3BdyJP3S2R39ybhFPsENua91MKZ7XS7L8YCcxpwUMivnAjSQ19za4XAk06SvaKmFUwoe9vRXCy8WOFp8Ebd19dny5nbrYBzxebs7TNFz3GUXNNA2Mg9c5G7JsmZ7861l/s4mJ+lcUM+49vmTvu1lXAT9xMAj8EwZ6tQ6+6y9I9t49BNjjDz6mJhAf0n2lUY/kU4dYt4JvFMGuV6weJFNnfaidfb1Wnt3l6f5HOdfM7A5mJ3x7tDoWeWySF3Xqdzd2UAH+AnPaDt4Q3/Rl8IPGIw7FvcETsSVfCdf795ewllpzGWMz56EI3csk4d8Pf/ydHtp5iv+Hg4CrpvhRNOA2wPYBxoX+hEF8GK8aE0hHY4uYQ7x+RunEZ/ta70xYNZe67G29m7r7EInMi8OuIzyrh8lADZyTv9n+UWvh36HL+hIn/96db9g/CIy9hB2kcsNcpbuV9PJFPpUG3IVb5M9iYwwP+FUIg+9x+d3TS1t1tzaXskC7ZI/c9ar9sRTkwxdCb3CG3qlY0lzOWIBnsYn971JrogZpxrbZSweEsNHYBEcfsIh5jzs3viUmHz6wHWar7/iE0T0HmnOm8J+pjzp6DlsCZ69bnLOAKut1unzOs/C23FJawCliUe8U8fLoDuasMPCTgd38pEj2kFuxCvSRU97R7fnkcYalfK0H+WpG7ZTD9eLpLUZfMYW1noAWmWn0BblwAOY2JlZZgfd/gy6A4fQEdgRYXP5Gixt8iIf2owEJ/BXjGzFGiTrN6d5lfm9fxrT2ITIJvjwwyWdXfHjJcgI+LHu4pn8WgcOoz4fn8xxXdjEvgkUbbTVsNvCrhlgrdGzypqb2q21pdOf+/sszXlRHvjwRrKGLqY+6T6npDULabwTWrs6kr4Y8Dh0R35e1txqK9tq1lzr9PyVbVGedQLzAHTIxpAM0IeMN9pVP1GOfkBeeSZU/ckPt3FdTA/8z7YeuoP3jqRTGC/YgaLHy7PhlcYocoCOEmz6buGixbZk6YqqTfABP7eH3faOMU+drl7GIj8+U7OB1X02eeoz9stjjrCLL7vQ+lb1WXtn+BKEf3st00Jb8EF50nlht4ZMaNyjJ5ARn9PTWlXP9AlweGeuhweCyRyObtW727uFXYNsKy9kIfDhubsnHKG0i3MS+C2tvT6fY5ewSUlgjmHjsqOL8YfdQPlV1tuTPWfIYh9yjMym66XoW50ylN8DXBhDjCmNM9ZDsakQa+uSZxpvokH1VYZ+hs/IOH0da47cf9CvsU9dcGKsUQ69A/9Jp1zoxAEfA+hgL+sOwbCzaBM5wcajPPMhdiI4oI+Ag27G99TR3ZVsXNqnTMiCDpIwn+KYpb7bBdh7yLnbe9gjoX+jTdb9HT6X0QZ9RyBPfCB9SGclGQgwDjUcae5EdOdaFowoE4xoBKqGyjI8Uy7yAnYJX+24486dUWHwhwMOY67H2jshCMWcF590ijqrJExtCzfFtE8eHQ/jgeWLTZ8kELK065AUG/UkMHRuKO8wAGnXB4sGmy/IEUwmrZiQpFREv8N33oajFuchTkkcCDghid1By6KmDwO9o1oYIRDwAScT8HhGUPQs5yTvwMU52dzWalddc42ddc451tqOMyQEz+lucISBG/ng70ZJ4hVp8A0+kU6A7pLfPFOGQRuTnwZo/YKdchiVMjyJZZDSDoEyDpv2CRhHCn7yAzwjsBiEBz19MvRiUAmfGGgxUBgsBLXjcWrLy0veBwftzcVvuXMIaH2rwrn00vQX7aJLL7RTTvtfe2tJLEgY3I5rwh3eICeSM9rgueQnkwa8Jg1lRXkZKlJMKBMmGeRbC0+XtdROHQ0pLWiNRYr3F05mJvLkhI/+yfQjI8gMcsezYApfZDg+gQ++ofhoAzwIglfGknd4Ai3QRyhxj7RY/FJXfaUJH4MO3ggfYuqLz5Id5Ij7FDmBycKEdxyLfmoznc4sHY+qV6ZRj4UMJy1ZSFOfxQ3pwKEs6SzkyHNHabp3kj7DMA4FHv1InzGZlfSi/NEbpMOT3uSsxBjAAQ6lGAv3P3S/XXXtVXbdjddZU2tTJX+Tp062U397qt33wH2eBj7QrMWa6AJncOc9HK/hwMVpSZ7KMXZwmrjTsuh3+AyPW9s7w3GYdh5lLNH/GH2akEJWS2M3+prxT//BAwXeJQ/qT/o79CQGZu7v199YYGecdY794bwL6gw/5EZyAZ7Apj4TogwId6Z4WjhfaEN0TXp2iv3qxJPshF+fbHPnLajkC3nzSZWFadJ5TPikr2xuqwxM4GB4vjF/ofNJtFGH+uSrrfIZvMFP+lV5iqEFvqKbgLV8RasvbpVPTBkMcRbElHFdhiGSjEUMAhw9LKC9jwoDb87chXbUMSfY0cecYHfe9RfHEcciC+j2jh6vhxEh/Uh950PS6TIg3WHUgRwj63wygx4LQ4fy8Iyg3djSoelGazJCWPwxbuBfSSPPmst5dhzMrKWtw2657Q47+NDD7bAjjrKmllgwIgsqgxM8ZC7SkDXgMx+pPAYj+hRHB4sO5p3Wjk7/ESnNQcRyUOKcpNxby1d4We5ydZ3QFw5lcMRoEw3tHTV3TjJ/M/e21rRpGAa+5u2yLdqof09OSoxUheS8jPsSw2BEHtQusgdPmUeURgwPSEcnlbymL1SfmHoseJFT6jFmIoQzOPia5yt4oIDRj45EH6EfWzpigUc+ugj9TBnpHtKQUZxxyBXySx+6o6eDz7Nw6vS50wNnWEmP93Vhl5V5oZfCccmChjzmIj3zDlzGCLjggMNRGQvm+OQdPOnv5nZ0fZ8HP13UP+hpS1a22srWDndQtbZ3JxzDFmX83HTLnbbrbp+xvX68n02f8WrVNmMFPIhxboELtLAIY1EKzSz0vEzPKodb0hbzeowtpbMQki2qNOQb/RR6Gf0bthrvGg/096JlS+0b3/m2bb7NVnbEMUfbsqYml0FoZy7kBAwneZva+MV4HPlx6pA7Pv0ezxqbBmn+TzYB9MADHKzoCe/bBlsFXcHmDPzHQUlb4azMc5PPW5yYS5tr4OSylsYiYwUZWtbcYmxISraAde1NN9vW27/Xvvy1r9vLs2b7D8XRFvWJge0h6R34h46HNzj60fWMAWjxebw7j3PxmHz6rLJz3FnFnWexqYQcw2O3ldKmEP1c57D1zSBzpw4/9MCikoAzET1GW+gtH4OcbusGP5xwbHDFuAbHKMMYzfYmfY4MCN/GmDqkrWxurebWV+e8YR/+yM624Uab2AUXXeL2pvQDZZ2eZKfxDg6CC51a4Ps8wfgCNw4cpACvIoQ9AA+lawQn5DbGu2Q1aIz2wYG5Af1Nv8UaJRz16D/guR7r6rEVK1t8vpUTxNdchb6kTWDTDnV8EZ9sCB9TA3HwBb2HfQGvSBeuzHHRlq6ZibEgnpEHbJWPeSh4xnNlq6Q5Ct5gt0BbyGPWe6ThNICXwMPWJAa3RnuC9uGjbFBwgE/QUOp/zZPSD+IdePMs+41ncCWGX9RDPnFIom9xAHHfH/jAEw6EEPNOOmV4pm6ZxwlNNn7QvYxLxjT3BlOWoMNSfb2DfkCFBDmLmptqjh98AV+vw9cCbofHO3JY2SXInk6i6cdT4J/FD2vSfkdfn/UlPTFp6vO2789+bj/cex+7+Iqr3MaW/ujyH7rLGxa0DU+wl1mjQSf0q4/hHWmUoy9YL5CHvkcfuH2U7D5wJI25kXmAd/oT3dHc2umbbtoUAx7ygNzHuMiydvc9f7UPfHBH22XXT9rtd/6p4qnjltZk1Ad+rbPLVja3pHUGemHAfnvGaTZm/CjbZrutbOqLU32twmEgP2SQdEA5FpANZMx9KOkEHvxHZ+HERgZoC4dhT0+9nQtO9JNvMMIP5pQk5/CCuQJcCTh2CfHc42MFXgKDMSE7n3zsBtKB5f3hvEVecVb2+B3U2FbIH3dSd3IYwNc16JMsf8gdvoee7kHrqPVZd9cqd1YKp8Y4xgc6IfsiSPO+dz7Bq9A5qsu6hzGLPNOfkumgi3k0bDHGdEkjcJmz6AvpHWBST7D17uM32Xzir8qoHdoVP8nzNWAaX6QzP9EO7ZLPYZeOri63f/FT4Ytqba/ZkmXLvYzwZi3gOGFvV+uWsCWZiyS/5XimPIG8krYhnZWcznNHIqeu/OQaXlCcToS8wABQCVgMUCPeUGFcKr06RegwMdZpL7W5mhNGcRJC8HIcbYths2bPsVtvv9Pu+ct9tnxlszPRGVMYSTA6lHZ2jgBP6cQwEZgE3j2tYXIDd9WhDZVr7HzKMfF4aNi9Ewx4ihMWJyWnRnkP51u9oDmenme2dMVyu+Hmm+y2O+6wZ6dMrgQy6iJcbe58gLeLly6p8o8/8QQbNnyYfXDHHW32a69VPBK94AQ98AiaaLN6buABeZRvDJKBiOEfvAwnhmBSV4EFTBjFcW8eu+xx6X0Y4MDH0NBJShyWq/jsjv7hxOAAA4sJlIEA3iGfgi/8KryS0qKftbj3sgUttO8O88EYjDhyevtxRHVaa63Fwz4//YmNW3esff+/f2SLly53elAijm+iD6XNO4M1FFCaxNJEIcWEcqAPpLykLMCrwrsyEOKkGDDJd/h8wodTLDmYJZvAa+SD+KF0d1atGggHOXQO9Luzsqf4jAMcmIRQoL6Q4i66tDsp5yf8FGzGgeiRAg4DNMYduKJYKQOtBMmZw4BWPotKGwLkgQN0UVd845mFDKcH/YdhOBGI/MA3X8jgxNOpywFfsMSvW3PpNfdh8rl3lFEdOSzJBy7lecZIYbHEKROd3tRiBx7QH9BE7Lj66dBea2mtOb6ikXwCtFOOE5Wd3R1+YhJnZXNrk510ykm2+VbvtuGjhtum797Ujjr2KJsxa4YbEpdecYmnHXjwgf4O3uDMOMKJqtBS67SVbe3WXOuoAnmUK3kUcsA4pW/iRDfOavBlwURMn0jWcFbS9wSMTvoGWhjn9I+M3tikiIUxZVg8Q7d2FaNOTFS0QV8Klvd3MlTOPf9CGzZshG286WY2feasSg4kvxj08J22wZPYeezOz3AgA49FCHJDPdo+/8KLbdw6E2z8uhPtnr/e52nU18kJcGI8L1m2ooJNXfqMNn9xyGG25dbb2v4/O8Cmz5jlcNHzogU8aJfTKaQJX80v4ik6iEUtRquchBil7CiTjnHnpxTTaR3SyJfzD7jUw6Bzgyw5O8kHNkYdRq903UOPPGZjx0+0cePXs+N/dXL0a3IQ0aaMRF80pUvCeRb+jbGuxpDDEnzVFmV5rwvVYpW+Crjwij7Uwor3sh14Tp+SRpkDDjrYRowaYxu8c2N7/Y353j8qrz5E/ngOZ3oYX5RRXzzx1NN2xlln2+VXXW0rWlp9kcQYZ7HEmPrbw4/Y9TffYjffcYfNen2un/6SIxE9wKlKHJbAZD6+4OKL7JTTT7OpL77gaRht+grktdfn2KWXX2ZXXnO1/eG88+z6G2+w8y+8wK678QY796KL7JwLLrAzzvmDXXT55YaDL5w0sbnALr8+O/M4OS0xrnFYQiM8ISBvlVwlXjGuxBt4CJ99PPT2u2ySxnhA31IW/sBv1SEmX/1DO4wj3imPPqnRd909HtDD6BdogI/Qg/7kHT0VJ73jdJuX5YRiZzjnkF/kFiceTi7wiD6kfRw0jOFez0emSaMMsufjhfskyceBlpybzFfIY8xJmS4WRrPDidQAACAASURBVL44GlhtnJbRSco2TmJzAmAwHJXQ0JnuXxVN3XwWnD79R4bBkXHT0tpZLbCuvOp6W2fd9W3MuAn2j8efdlln7DtdyXEDjixGoYNxDT4l34ENb1iYwhfGOHWgJcZE2Knqf/Wb+AYs+pf+pg+JeSegp8F7ycrlttFmm9qwEcPsc1/aw7r9tG+c+MV5j8zDCz7/JNYYgF84cn28JwcFuEIfdIAjtIX8xDN9QV8JT/I0fyEXbAzomhF4TYjrWGKDjU98qxOYhYwxbpEt5Al4hMuvvsaGDR9ho8avY5Oem1ql+1zOvIsN0hc6vpozko4p+4Bn+Iv95uMkjQXRAE2u31JfIbvQqHGo/oMn9KP6UH3PPMrCGUdlWy2dXPb+wibCTur2RaDGJe3SHvx1uU6LPJfB1L/QQ1C/ix76nflNOoB38hjP0rkvvTzDRo8Z73PuDTfdUskj8LFz2Fhi/tO829EJnoGP5FLtgR/1kHvwJh+ZBk5s0Kc1RjqpDQ7oFPACd83FwIB+An0g3tMOecSk0Uf0leginfLEwAYea0NOlMIDtSe4lCuDYIML5dGRjld7wMHuJ51ywCrbpRxpwBNNvMt2pSx19U4Z4LsdnWx98AKOn3BNOhkaCbRJfehWX/AMPOgjpg3gQjenQ0kDB+qSThr2GGnUhVekAz9/XcN4DXlSH4AT9dxp5U6L0KWScZfN1DeBE2Mn89Y3Nv3Li/iSSRtFbITwNQGbR+hDeMevKeOwXLmi1bq7Btx7xIk2EjlpiR5TnzlenDIt1qroZRxmONUZay6jaaPdnf2Dg9bSUfNPtwHLPe3EzFtnn3++bbrFljZs+Ej7+ne+Z3MXvOkbN81s4LOZneSL/pHcwTvxHv4TeCdd+oNnguRD+IOb63rHN04R8o5MoFOY24jRqzxDD3DoM/rG+ZViZGPPH//ExzH280m/OdXzwQF81SZOL/pD7ytbmqx/FbAG7PgTj/V5YdTYETZz9itx6rKzM518Yz7OtgX048hnjcgYlwyEszI2WcCXwClHTpPzjC7L4wxHGF+ldLuepB81z5fywzP0NzUHHTgEhT/yRvu8A1d2AO/uUE8n0ru6YzMz1nTMb3ElgL5goQ2X3VqP4yKZc2FM/ogen7vDMQdP4Tn2Jn0huWSMkAbf6W9kNMZR/tqFPPpRfShawJ90xi+x0lnLkFbzU9p5ja985I2vZliPAAP44EbgWeV4RldIFwETmst8ntEvSgNH9BTvzt/ii1/S8MXEIbooE/0R+t77pRib1CfAK40F3kO/hP5UGcXCY0hnJc4MnIdy3rhTqHJU5gViYwMCqtgbw9hJBqjSHX46uanTle6sTKflynI49GAGCwFOVrZ3BBNhMgsYFrQf3HEn+9Of48QIA4YOgRFyKDCwCeArRpYdpPaoJ2VD5wADGpRfxmIkcLxMUU7tK498tes881OTTNB9dSfaBB9a+aTMHXF8qjnQb+ddeIE7Hcets479/KADK4cufYTDgROY1K915k8W7rr7T17nHRtuYLfdeYdx8gNjCHzCeAgjQHwiBobohpfgCz3CrYxLupzf6SSLyjhfGowB+IDCV2CRI4PY23bDjB2W1XWffvvpShYLGNDpNKoWh8in2lSccQtFJmUqhVoZVe6kpH+YvJEPDAVOoKJEORkTf5dcdrHzcsz40e4cF23ijdqDPuEgeSJWefJkCCNrkgueJZ+N5SlTyWXqC+CRRlnnaTIOgV9+5k65sm3ykBk2CIRnGeO0VZ1olx1fjnSHgQrfaHOtISk1FBz4CTa0hWIPY0qTLenIDm0BU3VIh08yCCgjGJyMkkPR5Yc+LBx4LEi0yGRRg3y5kcFEwK9+p8BiSQukHow2v0MznKByTrIgog29O7zEc3ByOtOOKTSAIzSj89Q/4gH0ManwGXjNP68I2XrsyX/YBu9c3+Xru9//jr3v39/nBsMuu+1ivzntN7bTzjt53gknnWADq8OJCj7QgeOAGBw1psC5DORBG05adzQUp7XBLa4AqJ/8HWefRDD86O8wMjAEtPOuCYdYjkpoVt8yYYejMuRFOgLYIVsh8/BKPEK+Tj7lNDe4NtrkXe6sBKb4Cmz4SH2X62JhJDlvbmmv5BP5ATaT/RlnnlMZcg89/GikJ6cpZdj5Lg0EDHsMEtonfO0b36rq33b7XWvUB4baq+hB/6UxI97ASzfitABNOhL8S0cAzgroFCw5dYCHAUu/kEcZxqgcBSpPOZ4nT3nRhg0b5eGQQ39ZwfN5OfExdD0Lx9iUkMMTA5E+py0Zi5RRAI9GPIELTgT0LsFpTs4i+rAx0D9Kox79XfbFPvvuX8nE7NfmeP+KTsrDd+RCMsC4JA2Zoxzpp5z2W1tnwnq29Xbb2yOPPe6fdTMecJbMmP2qfWzX/7CxEyba8NFjbOdddrUrrrmm+hy8paOjctoA79HHH7P1N9zQhg0fbv/7+9+lNuBTn88fODLXXW+ij9vhI0fa6LFj/JmNw2GjRtmw0aNt+Jgx9v4ddrDnp73sY5jdfjmK0FkY1R7QjczF6YSl9I5oRa7gAXjxLL6QD1+ld+EpfKEsvIK/5aKXfN4F3+ulqzgoTzp10ZnoF3QQuqXUtbyjf4nRlf7OJgj3CPdxooZrE/IiUri6jLCQ4b6pJNu+6EwOe8k65aELmWMMgQ/lkH9i8jWGHBYnNOQc7GaRttqauMqhsEHa+dw2zRE8k9fRO2AtHd2GI5PPFkkn4KxrbuEk9oDreBx1wASny6642sfYmLET7MVpMx0XLcTACxrkuCIGL4KeocE3GeAvP3DUHRsJ0OH0Fot/8c3pTXeZo4N5px/VX8S8EzQWZs+dY5tsvpmNGj/W9vjKf1pXP/NIfArOFQVcScCn/LqbE0cCjnLZaeIruOKogwZfgKYxj97xPi43MUhzp1XItO5DRj4YfzrFjLzjwCSmH/xuZc1xbIAP8mNT3S5H5DOvaa676LIr3FmJw/Lpyc95fc3bVdnkYKK/4Ac6B94gR4wd5mfGAPniMfqMza3L/3iVPf7k03XpOCbpN/QbfeQ8SY5z0pBl+pc89Cj57bUB6+pi8c7mLPMr/bXaN405lc1pbex4TouBH5/OtrR2WWtbr3V25blP41h9DT16hibZYCUt0ARMYuqz+H36mcm+EYSD45LLrvA8eEF98YBYcOhbnD7gz+Yl/er8S/RRjkAa8wr54aiMDRLy0D204eWKjTFoII9+QHepfegCHxbjPienLyaUDxzgofMpB43A0bvKlTzSM/Uo74FTWqld9B9wVRccWHdiF0AbPEZWwJWyYdtF/+AQAE/KqT4x8ICj/hGOwAVXYFCOMqpLDG7gybPoE1zoIE/vaoeyJf5qm7LU4R3bTbi7vndbK/olyoccyebzugNcd9Hk1xfQ1pKlK63WEY6VtlrYW7IBcG7xZYR0MjgxFhW4v7W9M65eIU8b46xTenrSTydzYrS92w+vcNqSDXUcq9Fn8WUTfeYnkfnSjfnNHWQxvjRPSG65gqWNU2G9nPrnhH04K5mjrr/lVhs+ZqwNGzHKfnrAQdWn4K4/+NIs2RP0AbyARwTxnn4r+4L+bW3j0//gOTymrOvHtPEI3cwn2jhmnoAGt63069Ruw9IXeX1BPWAtW9Hk8sTzpZf/0UaNGWdjxq5jZ59zXoWX8IVnlEO3ZLyxI5k7B+yU00+28RPG2qbv3tiWreDrwdXWXvgU2KhGFuKKgOxMAxYyQBx6j7ku5mjeOVmJzkAf+Bo88Q29qA0veEBZ8COQx/xKfpnOuiLaCae6ysMb8GNOcnnjIEI7J1WxXXjGRgjZa0Hu0nUErHm79ZsUyB0nei0W0nz6zRUEtfYeP91LhtoDB8YRJ1QZ7/CEvDjwoXUKOjnGEH2v8Y6cUJaYsY+uIE9jOeiLPOkEypNOjDxRB/2DLiGtDOTT50qjHbUpuSFPTkjapX2VE0zSJLPAA1d8coTm1hZrauVkbthd+FCACfwyaB0iXKJMHHIp09BF4A2NjYFyQzors7MjnXosnIjK85Nw6fScGAjAxuey0RKxeA4HkZ+M88/Mg+E4Jx94+CG75bZb7fV5b1QMlzOJum8tWWp7fOnLlXFy3gUX+sKYPC2SWShzWkzvMAN88MojQOGgCqZpwa2yZT3Kqi7weW4MwBLtioNGOi4EFti0DX0eBvGCg1PwgRNueKijXnR8tLfKzjjrzGqx853vfdfmv7nQy3ECEFgYOZRFiIinTH3OPrTTh23UmNF24skn+QIKPgfsTEOJG3SSz6DjmQC+4C2aoFswSEMoEXQF4JGvPPJVV2U5co/yZ5GjX0zT7n0vCyB2JfjhFQY091QyQIHDYskHOY70cGDjsIR+HJZ8Ds6uhvDz9vz+0PzrXD4RFIOBMuBM0Cli1Y/PdAft5ZnTbN311rERo4fbVddeWcEXv8AZBUU95Ib7F5QHXJRZa0OalD3l4I/LKs4dYHGyz+8Q5PTtgPXhiEryRUw79AN1A2+cZhhbcQSdfOen90/QRhukkcc4ipPMyGW/yw6fg6tv6/qMnT+/U4u7UdSvMWbAFbwJ1FU/0wa4QLfGE/yhbygn2nkHb9WHTp5Joy58rPHpZaKT9qjDHW99nMpOctTdH3dfcQKjs5fFJT/yw484cMlznNxQWRZGBO6goxz5wKIep0paah3Wy69MprrA6ejp8fLElIMWcIIW4SpaoFe0t3VwoqHkK0YlE0jcQ8ldqHz+fdGlF/nY/q+vfcVPWz4z5Rn77Od3D0fHqOE2bOQw2/3zu9vTz7JQ4kcQcLBwf2qMI+iGltaODqeBfOEMneAsOhl3Hd1MOIybOOEdi6MO6+SKDX5gKE10fGaA8YkRoQnHDT5fDMeCOCa3kAMmM/gBfzCKmPAkSz4WvX9Dx8CH9o7YsQ2ehGzC1+NP/LUNHznKtnvv++z5F19yXiMXlFNZ5B4+IyMuJ/ywE/LPJeepf3imDeQRvJgj1pkw0YaNGGlPPD3J05EpZI2+5JMYyR/wqUNdAp8Sf+GLX/K627/v/faPx5/wdOqpDDH40z4BuKKRZ/Ajv6W1o+Inddwo9c0xDDoWdLGAJR0DnKsYCJw4wBiLu2DqFycdnZx+6fL8+HSdMRR3KL0ya46NHrOOO1J+fuDBvnDEYNSCwheS+gXtZGhgHGIsumFZGEKMcXSo45NwCvzRCQETWXF9k2CR7sa5O6mCr/AN+aUcz9JrJS/hv9L32e+nPtdvu932Nnfe/ICf2kG2kLeAlfXjiqYWN+iQQ/KOPf4Ed3hOWH8Dm/rStGr8gMe8RW/ZpptvUdkTw0aOtN0+s7stb25xfcOJ5Tfe5JRFt88TTz79dDUfH/HLI9eYO84652wbNmK4l/nZAT+3w4443A78xUG23/4/tT332cf23m8/+/6ee9r+Bxzon7S6Yw9nKzLEYuttnJXIELyRnkHW4CGBsUCM3kHmGC8qT1qnL/IY+5n/Jc8lwypLXcYIcswYILTUah7Ql5yCC53KDzB0W1Nbm9OAwwld2tbZWaer0KvcI8nCxj/fcud4yA4yvGxFi98Lh4zTZ4EPMoOOiUUHYwD506IH2QJWOHfYIGEeSfMRi6d0b6ro5IQMfOay/2VNrR738ulzJ/eSmtVwUHb2uMOMcirPM6fsaZvPonAy0Y7g3nDTrTZ85BgbNWZ85azk1IlwYdEOjXLeUF/jmXFOOrD8s0JfuEH3gNeBNp7RDyxe6H/0res8P33GAhLHQLvbYvV6N+wz+In9vrRpuW35nq1t2OhRtttnPm0rWpudH9BXBjbwOEHLj37guMSBSD44r2xq88+m0R3gDGx3uqUfKAj9kU+NwTPmEddv/JIr/ZJ+0dXlZzAclqQznzFP0Zbud8VJ6TYjthLyjaPBnZxJjlmo//HKavw+MWlScoBGPWAxPzKf+1c0fnIs5m/NF+pH3nlG9uHvvAULbeePf8JGjx1nJ5x0suvv9ho6vtd5EXKA8xFnGXIRckofwB/k03Wt21KrrKMz7vCEZ3yyKCdVRxcOq5pvxvt1UD6HhoMdh3gl7277xXgv+xldqTED3nJMQAuyojmIsa/1DXnoU2gbMWq0XXXNta4bpHfFE+ChA4DBeKJd5TXG0Kq5BZzr9L+fXsIRz8I42wLoFWA3wuIdXJiXRVtZpj/Z7kqjLPM4ehCcqSdaeMYmU1ngkUY5xhN8Ia+5Na7LIh08KUNMHuV4FwzaFy9FD2X5JFK2Cu24HvVrGnCmpvVn0m/kl7R1JbuDcnxWiTzSJvwhBhawoUu6nnfCiqZm7yfRQgwu8Bd44M18yHot5DOcwDgkkBfZfpIr7LtGO441qtabwOPwg/jBeozAeoJDJRyk4ZAR16JQb2VLs1/XxJVNXDfBD/aghxmffArewaZQR7frqY5aOIg4qFKrddsAzv90so8rVtQntA1t1BMe4I8znY0UPu1FDjUGaYvAXN7U1u42s+zp5vaaPT15ij321FP26tw3qrmLOU/rDnSs2kHO4lPqpLtrHZWM0G+SRfUxaeCG/ijxZZ7gHR3P3IeeRK9oXgB/6jmtfTGW6X9koRw3K1ta7elnnrWH//6o+0goj1xQTjKGTqINyXY4m1ZbR3e7nf67U/2gBM7KRYsX+Z36jAPgYE+W8x1r7h5+/LQ/Ngl0RQHtoCNK5yTzAXoQOM4LbMNiIwN60Z/AgBfE5FOe4Dgz7/cNVtfrsFZpS4fXkNGmlnY/hOVzavpkHL0pPJavaPe7Vrk+pJ0Tymn91M7vGxTXPNCufxnLDh0TZhG60n276k9wYyyVczEOPt4Ze+oj5BN+0//IDzxVfxBLRwEPfUIafcbYpbx0DuXKsuKPYuCqrNKw+ZAR6QTkQc/eXl+/6wf1MzFtgDPrb8FB/5djjnT8CMToAODStnQL8uohyS7PJc2U07vDcAd9XnMF/CQv/68/sAOQEpDeIRBkQUAKQXl6L5HDUScHEc8q+/Cjf7fNttjcHW2XXH6ZKz4usm/hU2fu10tGxE233mYsYg49/AgfoKovpwe4lIOUtukk0sCVcnQMHUCa6it2OhCkNJnoHRglHSqvuFGYmNDAhcUzAsDpC32+rTryTvPe0tbq9wFQbmVzk/9gzlOTnrYjj/qlHXbEEXbv3+5L+fmuQT4dKSeNq6+71k99HHjwL2z+wgXVCU4+EacvoAG8xBMJGu3DD9GnWHhSjrQyVELpwhm7fAxWgoRX5SnbVKv5r6nFjjiTFnci8Xk3TldO8oRBgLPSPwVPzsr4DJxfj4b/6QeZXG5iwAhHxbSFknNFmHa42eUucQncY9LHeYPjk1OH8J7PdZevXG6/P+t3NnrcKDvyqMP9c3Dgl0qBPpX8yEGCUoJXpSzIwa/6DH7KCN8ypo/gHXAkn+ANPCbIso+opzw9650+JlBPdGNMlLJCHb/DMC2A4YmXTRMKTkqfbOSMKNpzOSqcqcCSoVjSTjlohT/EGnfio+AQszgGjgK8qOr4J4jdbkT0r+YYfzgokZ9Kx4CfL/q5c45fguXXNuMXInnHcccimoDsMWmRRhkWRTj4cPj552j+mVr+pUnKgrP4SR/xjgwQ6BfS4J/wRzbAH9pI40d1kC0+/+7u67bHn3rcDjn8ELvldj7Bir9FS960K6/5ox159JF27gXnGvdWch0BVEIPeGJgsfjCSUBgkScnrmiWgxX6xB9a6BuIe3LLu0rBTTJCHJMwzuj4vBhjj8kferQDJ2NWRi4GbzlZiwfEwMOokDyXeXoG9lHHHOuLzvXW38Aee+JJ5xnpjBfKwW/xUvUUS+aImaCRRfIo/4fzzrdRY8bamHHj3Zgr+4gy9B9x6Kxw+Age6c9MnmKPP/mUPfrY416W+pJV31RIcgueZT3qEkijDicUPbjDpn78kw6fVYeYOu6oSA4YDEEPfhdtGARleTk9vL/6B+2laTPdUYnD8oCDDqlgk+8LSYzCQl5VXzAxUDEk5XRBF7gx6gYpP7rCgoa+DbwanZUySjFWCegA+hN+oJvgHX2qcaR2g+7QrXv+eG+XiXdvsaXNX/hm4mfIlPdD2l0GrniGLNKn9Cdt8VkUn3dN3GBDm/bKLB/3LE44nfXavHk2atx4b0MxJ7T4JBwdobFDzGbPCy+9aCPHjLYRo0b6vMycUerU3591po0YPcq23GZrmzl7VrUJyWYiYxZHTWtnp70+f4HDxjHEnY+crvy/PgPX4gSaJLPi2VAx/EH+4Q28oA5pKss7i1kW6YxN0klDjjXWmLtUXrxwXTiE/uETexyZWgBSHh6Gfg0dCCxkAScWc7Rge9vpKgTkxhdsyXGHvII35cljTLS24eDJBrXglIsqZNXl1x198cNKPf38eF57nSOSPhBtXZzQSfMIDk0+A+Rdd6uBF20xVyL/0HLNdTfayFHjbNTo8TZl6oueD77O6+TMow4LLmgo+4AxxwKtrb3Llq9o8WfaYOElmoihg34v03gGVvRx3thUOuXBk3fWXR29XbbpFpv5ovTTn/ustXbGj0n5ptaqVT7vxafYcVpffFAsuODntkI6BUR/0EfEOKNZ3FJGdKifsft0cpKYuVs2oOZfTjyRFycjc7+QLzyIeWdOZ/678NJLbeTYsTaaz8CnTKnKMZcje5oDkeVG+wkewUPkHfrgpZfxk0srbf0N3+m64be/+/0avKf/cT4gy9QNRwB6K/cTfOKkLHzhc0iXZdK64jQn86jrkOoOdua4XN9xSieSNY9Sh3RC9HEuT3vMyZQhZk4mVlnGt3QlJ9XRdcyLl/8xb8ZTFh6gG1g0qzz9K3miDBsJOOKhTfNJY8x4VaBt6hHaO+uvUWIuQEcpnz7hnVDZgMnGAh/SyvLU45163s/JyVq2ST36V20o1salymJ7K492eMb5VMpJmY9exrlIfeggD1zgH3SqLDxFzhxP9V+SSRwTWhfIaal6zJt6Vgwd6G3NCUonZnyU7+AFLtIT8EEBu4yAjMhWXZuc6UAMP9S5vGll1QangTlwE21nWeQQSXwmGpvjOonfwklSrpnq6fe7camH3KCj0Hu9XH/DmMFRiTJgDmINUp3k4pRlbAKLTvrG20du0lU5nF7205Vp/YLDGt6EbcyhhgHf7JdeQRexBshlet225h0Hp2y+Ug/DM/pVeNAfjBm9Ew8lc8xN6EfNIcK/rMe4kX1G2RJOiYMcS424YGMJXjmPk4ZTeWA1eosyA3bJ5Rf5vLDVtlvYvIXzPJ32WJczvqmj/meNLJtc8DlFyjP9qBOtsjOJyYNGzy/sV97Rn2zmqR3KokvRLdI3ODKjLdbsoW95x9YjRB5f2uS+8Gsr+rivMn5whjv8+aJGzkquz+pO9mMvOjVt6iFvfAre3tZpy5c1WXNTW+Uspx38G/Sz9CppbCSCB2OJ8UP/8MzYY0OglBH4SjpyojFMeekO4PFOGYL6GhjoDoL8A6VMVHNY+lE18YRY/UVc6jeVoS7yE/gGD4G9fCW/oaD+W+2+OH4PhSsb22rIeZYx5pygPewjbKNG/wGw6FPKSeaJ4anaUUw6YciTlVWh4lNtKYhoBCXHJAEDs8DgaWdHkFgeV8EijhOEOAiZOHE64sxh0siE8vzSy9OqUwnXXH9dFs50f2Z5qf2CNxf6bo3a8TZWs3hCeOlUfskZ+AgBg4tj+x2uVFlckB+fRufJi0EYi/gSL3VUGBVqjxgagEE9YmAGXVEHHvm9gOmuRcooH6el/7BOLw7CwIFdKDkzFdMO5RAQtV32iS+C/JdJOYbcZS9Oe8nvx3rzrUVent0t1YNuBrpw4J36BNJKJUB/Eqq6/ll6CKOEjDyeET4Nzpj0wlksRaNyqBQpin7jF7k4+cWvsQa/2Y2DZ6s5UomBzclTTsjxA0Td3f6ryfrRG5aRnBRr78SYyoLOxBKDgYUB/RNBd8QErrkMA9JPu65CAWj3lf4YtOdemGIPPfKgDQyCOc4WTrIMVBNzya/4dVj6nUGYf6Aq+Ao/cPZyKgwnJLtsLC4G06c/fC4gfmdeMNEjP7SDXIpP6hP6jTGhsUi+xgFpHtIJXtUljXqNzirBRIn4IgODIS3GfLLxfsbhq3GAQo57RPUJkwwW729bnXSC9ESUhw/IVakHwFljgNh5lH7BXniBP7uq0Et7wCjHiGjiF3hLuQUnylM/HNHscEdd6qBwGXe0I9jUYWwQ4BP1GUfOX5wTfl9q7g/gxBUCMe69v9KdkDwz7qGpg1/eG+xPv7QXMraymV/vwyjotBVN3Icaf+UvhOPk5FfBaQdcwJdn8YYYXoArOJfppFEe/GmjdwAjhXLcWdlv/YN5gYD+KMc2xhILLwI7joxxBeQkxlcsHJhsGPsYwZpchUeMx3qdCq9XNDf5iRKVu+LKP9q4dcbb5ltuYdNmTHc6oIdxGaeoJUvBZ+jCUEZvCAYx44brNCJttZ1z7h/8pNvGm25qT06Kz/noS3QqcwWnWigLT+Fj6HMcawGXsvCRQDn6043wQXQQpx7iHmLywBcZDLxCLyEvlCcfg6b8vAOe6fMzdBSLSz7xIJb+hM+qQxrGD79OjjHkbQ7GDyfQB+TJiJozd56fKBw5eqxfnUJZldczMXD4zINxTl05ncsy9DeGJaHUociIp6f7iIBBaCzjhndqH77CQ/hatsGzeAwf0QU/+NEPve822mQTmzP3jUo+gY+swhuv558LximZUobJP/Gkk/1k7GZbbmVzOJ3JeMEQMrNFS5d5Hqdu+QR8109/xhfwn9z9s/bSjJleBscIDkbaefa5KY7PyNGj7OBD5QCO0/nkX3LZpZ7/rndvZi/PmF7pZujVhgLtslDiNBkOFX0G7ncosbuvkD7/1g/sxKc3sWiTPYCuWrx0qeuft9iQTDvetIdsghMBXY3uYJG5ommlj6cqL+kMxhgLUcopD5tpZTN3v7X4j8+Vv3DOWGEMqs+oQ5r0KOmlPkLOGz9f4nQZnzXRQAhXMgAAIABJREFUZ9IprkeKk4vAdbkuPgFF1tX35AMXmVi6HPpaIq9wtAI78Msyt6K51bqTI6czLXj4ES3dS015YBJTjjaBzfggoBPJ4wcNcIZzfcULL75c8Q78oEtjkmfGGfAJPAsvtaMYuPCBz8xoi3fCgjcX2XPPv2jzFrwZTo/EN/KARX3aIeZd8LGopr86wxek3Fm5y6d2tVoPn8Wv9l8GJ0YuFXBaLly81F6bN9/jpjY2cJv9BAttoTPQSeKB8COGXvBetHip/0ItdHodbK3UBnYgzsq4UiA2BVlI+ua1n6CMk7vgw1jlOgb0MzI+b+ECj6U/uA922MgRNmzECHvo74+4PCJ3pe1LXfTwG/Pn2Zy5c21FU5OPGewQ4e7ymtY16J6ly5fbzp/4uK0zcYIdefRRXo6+QNZUB5nmbke984NV0M0PMXIHMvKo/uNXZ/nclc0dnM9aaIIrd88zZ3CoAD3Hqcely5p8c0sOC9oIezXLMO/0Bf0dDiiddMlzJQtR5oLpM2f4Bgqn3IDFXfZcT7HuxIl26m9P97EKT7Gfsi0ccofumTlrlr04bZpNnznT+U97opuY+QuZx17weSI5iZBHguZZdBE2MHWwOZatzL9gzNzAO7i9sWC+201lGzzTl0uWLbXX33jD3nzrLZ9vc5n4rL60RcnD/lq4aJG9Mnu2r5FefX1OWmwHfZShjvQX79gQr86ZU0fjjFdm2tQXXrC58+c5fqKD8uFAizUCdq5wQK44ODJn7utG/emvzDTWZ+hb6qltYnhD3Nre7mWXLo8f9OR9yvNT7ZFH/24vvfxyXV1oa2pptpmzXrHHn3rS/nrfvX5dCfyrWxu5AxhbJBy99Em0GeMZOaL/0DtyvFAGHRJ2S5tNm/GS3ffAvXbPvX+2Kc9Pts4exgLy12fTX3nZVjQvt4HV/Z6uTXbszpmzZ9iTz06u1n+MfzaA0DPgwJh5eforNuW5F3ztx7/Ojm5/xlHZn3Qtsjv5uefs9jvvsDvv/pO9MO0lP4HmeCa5Q/ZwknBVAV+HccKOd3Q3X7px4ow2kV85bpBvYDO/M0cyBvhFbKx81nTTZkyzWa+96vWoS1nGwR1/usv+dM+ffQ5Gv5CnQF/fevttdv2NN9rfHrjfrzaCj+TDY9l0jJtFby21fzz2pE2bHteIUAY9f8ddd9ttd9xll11xpT3/4guVHYk9SSjn19lzXrNJk5/1+RqcsRGwTYFFOZyCT0+aYjfcdLNdevkVdtudt9mcN5DvAbviqsts+Khh9q7NN7Hpr3Bnftj6ooWNNPQuX76e9tvT7dDDD3OdAX0zZ2W+wHv0G/ae24bpdDlwQjdoXR4OcmQRXhAow7zI1RtcCfXLo4/1KzhemR2/uYFNc/1NN9r9Dz5Y8VjrRj6Jv+tP99iVV19nixan35WosTHARl/0y8r2Nrv2ppv8mh82qdnsYn5x/gyudmc5/Jo54xW78IKL7Gtf/brtttsn7ahfHm0PPfSwb0iIH8Q4DfWO85Lxgz5m/cOYIV8OR+iEpxxCe3bKFL/X/ICDDrQf/PC/7ReHHGK/P/NM46sd/W4LOk5XH7KGnL9wof35L/fYr08+2b73gx/Y3vv8xH5/5hl2/0MP2uJlSys8nJZiDYieZE68+NJL7Id7/si+8MUvev2jjj3GOBD42tzXvS46Cl4S0x4H57hz/YyzznK/GXjffteddviRR9pee//Y+/+c8871zXvojU0taA8HO2sAxhyygEwwPj0v+YzgjeYP8uAdNor4SUw6YUhnJcVBGIXJwIsQiwbyOOHIAMBpoMWXA00OQYgsB48aJo08BjgTAIpARrXqM0lMnvqcn0pgAr35tlvdEJYC0MIRY5o6fDcv+DgfhCuGNgY2Cpw2YT4CgOGxYNGbTgOTREXr6nC0QhOGAgtoXxwXiofyLGADFwyFmBBxdCxfucLrvbVksbfpTqm0CIOPzpM1HLPsLHYYdfisG2FDOIDrjlbtUq1eXS04oAFaGLDQTTuaiGiDNGDi8MUQwygTf4IfLH4ZTCGUkReOXAy2cuJkQbJo8WJbtPgtN6DAi/IoFBnggk0cgpgNqDJPz5TBQckkVevttjeXLrbZr8+xuQvmO8/pN8mEZqtBTpL19VlXV5fVajVb2bKi+oXurt4um7dgns14ZYbNnTfPJ+vAJQx2d6qkhbUvoCunagyaWGTTP+GshLde31bb4mWLbe78uTZp8tM2e84sm/XaK7bwLX5FOGiEP2F4Bf9YsDE23pg/3xd7wFm2Yrk9+fRT9sBDD7rRQb/CY5ShFCwyh/HEBDPp2Wfc2OAHHCTryI/KKgZPxhET01OTJtmjjz3mxhOGSfA6HJaUjxDyKtr4tXPaeuTRR+25F563t5YsqZQGZehfTnm11XCqImN5d49x6/JdLG5ZmDLRg3e0Hz9CMelZPkl4xJ1OKDpkDGUETsCQYQhPSSeAC4r87nv+bPc9cL+98urs2GBwxR1ORcY6ilyygm5ZvnKll33goYdceT/3/PMuU/TLkuXLbMGbb1YGMeUZ+7QPzvARw1OLf9FAOWhjbFIGoyj4w+fGXa6bVBadtGjJYrvjrjuNTRbCw3//uxv0KhPOAwy7QWtua7bOnk574qnH7fkXp3oazvflTcvsnnvvsRtuvsEeePgBv4YAJyV1+ENHim/QAH0YUBhMZ55ztl14ycV2y+23GbwHH/hE+9SLvsNIi7+3liyyBx9+0P549ZWGk/DGm2+y6TNfcT2JDFCPhSj3OZaTjCYQjXnKMtGgGyjXGFQ++BAOZ4yua6671s48+2y78Zab7bXXY8KUo2frbbf1/lQfU5exQIyO48Ta3X+5xy6+7FK76ppr7LEnn7CFi96sW5xq0qcO9wgyp4wdP87HJGksHK648kq79PLLXd5YiDFGacdDmgeZC5gXJMvMe5If6WLgNbe2+g+gXXHVlXb4kUcYxgB9gZFBPoFFqxauvL/2+ht+5/JTk571fAycv//jcTv+hF/bgb84xH+hdeoLL1WOGAxd+I1xC8+BwTtGPj+QcPiRR7mBd+PNt7ohzEKZ+8i4r/GQw47w8uor4USbCxctNtrhbsejjz3ejjv+RLvy6mure0PpUxbovgBNxojqe4xRMVTfJ8el699B8zH50CMP24knnWR7/WRvO/SIw934xHkg3cq8XcL+7ve/53234UYbOT7oa+WDl/gAHaTHAqT+i4nfnHqajRw9xjZ612b+a8HdbIqhi9A5y5a7c3LY6DG21z772vW33GIjx46zsetOsLPOPc/L8MmYjNrnnp/q+Lxz443sF4cc7PM78y96Hbm56pqrPf+9//Z+e3kmRj84cuo47kvkzqxObAnmQX74ITlN+SSOr48IuvidZzkqu3pDhuYtmG8Yieeef77zk3nogosusm9++1v29W9+w2665WZ3fIhHxIwvrtb55ne+bZ/YdRfb/fOfs1NPP831P+ME/SA89ez15r7uY+cb3/qm/fsOO9iHP/IRO/iwQ40vYJi7KMN8pLkTfQ1uX/zyl+1Tu3/G79g+59xzXS+5frr4UpcrFmHUxan1wEOP+ELsxptu9UW0Fi/0LX2K0+e++x+0M846xxdvLDipS6Dvuej/sSeesrP/cJ598ctfsY/s/HGPf3XiSb7Qw/mIswdY6Cg5J5974SW/HoCF4PKmFnv8qUm210/2tQ/t9FH7/g/3tEcff6IqC55z5y+0Sy69wv7n5wfaV7/+Tf+xPe75o31+iXXYsJG2xVbb+DgCd/QeYxN6Zr06xx58+O92xJFH27e+8z3b+WO72K67fco3EGgfHF2Pci8fvwDshv6g3fu3B+zQw4/0+8jIv+/+B+y/vvYN//Xmvfbex6/KEC9wSFEGOsU73gm8U25p8zLbYJMNbd31J9iHPrqjOyvdDqYvXK9x+rLHJk15zn557HG21Xu2dyfsxpttbrt95rOOB7oG2oAHbLUvJ9699z1g+/70f2yb92xvY8eva+/Z/n12wIEH20033+aOyDWclZyc46QXJ0vSXdI4LONUZPxYU3t3ty1cvMRO+9/f2hf/88v+9dWHP/oRu+jSS9wWYgGLfudEMwsz4YSdhl2JXF5z3XW23//sbx/44Adt03dvZh/7xMd9wffHq65yu011GKvMDWecfZbLL5tnY8aPs512/qgde9wJduBBh9ipp/+vTX7u+aod5BD6/3Lv3wy52/1zX7D3//sO9u87fMj2+NJ/2gm/Ptn1PCd93IHCifR07zD6DJvsmcnP+mLyPz65m22x1da2zXu2s69+/dt27vkX24yZ2WEm2cr4xukd9B7OD/W9Fv84mPml74/s/DEbM26sTVz/HbbvT/dzx9esV191vm2w0Tt94QtMbFT4xnqHd2yIu+6+2/bae28bwZ27w4f5huK3v/tdu/svf/WTQV7OHQ5xSo9TY5yqacSVcugK5lme0fssun+4156GXqPdv9x7r33lq//l7ay3/vp26OGH24svT6t4zfrm2F8db9tuv52NGjPGncl/OO9cd8QCk/mDRb70GI5P7vA/+rhjbceddrL1N9zAYb9zk43tRz/ey26/805biOOQK5KSfY+NhY191h/Ose//9w/s/gcf8Hy+bPvaN75uW2y1pb33/e+3T37m08a1H/QfdQjYp2G/Mw4H3SmJXfPpz+5u679zQ7/PmM1YdPGVV1/tuhl+UCdOKgXPTzqFO8s/atfdcL2vMc+/8EL7tw98wMaOH+86HPsYelmvMg6+8a1vOU82edemNm7ddWziO95hH/vEJ+zkU0/xdQVlCTgJ0GeSj5weJ8KQI3QJTjxOWrGOoizz/zHHHWXc3Y8MbLjxBrbeBhP8h1lmzJpuV197pa0zcbyd/rvTfJ2GlU3oH+y1G26+3rZ777b2qc993p5/eXp1uo0rQ3SyjXth+RG9Xf/jU/bKzNm+BOyodXnc3d1nPd19bivu8eUv2fBRIz2MHjvWbbovf+Wrdv2NN/umgX8FkvQvjio+B+/0O4Jjjmtq5QRr+BCWNzX71x7wADv/M5/9rG39nm39x/GCL9irbTbrtdn2gx/9wHb79Kfs5Rkz3PdwzHHH2cabbpJ4sZHPvayrWGtT9x+PP+Z9zHVs8Gu9Dda3H/9kX58HGBcap5TFTrv7z3+1dSe+w/bZb3979bW5hoOuvCud+WWrbbdxB9Prb2AvqT9jnD797DPexoYbb+R2sfIVI6OHHXG0bb7lNv6VEZuz4LXbpz9pDz/6oF106QW+kbXhxuvbi9OYn+NLPmRg2YpmO/a4E22zzd/tX5S4Dlh3Hd8c4vnju+zq10jQFhsV8QVBugIo/dARecyFmqN4ph/YyOKZOeXJp5+xH/xwT5cDNv7YZMd+/fTun7NHHn3MHaWMna987as2b8GCug2VRx79h/9Y2EYbv8tuvuVO5w88pt32Dk42DthTUybb1ttvb+MmTrTrbr7JbTo/nd8V8tDU3OIOuh12+KCNGDHShvOjbSNH25jRY23ddSbYAQf9wv72wEPVvIfeL+1Ozb3Rt+H0D2dlOGTB5drrr7OP7PxR5z28m7Deeq5Ped5y663dfqMcQX6Ax598wvUQ+o5yBMnVOzZY33B6soGC/mLDS/Vxfn77u9+xdSdOsJGjR6e71Ie7fgAG4+iwI49wPxS6S/WAg3Od64yQJ+5pv+CiC22rbbb2trmHna+LgIHeeeGl0M/QL9sAWH6yMt1Hjg2GLlEbcYoT/ZJtJfkBVAZYhGFhpOS7KaWoKShvPALLpIVz4R+PP2777b+/fXDHD9nHdvmET+QYCa/Oea3aMRPBLIxxTrDYR6kec9yxtseXvmi7fnI3+8IX97Bf/fpE9xKz8GTyYqcI5bz/z37mDMDo2PPHe9kJvz7Rfnn00Xbm2Wf5wh8HAvg98dST9vMDD3C4OAvlAGJiuvNPdxl3Oz72RNwtxk4Jnbn9+99nH/rwjn6Po37Fk8UwO1b8CM03vv0t+7cdPmCf32MPvzgfnGiLHU85SHmHFzhnmKQOOuRgm7DeRNt6223cgPrEf+zqk/5L06OudhLhI5OYeIzz45TTTrOtttnGBWn8hHWNuief8hub+kIYQRJUdg5/st++ts9++6VTQdHhOGjAhzZwwt506y2GIudEB0qUxQX12HVu3B2kf6gL/Sz2MRgeegQjb7XfeckdWyzGGDwsKnGGiBYmMg3Q2DkIIZfhikCWAlsayzgrr7z+Wjvy2GNsx50/Yltsu7XtsNOO9qO99vIFzbTpL/vCjhmqp6fHnZQ833vvvbbPPvvYQYfwq8ir7LW5s+3Ek0+wTTfbxDbZbBP76Mc/aqeefqorsKAraOOZwIBgwgUXFvooR4xLBowWocjhkmXLfMdjz733tInviB9J2Hb7bWyb7ba2b333m76TxykTYIbzicvpV7ujAuPtAx/6oP31b/f5KZRDDj/MZZkBvcOOH/JTNtSTUxgHy777/9T5zI8nUQ5j8r/3/JEbVzj15azBKUVd2mZH8bNf+LwrHhQQ9TCod/74x/yzRHb7KAs9Gscspmn3d2eeYdu9973GqSDqTXjHeoZxfPRxx/v9TIEfDnN2hFa5A4I0An0aDvu8QMH5za/Us3A45LBDfRKf/f+RdtZhWlXd359uBobu7gYJg0ZFRBAQVAxEpFQsFAMp6RAQBAlBQkBRFFFpMZDu7u4eYDrXe33WvteZm+d9fn89ch3PPSf32XvtFd8V+9hR9brATMOjIpWpPdWunSqhgOg8i3kPbzBACU/zwsWL5aVXukpUTIwyYhapqFajhgz5bKiCQHwPPIUtjUg2H/h56PBhea1nD6lZq5bX3wjVd997TwF3mCz9NODTT3UOwhCdYyNTV+qtWLmS8oVdu3dLVjYRhNSNSfMAVHhPVEy0ChiUWhsLjCB4AUotynK5CuUlNCLcawOKVLMWzWXpsp8dUIjHKosaITckJT1Z9h3cJ0VLFNXVvln9+5+N/0j9hvUkKDTIe0a9hvVk2oxpQg1Vp0ozDqT/3FYAfOSoUVKjVi2J9NFPdEyM3psrd6z0fv11wRiBf/HN8J97SQAMmYJy+XSHtlqPFToIj4rQ+1iQq0fvXp63GUPHxt88wsx9hLQJauYWCi5zimspQs/e+AFzjPMcA+DAG0hNXd7LhiCFb1FrF/okQgZjgKgJA64s8uL4qZMyfsLnUrFyZXd/UKDOGZ7DvMFTyHuYO4yT3c9qzIwNfBbnAX9XqlJFn4Gs4VzZCuV1hWdAXp6BLIPG+I03EcH9cKNHVN5BP8wtxp/zgKfv9uunz2NRFTPqAoODpESpkvLVzBna/1yLB9b6Y+ToMS6Kr0lTjaQhXT13HIu3QANECgVLtRo1ZdF336uRYfeRJgbvZU6uXL1GHnz4Ee8eQDnu7dXnddl34KCQPs3f/T/+xIvksdpctAclr137DlorlOu4X+t7BgZJ6XLl9Tlbtm3X7wR0xIGBo4d3M/YaJeRLg7QIIBwdpPXwfPgI+4WLlkj3nj20jzCm6E/6Cp7XuGlT5WvMca5lY+zYULYYX/jW4aPOw867jb5sb/c5hdHJSJNTI0aNUaUXAHLXvv3K8wELAUjOXLgoYVHR2tfdevTUAvwvdH1F+6x0+Qpy6NhxuXnXgZXIZFb7hkZR9Eb4FtiBv5q8ht/Q3gKFC6njBTkB71V+4au3C1hK+ip1EAErqeHF3lap/G+AZXKakznoFvQdyiIRHYDikdHR+k7e26RZU7FoHOQ5iu4jjRu780E+3hIUqEYH8h1g3XQT2kg/Qt/IEeQM72GceDb0zB6d5+s5s5WvGH9Bua1Wo7qeN0Va+ZK9M5A6nkFaI++nZb/4xjhV6tSrr8cbPvSweufhF8wRlHxHB6lSoVJlCY+KljbtntbIGI5znrIATZq3kNx580l4JDIUYD6XhITDz4IkOlesdO/R0+NnySnOYQY/HDZ8hNLEk0+1lZ9/WS4FCxfRv3X+BATJ2HHjdb5w7bHjJ+Wxx5/QtvNc0maZm1zbs3cfGT5ylL6vQKHCXvkKvgEg6t/NW6RYiZLe/KJN1OWlTiDPisuXX559vouWrVAHaxYL/LkagS0efUyvqVq9hvz4089Sqkw5dTxgwLHh2KAvzPg22mde8lv1HQUr3Xy4Hn9dKtesrEZp/YfrS3IGjpcsiU+EvrPl2q2bMnTEcClXqZLkiotTwD53/vwSV7CQBPjaW7lade0v3gs/8ncefLfkB9c3Pv5VuGgxoU/4znwFCsreg4d07qFz4QBgkR1+uzImLsqF6Mp4UoR9x9nvOXhI6jZo6GjYJzMw0qB77IQPP/7Io8vlv/7qyW7mpDMOH/DuhYbN0LLFr7p26+ZbMMDxHgB/o2HoPX/BAo6ufXTF90Az9AH0yn6wzyHCOWgwIira0SKLdmD0hoXL8BFj9VrAIo028YFjK1avkBKlS0hYZJiER4VL6XJlpWx5xjq3guDDho/R+2w86Xfkr/W/G3fnDPNPQcUZhvEPvUGv5SpWUKALvQx7CEAW2UdJCyJ7+A74lTnrmNvoNugy9EPlqpXkgQYPSLGSxbz+fOOtvi4ARQNG4B0OqASwdFGkLi1Und46b3OihA0sBVjDDhk5erTqplWrV1N9yvGcYAUV0QcAZAoXK6rvxuZCJnANMvz9/h+oPEZu036+hajHQUOGeG1lvCtUqijlK1ZUHkokbvFSJRXsIzPGOXfdXMGmqv9gQ9X90G35TmgCPa96zZq6yBq6C3Jg4uQvVFaZnWhyDNu083PPqR5MOzH2GzdtIpWrOt2DY9QyJrCB9qLvw3t5DhkFyMmOnTrpGBQqUljHAXnJ8Tlzv9F70Hl4DmP0QP360r5jB+na7RV1LHEcXeq999/XYArewWb8gb3bHK/gHFHu7AGRLOoQW6ljp2clKCxAeUfb9m3kxa7PS+Nmj+jf7To8JZ27PKO/mz/aVJJSseuxWdIlLTNFPp80Ts+Fx8TIxu1uASzKPVi5ECIdqSsOT4OPb9++U0FK1iuw/9555z0JCnHyBzsenf+5Ls+rvct34lAgwh3dgNvQVe76UoKp6a0Ampa1cYuFEBGt0XAKyGaqPl2gUAEJDg2WIZ8NUj05JS1Rw2uOHDsoxUsW0X4eNWa0tHjsUSlYuLDqMz169fLoCwB87/79assCLOIEQOfp2ae3AonwgZq168jJMwS+OF3Q+Af8hPN58uWXjwd8KqXKlJV6DRoqQNb3nXcF+ch3slErm/stSInfRNyy6B+6ydwF8/U8/A++jqMUDIS6yiy42Pbp9jJyzBj58JMPpXTZ0lK+cll57oXOGllZ/8EH5NSZU5KWSXaZk0Wzv5mv9xUsUkhef/N11bPBPwYMGqgAOm3C+bN1O4EXjqYYB01x9y2cx3GOkVYMj6C0AViCyfkr165Lm7btlGdSegPdeM7ceTJoyFApULiIlChVWtp3bC95C+RV/R/ciWfa9vvKFR79EF3JcXRPVwvT1f/dsHWjxBXKLwGhgTJ9zixJSkvW/iEdPjktxcvACg0Nkeeff1ZmzZopCxcukA8/7C8FkQEBQdKsRUs5etwFV/AO5ovpmSZznX2E/e0ilZljfPvJ06ekbj0ni6pUryZfTpumQRAEt3Tv8Zry/S+nTfWCTOAjh44c9u6pXbeO9P/4I7WVCS4BL4rLh70QIB8N+ETxG3iH2SXTZ7LwXIBibvCo5b/9qkFKRCQzdzgH71y2fLnqqOipRlNgbJyH3zZq0ljLGhFNS1Tzrj17FHvjPLoo5RjpC77R4ylW/oNv9wtwYOyRY1xnY8d9ZtvYMXse5/4rWGlMlgsNVIEoer/xuofGAqzkK+CEN419qNEjGh3BPQgJ6ygAsS++nCIGxJjAi8RQUQWAtK6TalQOHDxIj3Gc6Bcz+kGdOQZwhjefd6BYI2QREqT14UkF+HDvz5SmzZvpPUQeAFzWb4iSEyhE6wAO8jxASUK0mcQsQoMgQGgVLIJi5Qbgpa4vy+GjR7wORYjwDqK2AGtVcQ8KlDLlykn9hg08polB/HK3V9Sby/Vs5knkNyg14CCDzLsqVaksZcqV1d94/QC2COO3e21lb64F0LXjjA/ABd6cTs92FpQ3riECpXTZsgqg6rcEBkizFi28Z2KQGIiFMMfjh/Dj2dOmT1fQy55TvqJTBkjBmzFrlobRQ2zWBn6bh84UKSaonYfQ7DcG8jsf9JOA4EAJCAmW4IgwKVzcKT0AUyiQLVq2VGZvAoo9UZUTJkyQgIAAKVO+lIwYPUzq1q8j4VFhUrN2Dan9gAM+QiPCVCgQbWjKCoo0zNDaQRuVofgASwx+rgGUADijNijfHpM7Ruo3rC9PPd1GKlerJMGhbqzwbJpiwncRYccer3DNOm7lZsAYhBNjWagI9aGcYQm9GXiyYvUqqVu/nm/M80qT5s3ksVaPe8Yegg5mhOLIfOJ7oHFAfvoKpQvFE1D+kcaN1PtBu5ljbdo+pZGEGKrW99AfzMzATRhl+2c6qmGr3xub21O+6SNqE5GmhIJpUVEAFABA9JXnlEhNkemzZuocd17gBcKzeSYKNyCUzTmOmYLFNxkNAoLjWec8ICoROW3bPy0dfRFVHMeDTfQjhuO9BFJkk/Q3kayARBjF4RER8vgTreSdd9+VuvVc3zZv2cJjytAW7+IZfAMeUIBIFHWUToxt+oxzSZqmj6BJV7CUNjDPAVXpS9Io4ZWAroTlw/DhMSiiAO8wdcAveATAKXVk+V7SY1hYB1X6j79QLvC4xsrL3V6WmNzRStd93ugt7/R7R0qVKannGzxUX9b9iSPBpaXRfiJVe/XurecRVkRUDR46VKMQGH+ey9aseXP1mnGP40GZcvLMcXmo0YN6Pjg0SF7r2V1GjB6pYD9txXv8+8qVChygzEFDGFfsmTvMb+Y8c4f5z9yy41xjtVHMiDWhREQUSr/xPXhot+7dFRxF+cfzzDyg3dQtRjbjNQeEAAAgAElEQVTYfOG5OHh69emj5+FXPXr1VPny8acD1KjgPryAgChc77+N96WBc02tOrU1OgFDB2fYZ8OHy8ONGulzc8fFybARI3xR7u4Z8P3X33xD5Q2OOhwa/s8mKhpHF8+mTiHKKXIPPtD5+ef0eFy+fKpA0mcGxFA3+aNPBijgERObW57p/KyCISiSY8d/LtRIUwAlMEhq1KqtoCLv9Rfq1G6uWqOmKrlE4gwbMVIVPBQqgBSAIJ6NEvz8Cy9qu82YRUn+d9NmyZsfWR6k4Mm7/d6XeQu+lSlTidTo4B1v/0wnOXTEpfrAB+ALluqD0a2ApI/Xs0Ku9Q8GK+P/+8q1Ur5iVe0LImLo96+/mSMffNhfI53cuNQRohZRtjCS7RnILs4T8fC/gpUxcXll3+HDHmACWMniOUE+EAKQksivX1euksjY3LrNmb9Ar6feHs4aIitoD3SMsmjtZA/vQEGEj0GjRPz7p2pRGxDwhQ1DjagS+/seq9FSx4rtP6IrU0hlSnf0iKLI+0PCwwT+Bo9BXlCjGucITlz4FvOdFJ9GTUhrD1AjHafjzt27BfmDPOA4+gpRj+gF0Dob9+JM1e8MDJAPPvxQcPBu3bZN5x3gzSefDtBr4S0AuI8/8YTyUXS10WPGqBL+/Q9LpM1Tjh+FhIbqwogAe9R3o7+oA8fiVQB3AHqWngfvMD2DWm4GuDNHrBYt8wADD2AIQ+aNvm/JXxv+VZpmsZDOz6GMB0mhIkXlm3nzlU/R1oREVt5NkslfTnXvLV5SI0Mio6LlvX4fyAf9P1LwEHAQ3sb73n2vn0RGxyjgM2zkKNm0Zat898OP8uLLXT3nAvMNYO7YSbcwJO1mjo0awwKJQfrtU6fPUNCRGrhLl/0izVs+que479ffV9wH/PFeZ6A6BwJOi9DwSI3sHPLZcOn07PMacWq8Gb7MXKPNbPQfx9jMOLibclfKViojAaGkgTeUtGyctSQBsoJ7hoyd+LnkVuMnUFq3aydLf1kuZy9dkrV//S1DRoz0vhV+dOb8BX2HARrMTZwb9MPjT7QWAGlSmX/57XcZMHCQLprGAha37lFOxaWAG+0D3gNYukirDK0lyzmOnb98RXq8/oaERkWrToWtgI63cfMmBSnNRgA8YE7i9GKcLRDhlW7dNALoidat1XFP1gEZJUSsmfMkT9688tvKFZ7tgq5BxCX6FsC8RlbWrat1HaElaOfSlasejS79eZkC6ozzQ4800utYCBQDfOpX05V/c65kqfKy5Idf7jPUcDy+2uNVdVKWLldalv/+i6aUEikzYdIUBRu/XbhE4u+y2IoDKJ0eiy7r9FnkL9v9vChDBg4eouA2i+gAqlOWgnRkdDYDzHDEMs8BH+x++Ae/yX4wHgDYAah65PgRraPd/+P+Pr0nQME+rof+2FytMt+KwNQ999U+12t8pbrQZ8ncwrbgHWXLl1c+Bk/F5kSnJiqQc0TCPteli7a5wYMPKniHLkZK+ptvvaXXxObJLQAWBJ/Yd+BcRk9AN8cRSsQsPBG9kUjzFo+21HtxkMPXuQ+AB/4HgAgoxfsLFy2qEak4dsgKQZcn5RpdifNVqlXVyFi932eX4TDFbrbzo8aM0aw3Mi0o1TVk2Geeo3XEqJGq00Gz2Lc8h/RQ7oWfUobgqafbya+//66R+0RqAvQSQUp2ApFaRFdST5lMIjJBeAeRxDwDHZGIVfgCtIP+hnOZvf3GGQ3PoC6e8RRASugKnUB1kaAAjaQ8fuqIpGYky8Ej++Wpp5+U/IXySkh4oASGBsijrZpLSnqSpGcBShNtmizjJ45RsLJwyZKy5+BBzSoArLSyKNSCnDx1mgL6kVExcvDgYW9R1eSkFFm4cJHkz19QonJFyaAhg1QXpI8IfmDespAd3/nQI401ip1zRFgS5cdvdBSAS/4mUyjRt/pxUrKrHwq9EygTncthE4CVuE4AXckFPHBorxQrUVgMuwAsJYuKvkbmA/bg/EaHNTCqZ+/eCk6BMZC1xZjh5MKJoYsC4+D3W9tg9bo/1LkGn+C6Ds90Uvl24dJl/YY9+/arzcZ3ghGAC/BtFnhEUBjnwEUIUOKcbaQPo9sGh0bIW2/3k2MnXGQmwRM//vyjvPDy87qYJ1GVVWtUlguXL+raENACsvLX31bJs8+9KH/+/afcS3RgNs/GhmIegZ3wbgBGAx9NFnGdlRODvgAoOYYuzLXowdTWnDt/gedwJBPGQFzk4MLF30mTZs0lKpfjVQ898ojySOaL2QhkPlGKBRk5Y6azARhvnOsE30ADW3ZukyKliuu3zvjma0lMdcFGyekpsmnrZgmLCJM8efPIxIkT5NKli94KO7du3ZDFixeproyzce78b72+ZU7xTQRpMFeYX/BpZyPlyF6ugz9hu+OcIdvLnMP0BxHSq9eu8VK6oSvKVvR9+23FRgiUIFPH7GbuIRt3+MgRykeKFi+m2WUcZ4O/IusIAiJrzALl7Dy802gV3ZE5YJl4lPwh8xK+y7gS4U4WnAXq8AwylQnW4zwLj0JTTu+4n/9rhL1fORBowOl3OfTp+FLOmiL8bRvv+q9gJSf8AUsiWd5+9x016DHWv/7mayXYHbt3yJy5c+SJNk9oY6vXrK7puBjU/Ltx+4YKtSLFikhIWIg80/kZWf7bcjlw6JDWIhk5ZrSCNYT000Ggx0wwIjBRPoj4Ii8ecIO0uvnfLnD1ArMAOVJl/MTx+t78hfKr4ETlT81Ileu3rgtRcVExUVKqbCmpVrOadO/ZXX5e/rPWnJi/cL4ULuYAyT5v9JGWj7eUsuXLSo9ePWTNujUa7fTRgI8kNNxFrPXq00tXxuKbSDumdhyLYbBKb5t2bWT6rOly+epluXn7pmzbuU3e//B9bRcDyAIZLAbDvTAF9kR74tnjPHu8YgcOH9LaJxgQjz7+uHrvSD9gIjIebhIS1RCswIgROEAWExUhzvMwiDG0//rnbyVqVlMn8sPAIkKnz10kJdH9S05Nljv37kjVGs6IxLMbGBIor/V6TTZs2iCXr12WLdtJTXEIfJ58eTQUGyZEu4wZMUH5zcZvJinnlZZ8HmAY08QvJkt0XC4pUrKYDB01TH5Z8aucOn9a/vz3L62dUalqJf2OL6dNkbS0FElIuCuZmemSlJwokyY5sDIsMljiCsTKQ40ayLJff5Lbd2/K9l1b5f3+/SQ4zHndBg4Z5KWDYvgywdwkYrGInDB0mAqMEqMH0BalkUgSahTNnjtbdu/bLbfv3JKLVy7IitW/S8EiDqBv1KSR7D9EPT0ARJfWe/L0SalRu4a2H7rDQ97ysZaa0rvs12UyZdoUTS3nnj3794h96yNNHtFrGAfoa+v2rfJ0h6f1OWXKl5FVa1Z577h285p0e62blKtYTiZ/OVnpzdpAyjDnoIOI6AjhnW6Us5Rmt+/c7tE04B7GJX2DQgUzwzOyYeMmjZhyygyRcgCWpAGTsuS85NBxeqabgzyfRWJsRevwyHBhPj719FMy79t5cub8GX33uvXrpFadWqqs1K5bW9PruZd5fOnKJZk0ZZJExkRKgcIF9Fmk35P6fO7COVn03SKPPl/s+qLcS7grKSlJShdQ2MRJEyR37lwSGBQgb7/dVw4fPqiUd+rUCfnssyESGRmhIDdAd7NmTSQx8Z6fCM+SCRPG6/nY2FyyddsWPQfNQX9ZpAVlpstnKMwBAVKiRDFffRfr2Swd1+CwYOVxX834SvkAZ+knIiVr1XVA+mNPPKY8kf6yuxd/v0jHizGLjo3WqMq169cqmEn05YyvZ0hElItoeLnbS3L77i2v7bdu35Sur7wsrZ98Qnbu3C7p6amSmJSg548cPaxewZCQYAkLC5Ht27dJqn4P8zJdvpn/tfNyR4XI3AVzfNGWWXLi9HFZsXqlwCPhHTaH4TGXr11T5cKEMIoEc/o/5z60g+CGB/DbnsH+x5+WSYMHG+g3d+/RXY6eAPxy/35d8asnS+iPfAXzCdGmCUnUGEa5yZKhw53hwjyDn5NKT39CR/C1pzu6eUO6DvKAe27fIWU0SyZ8MUEYJ6JWiJju2q2rHDmGI8r9Y35Am7y7Zp2a8u/mf71zXNH37b7aZ5WrVpa7CazQR9kRgMd78ta7b+mzS5YuKb+t/E3gq9zDPNm7f6880pioxwCVS2YE0h8omUSDOKDbKQTUQKT+oPXbjFkzhShZ7seRwv3wKs7Dr0j91TbXrqXZBigonCOdjIVewiJcxCxK9JhxLnKGVDt7fq/XHfiLsUOUHjyBczhHMOyIsOf5tJHsA7sPoFIjLH0eUzzounHcD6ykYPrVa7ekVeu26pnv8lIXuXD5gtYetnH9a8NfGh0fEh4i/T/qf1+/UyoB3hETGyPoEv87WBknew+56C5ASdJNT549JwEaoR4knZ7v4oGHT7aDnoKkddt2cvbiJTWw+H50GAwCopMGDRmsgB3HcRyyn+IrOUC0OwofBjklVdB1Dh0/LrsPHNDUcyI7k9Iy5A7pdhksGMZiYH5ApX/dSh9YiYzYs8+BlYwLTrUGDzWQNX+s8RaFO3zssPYhNW/ffu9toV8bPtRQNmzcoDyIVlKvlrmBbsRzatSq4Suqz9ksQdbAjzkHKMEx6Bqee/PmddmyZZMcPHTA48Nffz1TwsJCJTIyXCMRnPSnhEuKXL16WXlzeHiogv7UUKKfAH4pndLpuWfVQU36Iso3tGcZNFxHFkuRYs6pSUom8wZAFf2H0hxEWuMw4FrboH8ALRzffAOGP8+kBjYZG2yzZ8/2ZENkZKS8/fbbEh8fr37S8+fPy507d/T333//LbE4zQMC5KNPPtFIensPEd+ABUQ7AZTh9KKuHDo0ei0OZcANSl2QCcNxCwLAePjl1+Ve1B66Gt9k5wG5caKYkx/AbNr0GV4UJbW9ABOsLZZKZ0r+fwMrb927IbH5cykvq/FAdUlMT5TkTKJLsuToqWNSHAdZUIB079VTdu7bI2laMsUB63eTkjTjCOcefUq5A3s3e5yrHGcjUsTfsCGzR+scXr3mLVgB/TP/iCjmN/ORxS34bSAmaeEr161TkJi5OGzYULl9+6Y30nfv3ZH+/T9QugvEWRsaIuvWrZGsrAzJyOCJWbJ5yyZZ+tOPcp3yOpk4UojmJGX6nhw6esjTxXAQcg6+zfzgN3odmTt8E/o8NMu3Gg/F+ck4UVaBa3BmU/qHa5xzkqeIrF63VqBvopo6dnre05GRIUePH9U6caTQzvt2rrYuSWWI0/9xEp06fV5LGTi56qJZTec2vdvpbchllw5OHTlS8IkGInqY1aLtu+C9lJqBr+YrwAJCATJ2/FiVqZyD7x47cUx1WM6NGTdGbt9FlmLHAEAlyZ79O6Vb9656LynN9I3Ts12NMoACBSltkUYWWct0dhC9wvPOXjgrxUq4uU1bho8a7slPrrl45aK0bd9WAglwCAyQOg/UUVsBO4zz/MORC4jFNe/3f997B7o5471562a1Z+x622OzLfp+keTOizMvQBZ/7xY55B70N86b7EZnIKoLndbuZ48ewnyJzhUtg4cOVnvPgTlZyqeVhwYFyNTpU737bAyQg9iqvPv5F6EJ902mI/Z508lmzsPD0ZF4J+PDNXY9fB1d02xMruHb6aOVa1YqCI7ugw4ESAANAUwCSLK33/ASfqPbWUYNPASwytKR6z9YT65cvyR3E+N95bgy9e+BQz6VkHBSswOk5eMtNHMo3Vfnn/2ELz7X76xYraocPnlc53hiOusVuMw2UvCnskhWaIhERUfL2bNnhRJg/Hf9+nVp1aqV8t9Oz3WSS1cv+vWl0/S2+upI01c4yLiTb2HP/GBPhF16RprqyqmpyZINaJ6Won+jP+/bt0eioiL1PSNHDlfeYTwEu6J0GZcCi0OBUk3+dEBff/DRB/qNtAEbkYUxucbGE3vGAlQAyQGnaJdtq9eu1fsJ2iH7lLJGnDOdEXmxcvVKtS15B/YQz09MRp/LkrV/uPux/76Z/43SvunBRFByT4WKVWXbDlfOyr0Xuy5V1qxfpSBleBSpwpFy5nxOyTOuu5uQLJev3KAyqb7L7N7EFBY5SnJ6YlCQgv/2XdAR/ID7AY4ZB+Sbey/j4kpa8Tc1Qsm8Ra+idAHOIrvO9uAgVaq7iOSadWroXERupWa4Z4J7IIfJaqLsBffxfsYdWuf35p1bpFSFUjpnZ86dJckZyD5KkKTK8NHOOftaz1clKQk7MVOSUxIkPT1Ff99LiBdd7DEgSEu5UJ7GMhr4Nr6X+QWegG3EPGMPX2Ye8f4lS5foOMTli1M+xrghA9jbPzAjxoS/0eHq1qureBPz165hrhsvxcYo6QtsGTV2lPJu4wXGa+xv7oevme6NTIO3YPtcuX5FMQjaw7MPHjmoWBm89eMBH+u7DfC0YKXvlizRrE6czcuW/6rfSF+oU0AX2COT1TkLNOjJF3mJ3Wi0wTi5e1w/0Vf8zXm75v8EK/EEGIHgrbEUIBda7JilffzGLRs1jZGJMH0mKXgwQ8d0hwwbogKEVMeDh0lNdQsl2LPx8BFyamguwAnRNDwLxe/nX1yqkF3vCN0pGqySy3XFSxaXQ0cO6bPp5POXzqtw02eQT9+hnYJOvNuAw3ETxumEJ6SckO/Bnw32Bo/rTpw6Ic+94LxaMCaMZo7bv1NnT6mg5zqOYUAYUzhx+oRG5PH+hxo9pO1hMnMdhENtKc4RCeEiuXKYFeAkxcNRvimSjBIEUMAkxbNGtClKIMosDIzaBHhXYPBspOT7MwP6DY8OhVV5J9fMnY8y5P5hrMB02rRto5OX9NOBQwaKGTt8E4x2xaoVCpDxDKIEmIA8G2FgBGXHOI43huMoTfzNHq8QkRMI9mGjR0hyZqogpriCjX8ff/qxtrNWnZpy+fJFBaXMV/zpwAESERGm9wNU/rPxL40HyFTlyQHVFau4KFAEGoWAzaDBiMQAor8QyNThY7LARBzCD8NOUwUUwxKPqfURrTOhO3T4EKUbwtB//uVnvYaVlbkW4IP0GJQC+pFQ+bPK8N2ToD0i6mBCgOH0ZYdOHRSwoRegXVOkYRJFWLEzMEC+mvmV1xaKPWNEYqxa+4zp8PeWbVuUucB8AM05ZswKpYznEeVsUbtWW4UxItLFrRboPPR4QwAf8EhR80VByzRGw/3jvbSb7/96ztf6bLxSADYoh3ad7UeOHqmGNX0z8YuJajTTNgD+qtUdWM48tP7kPmv75KmTPT6y/8A+VTKYNQCPT7R2Skzbtm08IBJFhPMAjf36vesZpA/Uq6uGNgY0yglfY2BlnjyxcvDgAb0PQ4fzNjPHjh0jwcGBUrp0STl+ktpRLKBC6YWzHhgJ7dq3smes2H8+6XNVZAGvUXBY3IbjmdkZsui7hRpVybg82urR+xwJXENx8g8+cs6PipUrKFBKm27fviWpqSly7twZOX/hnLYznQhcX5szszJk/fo/JH/+vPrt06ZNlSQfkHn77g0ZN3GMhEYES7WaVeTwsYOSkOwiPVMUSKUod05NOBwjGNgorCma9uwidZjTbMyhnM0ZSQhpamdx3gQPx7p1d15+gFkD003gst+0dZPXH3H542TXnl3Kl+GfgJZ16tVROkNow3PpI/4xb6CV73/4XvkD8oZV1jkHsMh+0uRJei9Opnbt26mRynGUges33QJHX0z5Quc3yh6GnIGOXIdQh3bLVyyvBp3jXFkqWywlDgeCyT51BCUQHZilwD1jnL9gfo36Yb6xwcdZ1IAIPJQ00jssolD73RfdQloX9zdp3kwjCex+IvRx6nEOJ5Udt2Lb8D2LHOIa6nwZoEZ9TSJ3iKoDyGQBIrvfAEv+puxEc1/0CTXLrt90EY94qQEr7R7H76lx5IBUVvS083jlg4LDJTpXnHrxbY7ThxjFjCXGHG3EWUZ5BPqNfxgBTVs0VecjTs//FayMiMklO/buVZAEIITt1LnzEqi1gIKkfafOegywZOnyXyUoLFzrVw4YMlSIrOR7cS4iS+k7ooDMqQhQTP/iMVfwCj2GMgClS2kmB/XKAoKDJTw6Wt7q109uxN9RUAaA5k5iiqSh8BL5Ae81oJK9r44l0ZXIESKb6Cs2HFcYzNZf7KF5+hYl1q7zV3ShTZs/1KaC3rkO5zNyCN7FGFjKHY5he/4deEMWcFKWZGQ6MIjfQ4YOVl7TvHlTPQfv9T//3feL9Xyr1k94Nb2gfwBEA9yJRMfQUUAPR5EvJZIyG0VLEA0RJK2ebH0fkInSbHIMRZpoBH+QjDROvo0yJZSgSExMVAOY/02fPl3blCtXLnn22Wfl6tWr953HWGYbO3asXhcTE6OLLzA/GGtT2InSeqcfKYqutAoAtc0LriNKi79t7vHbv43tO7oyB5Sx4BvQU8wosNp9RPRQW4pFa7ifOpn2DnQZeC0R7abPoOw7HcciOxztXrp+UYIjApVPlqlYWuKT4iUpHf01S6bPnqHHA0KDZO2f65U2WXSHWR6f4KIhSWslGgMgnmgyIotoB9FsRJLT14zVgkULvfZZDS10feYVVANASVSzW1wKLcsHWGKgqGmYc83QESPVaVC0ZCnPGYmMS0x0zrkbN6/LgAEf6xjhtPzppx99HNZ6yO2hRwx7kznGX1o86iK3cXZxjDlmOjtBF9gAAGGUGbJsFaM59v9u2qjfzZwnot7eqrX9fVF+ROvhmAoOjZRixUvLiVPOGMfQ3ntgn5ZjAaz8bMRQ1YiZh8g8DGBkKPoYz+Vvk6v2HnivjbV/VJOro+rKBUyYNNnXLuS1KynDt44YPULbjl4+aswob55zbvY3s/UcwRzwDPhCWhb8HYrABsiQH39aojQDoP7Lrz5jVdtj0TUYru4332B2I8/nG3EyEgQB3bR6spXcuEVpK/ePvucXTlvOI7uRsXae76CPrly7os4W9E+cLshzxtBAHLseWwe9FZnDMfQGDHfAaGQ7jh3uszZeu3HN0zkefORBOX8R8ChHt6OuPfqDti0oQFq3ae0BU1w3euxoPVevQT0FpK0dyDSjwd9W/KZ6MenHOJy4Bl2GtuK4Y1zIvMERTtuxH0z3iL+bU8uc+3gmDlxrP8cIqkDvoI1vvvWm2mXoa+hj/pGV0JUBldCSf11gSgkULFxUQe/X+/ZW+sTuupd0RzdmLwBmnXrO2du0RRONSKRWpbPuMmXKtMkSFBoopSuUl/1HDytYeSc5Ue4hM+EHWZmakUA7yRA8deqUx6d3794txYoVExxKP/6Mw9SNHbap68dsdSDB66np58qa5NQIJJ2dbBDmy/1gZaZgK2Rgw2VlKm+Ji8sjQUEBMnz4Z8pDTNYdPXpYypZ1WZkDBg7QMaCfeb851L9d7OrmEiiFsxtd0EBlxpQADDIuyYigVBuRaTaH+X7Kh5Elga2Pw9POsQfMw0a9GX9ToCf66YH6DyitmCz/d9O/epz3EywCfUPrzBNsfAKwnmjdVuLvOnwHHRB6h6cR/TpuAiWYKAkV6tOPXZStRj/6IlSxX1jgNt3n9CF1mvvJ6qJNlG8wHRZ5ZKATgS98h8k9SzVG/iMXqcGJHsz4DfkMPusyaOkXKx3GsQ8/6a9BSej4J0+Dv2T77MRs2bx1qxf5On7CRK//EpLIonOYxI59O6VSDVcGZda8ryXdh0IkpiYIdBudK1KGjRjqk0Amidz+3r3bwnNj88RJ2fIV5MChw16WRw4PzomqZE4xzwAvmVP0Bboa4B99Bdi8c89OjxdARzaWZkdgx6ATE7yBXc155r+/bQIfaNq8qYKOzR9tfh9/Y67ofMlI8zAu+I8dHzR0kOp/BPAZ770VT+kvghWOazvhH8abrKYu44jTGIBdo2qDgtWRyhhpX2jmFXwGeeNzGPiniPvASLve9BX0F9dXOYAl1/xXsNLfo40nmDROOpZ6HU6Bcp+ZnJZjLPZ5s7cW3X2le1e5euOKtwDKJwMd+JS/UD7ZuWeHelt4MaAkQh7Po9Ws4ziAEnUiAeWIJiF3n+NseO2chwGwNEXGTRirjLxkmRK6CIV1Pszx0VYtlaDZEy3EubuJdxR0YlWyfzb+rd/Ed73+Zh+5dQcPBx4QDHIXFTN77tfqJUJYLPv1Z13ZjMgmJqp5Fwx4cAw5pwUvvNxFGXOpsiUVjLJn8m5SXHkviilKL9+MMmuKL99qtSH5zWRltS3uYcP75PrDKeUwB47XeeABr+YO40T0DWAd17JoCbWkUCiIhL1646p+Ky1mJTcmKR6xRk0fkZvxTkGgzTZxaDfeMhjZaz1JMeNOmIkrjmq/2UNoABXs7TqOk+KEh7di9cqy59Ben6qTJQmpiXLXB5ZQR68EIdqBAbJhw1/3KZxDhgxUZTQ0Ikh+/Pk7VZgyJFWu3cQb4FajGzV2pASFBEr9B+trOoSlU/B+l9qBNzJDBReTA6UPkNUBKkwqZ3wjFGxCu36AuWfK+r//0ALStG/2N18rzRgt7Nm/W6htCb083PghOXnGAdncD824VfHwJt+S6rXcmH0+yRmBdk0OBTkaxlMJfTJedxLidSVnR6MpPgAVoZ3zbBYfoqYQ7evVp6e2zwF+mTJ/4Tw9jteO1b0AwekXjDs3bm5MTbjgBQGQIKoSoDLZF12ZpiAlDJjVtKlHkyrfzHcLSoRHhsncBS4yAIZK35gX9NTZk1K+UjllvC++/IIkakRqpiz8zgn4SlUrytETLtINIBChTMo0z6Av8xXMK6ERIfL994skGwGblS67du2Q0mVKSlh4iOAJzWKF6wwHMiaqZyxLbty4Ks1bNJXgkEB59LEWkpBwR69xgGamfPGFi9iNjY2Rvft2S3Z2hqSlp0hycoJkZKYpDY4bP0YjN4sWLSyXr1HP0P3bsn2z8pkChfNrRJ3RjP81Z86dVmWYkgUDBn2ifWZeSfgKYwW4DJiMAkC0AQowb2DsiL4MDCYNqZBs2PiP3Lt3R+4l3JHMLAcU0D6/agkAACAASURBVN503zfDKYlGZn/vXrwUISIkIEBGjR7hzSUMjdlznVEalz9WJk+dJDduu9UboXGUG4wSHEgYoGZoQiMAaMxr2/yVXngBG55GhJVLH3KeMq4DDK9Y2XlFm7VsKucvuQhvamgaWApNPdvF1c3Jky+3rjRJP0AD/27eoFGmRC3jIIMn2TjYHpAf/sG8Qfa4PmROAyB9oX1NX/620kUoMF/8r0H5KVLcRd1PmPS5O6cR8ZnSr38/lXGUnOA+aJN7KRxPRDelIlgJ0zk2nIwyubB522aBRhhroh09RS0rUyZ+MUmBL6KVWGABno2TCqeVgRykkuEwBMyxBVsYD9KoeSZg2IpVq+5LKUG28h5KhFjJFlKueb4BISyUwv2kOaLowS/hfcY33YJvooAqJQ4oL7J12y7lF7wfZwZ7rUfjU1JYmItjt+MTvHpRH3w4QCOKqlSrJVeuk9Lk/sE7MlD4s9Jk5ZoV2hbkEAZJjmzNknYd2uq52Lhc/zNYGRWbW3bu2yekoGkaWna2Rk2GUIMwMEjaPN1ebickKpDC6sOtNIU5SAoWK6719vg2SsPQb2wfa50gp6NYv1FKhUUQ7BpqhhFx5WoLBUpIRIT0ffdduY6xQLpOapokpLgIE3+gEvAyzUBLH2BJzyFroHHo7qVXXlSPOH3JXKLf3OqsWbJ02VK9BmN3975d2s+cY+NaZBEyt0at6irb3/+wn44Mz4AXl61QRr8BvYDVX5FTfCk8JzMzTVJSEuX6jaty69Z16f/h+xrF3alzR73mdrxf9Nvd2/LVV19KdHSE1K5bVw0vAEn6kr2lUlKjzxzl0Cj0i3zCqNNyKr7aS/Am01PRj2yeWLQbq+LybMAiMiWICiYNFOCQxfr4Lz09XSZPnizh4eFSpkwZWbJkiUZdcp6F/Cg9c/fuXUlOTpYOHTooH+Va6ubRJnUWs2CSb7E2S5dlHpNmT7vY0MN4L3oe4CvfBZ3wDPY4A57m+UGBQs1r6xN4AO+wVFCieEnrRJnnGivlYCU3OMbmbxxxLbwXfm3nr8VfkVz5YiQiNlxKVSgp91IBtjMkTdKl3TPtJCAsSPIVLiAHjrhSCRb5lEwWj68kzdvvvqsRpNA3C2LybAwXokRpJ8cpLURJB77TdFsMHEDKO6ThJ6fob39zEOCSv62OJb9JA2/mq9vZ4vFWcufOLZXfycmJ6szmq1PTkmXmLAc8I+/WrFmpvcFxgAjo1PQBeg/+jfwhYwYZTpkV9DZKo5iTEfnCHGFlY/Q15lq//q5OHDRLGRbrU9J7+WbqlRM9ja5pNMg1lKxhLFlJNSIyRmtQrlq7VuUk7SF6sEnzRtoG0jCnzfjSMziTfZGct++4xc3c+CJX3XjzfH9D2drEfuRoQHZqohaQvzf866Md3ohDw+kY2GXoVRjDOOM5Z3rM4M8GKV94vPXjmhV0+twp2bN/mxw+vldOnT0mV65fkIXfLZDIXC77g2wkwAPAB2d8+oGUGlVJm51sxFnLb/o3Lr8DKzs994zyGGw1ztH/7H9e/pP2L9eRecIxpBhyA77H3y0ec5Gt8Kwz5097x3mG8UOzWRl79Cxs1a3bt2i/o2+M/Zy6oDnto23YRuhu6PTurdQAJGoa/dkFSZQt7/gkYB0ZMfqM9BR57gUixsO01v2xk0fl+Kljym9ZqBP+eunKRVm7fo0UKlpQ2wCP5V7+oQP27OPWb8DGdToSvA6ek676D9+PXUB7+Da+k98sCrp1xxa1i3EK0ycsikPkH3SBvWPRX+zdb3ityzrjGmwjdDjGkZWZoSNqns6aM9uzK7mO+U2GB44nSlIxD5o2b672Bce4hg1bHgdf7gL5ZNueXQpW3qXcS8I9SdVa7pkye+43ygcLFS4s27dv98DKBQsWSGBgoBQuXFhGjhmhZRJYiZz++mnZUtWdKWvQvGVLdWhRqoc0VvgtOimOduOB6WnZkoZNk5QmGenZksSCVBg6ki2nT5+SIoxFYIB8MqCfZGWnSFo6+nSKHDqyU0qVAdQOlP4ff6C0mexzmJsu+N0Pi70a8KyYzjg6OnFjynWvdH9VMyeptUtgjPUPe2qpW5bNjz/9dN8ixsgDruF5XV910czFShZVWnfzIE3+2vCnth0dykVoQ6EZcuHSeS8r8L33P/Le6ZysLrIyOS1Rs6y4t0jxQr4AL5x/aV5ZJ3Q6bO1/N/+jOjTfO+Pr6fLVjGnyzLOddewoAQa2A08y2QQIDiZA+9Ev0UFNZsMvkAuU5aDfASspVcM1BmxyHzTG/tPBrnQNtjb8W/uY7KqMdH0GTjSeM2acK2lhtgh2CYD13sN7pPoD1SQgJECmz/mKiqrEicula+clKpbsiACpXquK9OzVTbp06STvvPuGvNevr7z+Rg/p3ae7lK9Y2c2FgCBZ+8d6pSvewZxy88cFccCnoT2OMZecE5EV5K8LeBn6G+1kHYxF3y9UnAq9C77GN5lDZdacmRIZ45zJHTt3lGEjP9M5QCQzmWYEswDg4ujiebnzxirWxTOMj4Lp7D+4T2bOnqHOqbffe0v6ffCevNj1BalW0wUKVahcXvVB7ktNT1H6JjKY50ITX341xWfbuPls48e4UbIL3ZnyKIwRm5NJjv/T7/zNceahYQx2HX/bZralXWfX/lew0hgMTAgDhhpgIN4sSMDCAxA+4eswW4QXDNg6v1bdmur154MBZ5g8CEIEPelGKMamuNhHqQLDat33ULTTdVVXUnfwPlCbxq6zycrEhElgfDIwVapXFscYWIU8XVfTfbJta+3kxs0aawQXBGBg0b3Eu7Jrz04lSto2asxIVfB5Lu3GYGaKM9kZfAZq6TJWlnL/4u/elgRfzTm7HgZCGwBGWTm6+aOu7hoGKoLT7kVgFS9ZUqMurNYVgKXrEzwELvoPhdYxEjfAy3//TescYABRL9H6hFXEaSNFoqkn49KjAD8dY0BZVoKQbC3S7Ig5t+w7sNdTBO7ci5dHmrjCvaTosRqxtdfASgT+E21aqdDu8uJL3vt5NsTEnokJQbI3hZpzEB3MCo8EAu+xNq1kz6F9cvjkUU07OnPxjJy9dE4As4gYMcEPQGTgEwDU0qVLFHCCmaz+Y4UWb05KJSIMj9Ut3Zb8+J32R8HCBbRWg9V2gPFBz9oXfjU0YSikrFIvBWOC64i+4Dr6ADrfvG2ThkMzrkx21985YKUJrHMXzgoTHsYCWA1NoEhhEPIsE1oA5RHR4TonUA5RKkjh3rDpH1m1dqUqLz/8tERIt4A+AfgOHsmJ7HXRb1m6MjnKFvNwzbrVCqTOWzDXMzAHDR2o74Xx0I7DRw8JofO0H8MPTxgrZLtvBcx1yor1kTKPTMdsrD5dShqCxQHDRiPMFQAb7ZfAAKHtnDMAygQ586vLS66cAE4ErmEuvvv+O3ovYDj3omgBYFIbCVCJjZoqODx4x/DhQzViEoN52bKlEhQcIJFR4bLkh+8kMfGupOJ5ItIuI1WNlJu3rsvDDzdUY7NFi2YesMc1jPKMmV9JeESoFCyUX/bv36PHuBew0kBAaBEjKF++PLL+b6JmqGWTqN+NIovSMGL0cOUTtB1HBwIIQcPKiCaYGj7cwKVZ+TxbP//ilHC+i6hLl2ZFpHYOEEf9Ks7njotVRd3NNmegAVgSMXnh4jnZtm2zfDl1sgwbNkSBgcmTJypYGRsbLTNnfqXfxfcAVm7buUkeaFBbeWCderVk7ITRyqvPXvBPcXKOEuYENMH8AEhwwL6b9xjCzHdSLPxTirjeRX+41sIXKEidJ29+7Yt33ntbx59+hA6gDeYHihXKKN8bHRslG7fkpGJ/8aWLjIzLl0eNqomTJ6i3/qMBH2qKEXPzo08+1BUqub9Dp/aeMYMij2ef+cS59X9R+zhTx8LomD4HSMM44Zrer/fSeWPGEO/BWYO8AYDnODSOw4G6n9AAigPKBEApETLjJ46T0WNHSefn3WrWPJdi7AbUwOMpsI0TiXNE06O82Zxkj9yziCXq3GzZRmoRwj9bUzK5j4W1Tp1l7ESVdPYAOsiVvQf267MBGwEZkAlWZ1drQbKYUamS/59xwf0mP37+ZZmWgQFQWfLjMg+cpB4l77K9KSTUrExhUR2ipLJEnm7fSaKic0tYBAsptZQ33npdWj35uDz4SEMZPW6UggCNmzljne9BAWZcUN6QPShpHC9eqtj/DFbGFSgo+w8f8aK3MFMuXLnqFtgJDFJwMj4xUYEUgJXFP/4oRcgICAySwcNd9CrRf7agDSvM0gdszBH2lK2hr1CcqadN3SHSwKmJtffgQdm2e7ecu3RJI8ySKUFCTWXGlHnji6oEpFSw8j8AS96AzAgNZ1GoEA9goK84Z45XnEHQLMYVdIsTAGcyjjzK1xDF9GqPbgoE27xgXGxOAiJDw7F5XMpwxSoVpdtrr8iWrZvk4qXzymeNF7H/9tt5yiMrViwvf/31h+c04hx8+YUXn9fzlKwxZyzzgDRwVidnfMk2UUNHMKZR8t3qugB66E1ELhLliwEFbQMK0d88g4wcatUCwLNaL9GaRCRbjTHqluMY5z8ASdLAJ02aJMHBwRIREaHGsaUdAmTyHynjt2/f1qgejGWiewwQBZChrTb2amj7jC3mKDoc7eM7uAa9mkho6kvhqMawx8AjGICIW+r2Ebls859vh9+yajN9gz7MQovIaZ6H7sKe1F54L3yYQv8OzHLGkYGV8GxrZ3ziLSlWuojExEVJ2cqlJSHNARw37tyQYmWKS2BYsDzY+CFJy0ZrFgcmZGVICqVRsgA20gV9lDYRDc7iTfZsQGUWu6GmNufZKGt0+NhRrx94JhGV0HxiGoaio3vmGvUqOQ+YyZ6NRXhi8+bT+dmmfQcPdExOSRSifI0GZ8yYpvQVFhYsP/3sIivT0kj1dFHAOCnX/bFGxowfrXXIcY5ir7R+6gnJlSdGwRyi5wwgg/6RScgEMnawA3BY2fjgyDMdndp0fCuLEFArUMfl1k2lFRw+1BXk2Pq/3Gq1QSHhWnoHQ5Y5y7/5C+dK4eIOtELHpWwM4B90zb26wrFvEQIzfI3fsld9zVejFGCAeqnde1DHL1hYVdfq3jn+kKnljXgvOuSDDzdUvXXYiM98Bqmz3558qrUb52AAjMK6qE6ZCsWlSIn8UqBwHilWqpAU8bWZjKKRY0ZqW6F9p/v7gZW+xRbMGOfd8Cz0foDCkLBgBffsOCAcbUV/XLHqdx0j+nj7ru1qyOPQBlQ1PbNNuyeVH5LdBMho9hz3I/+xz2bNmaX9ShAJRjpbuYplPVolCwb+Z7wUm5Ga9fDQeg0f8AJeuIZ+4x28v3FTV7eS59F+9BjoplnLZko3tLtE6eKatYEuSDQ8sgwQkedyng1dj/uNB2OPcT20yjfxXANczZ5112fJ6nWrNIAHxx5jhW3Mat0sDEoAB8/BTodWoB+CNByQ4lJVHbhCuiwOaZ7qHM7sWeQE2y0kLELW/0VGG6DLLa+2nvFharWjZ7BALbao6Q/IRexWvjE8Jko27djmpYHfTU5UXsMzKQOHjVuwUCFZv369ZGbCAUQmTsR2DNBSHBHRYZKvYJzaoswTImJDI1gAzpUA4x3UxL4Z7yLPqXcILfJ8dFKAytSUTElKTJW01ExJuJco6T6wkiylMmVKCOUk+n/4tqRnJHpg5bETe6V8RVeuAF3f+p09eAD6I+CdjSWlbfRcMhlYTq/mGkrbEYyVv1BBDSIyfkL76Fvu51uobcgxNuSl6mMK/mZ52VYxsdE+7MMFNvzx1zrVRXnG1OlEZrp/4C70FcenTHULUN5LSlJHGhHkRHcTJTvj66/0upJlisu2nTihcuQG7di0ebu89MoLWp/UvpOySjg6yM7BUcX6G8hjaMuivAG9DazkOdALMtxsC+Qyi/vyTPSqdX+6zAScfIDO1g/sBwz6WILDAnXugj1Zij3n/t6wQYFgngPeYHwR/IE2YK9s2PqPlCxfQnWiiVMnSAZwZXaKnD5/Quut0k9hkUGSJy5nwUL71ojIYJ0H+QsWknwFCsnqtawj4MbIZCw0ZnMLmczG37zbXZMl4EBENFL6TJ8dFKDrbmA3EPAAzzK7edqMqVKuguNRYAuMudmT1i74J78537xlM3V+wSsYfWiOTGIwHvQ8nBZcq3oh2bZhLBQZKHUeqK14nvEXeCB6JnYNuib2Fc9jXqMDgDGh0+Cs1PImQcGyYOEirz+0X6zupG+BHWwB1w8mtQ3UzAEwnRwzecaec9n/PbLSQEMYDCuvmae0YpXKQkpKvQZ1NYoEhl+5akX925DfB+rX0YFwzD5TgTqi3RD0dBDKwbvv99MiwSbU+Sg8zLyX3yj0XAvxU6ieYxCtA+JQ1FDEUtVIdNflkr83/OkbXNKWk+SxJ1xRZDxd1haUEMfgM2XzVpe2wUCh0DvhkKnAkiOSTMFzA1Gw6MXiJYvUg5UD1GRqhNXPvyyV13p1V0Ij8qtqjSrqpQ0KcSAnQBMgFwTDvRjfGDG0G6WVb6OfXdod0ZCuXhjAGt9rIbcr16zWe7jvqxkzvAhK6jTZUvZE6PA8NhcZyARlRU1X32nS5C9UEPBNe/fvlsxsp4zRtqc7tpOQsCBV3OgL+swRretvEHo8l/QFKwvae9hDfO6dLt2IyWrnASqZrCysY7UeYAYNGjeUspXLSVhMuMQVzCsly5UU6AlwNzLaGe5EUmZkpqqyCWg5d55LSYmODZedezDY0+VecrzWznEpKZluxTnqFkWEar0Ql+7iUsMMwKW9MDE2BDQF/WEmGB8oWbQdD/irr70q1WtVVwWDfqdeJYAZtIy3AbAcWklJY8wyVZEBjOL7UAqMpvCkMPZcC91aJCHPZCzMI8I+X4E4HWdjKPrewvk1Kob7jf7wxgKAFC1RxGM+jA3XEznGnigZrndKmxvH31Ys13Q4hCGGX5t2bTVtCSUao8fGDYYBAEHaDgzGMRlxEZa+77XvY79kaU7kL4Arx1DiULDsOv7u9brzFNeoXV3nD3Oy66svK5PNHZfLAU20PzhAipUoonszpPkmGOzEieN9ZkymzJv/jTcvNvxLJK4zcS5ePKeRhfx9+/YN6fjM05I3X25p0bKpRgEBaCb4gM1Jkz5XwDNPnlyyafMGfQYgYEpqos/gzpQJE8bpe7jm8DFKBBAxc0+GDBvsCQ5AS9rIZmPqHfONiUbl3XLRfKT0AFBaCia1b51qgQFxVT1w/P3DTz/oM0mdJqKQb4qPv6mAbELiHVmwYK6CsYC2RJjq+6PCJa+vDlNUVLi230Wc4tABvE6SHXu2St36NZ0SE+R4c9933tB6vBYVjLICL1LBxMIb2ThzclIamEsoJA6oJFrICWboiLlvBjV/79l3QAoVKabvM54L76Ev2Ru/AezjG4iiI+rFCd1MpWfrX6MJhLT1tZ2Dduj3vu+86T2TeTdpiisbwjyBtxtdnrtwxtfXLlLjuS6dle4A01LTicR285uoWN7BO53y6eaURWxyLlfuaE/W8TfyRaNGfIoi9xKJx6JMBnrAt5F1RDzjHMRjiRwgohUZQAQPhdl5HgsI2IJvXKcrlLPwTBnSCp1RS19jICMz+X0Wh1ZQoK5KyeJEHGND+SXqjOdSLN6cgZwjIs0/MogVBLmObdbseco7uY4SEfBR9vpM36rft+JzQByAS+pVRsUQPROq/Co2T4w3b+y59JXyvaAA+WIKKTxuPKALQDWuA8D+X9PA8+QvIPsOuTQ0A0QuXbsupIcDSD7VvoMAIAKipGU7sOS1PtTtDJLqteso6AiIZCvSshom347MVYAqM0OjTwAqKUoOUGngNNfdJcrKtyJ4CpGDGQ4Uoi0stmPp3wCV6b6N33pcU0Ez1elLf9EnNpfoL/itA9cz1en43gfveuOGXIX2oUGTL8wdDFr0NwAbHAU415BZPA+ejUddI398c5J39u37ujpHiBOEVxKBfvr0CalZs5qEhARKs+aN1WHyz4Y/ZcWKX0WzInz0wyqU6CRKL+muZiWRONA2iwxi6ABEQo8G9DFfWKyNOcJCa/60yhxh4QyLzoTWScdFL2JBRaMvVvBldV/+y8jIUCDSjGAM4X379um5mzdvyq1bRO8RpZ8hp0+fljBKBAQEaISlZQKhL0AHRE6S9kaUsy1U4g/gwT9ZKIR6s0Rd6grTPsOa79HSAL6+QR7zzRgB0BKOfNIGibYhNfDoCbKEyExK9BYp4G82dBj2FpHAvOQ3/Np4Nsdu3rsuxcoUkYCwAClftZwk+CIrz105J/mL5Ff+3KJVS0nWDApWqIcSnGSlfiUygNrq9GuuPLnlp2UsQuQc5IwLETDUo2chPyIumAOUnqE27pp1ayUp3UUQ80xASatZ6T8P7moNVzcvLl69JoGhyNYgafdMJ7mjdZtdi3AoAkhmZqXJ4sXfSkREqEREhsnCRfM9XYCWHz16SPr1c05Rowf2ADq1fA5c/ibKxfR/gEp+X7pyQQEf9DoiK83pDZ3SF0T/Ei3F2JM15eyULG+RFwxyixDCtomIyqVOO2oRu3ngpH58wi2ZOfsrqf9gXYn1M5RZSOLbRYt8C1va+DoDDj2NMfXfjB4ABwgscJGV+YX6au6ck1sWkUeABXYK349zzfRF+C4R1cha5j+ALYBb4eJ5pVS5wlKlRnkpUbqQlChTVKrXriLPv/ic/KY1FaHHbNUZiagBB2LjN5vZY1AVfYyzHVkPL+rR+zUfWJzp8TGu+/7H77QdtHHdn2s9mQyvY4ySyA5r3li/gTYScGHfwf3oy9ie3M/3oMeXKVdKvxuwEOAQ3RL+Z8/kPiKS2rZ3i4O1btPKk0mcY8MuQhcw/ogjk2/iGURP4viEt8JjeQ/AIRFhROoCQAJW4qTDaUeAzcrVv+tzjYf36tND5SQg6IXLBBY4vZM9QK7pTIBU+v0+PYNIYUB4dBiCHtT+DnZ2ieML/zdYCd0YLzHHCIuJsGgJq9n/8htZKY7nUEuY38wJ7HecRA6sbKm0bSAm8o8V5en/qNy5ZPNOtxo4NSsTUnFSu+dR4gznEhkIpH7Df/lvypQpGgEfFRWli/n0frOnrlzdsXN7dSpjV3R56QVp276dzkUWK2IewpfQT3PA12RJSc5QsJLISqIsE8iiYMl6yZazZ89IqdIOkPzo43clK5vsRBxcyXLm3EGpWbu8fgOOb+jOZSE6WmDMDKyEnhkTxsnGkt/I026vddc6yhUrVxar3WxOzj//+Vu/HTkx4+tZng5n2IhbqyJTTK7zHpc56tqwcfMGT7YDVtocQI9G5qMzTJs+S8fMwDVLA8eGnjXHZVwVKlpAdu/bI+laS1HkbmKi/LJ8hTzZ5mmVDxUql9P5PnT4YAVFqUf6cKOHJSQ8VNfhQB4ixwAkoQ8Cgnif2tmaco4MyPa+D/qhXjr0wcYiM0ZjpL8bz+WeiZM/l7DIEJ0/gLAWgQjPod4+8p/+szR66B065t3sV/+1UvIWyaM6/phJoxghIUPzxJkjElfAOWbbtGsl330/X35culhWrlou3y6cI5OnjJdJX4yTL6dNl+9/WCqLv18il6+iJznatShS8A8H/DuwFvyDv7GVkMc4MaAJ+AT08k6/twW+Yd8OHyWLDHrJyErTbDzOgS/Bn+Yu+EYDYdizjgY8g6wk+CKBPfsO7tVxNz5L1qNmfAYGCPgEgQA4RXBuwFcJHuD54C9EnNM2k4Hbdm5V3gH/WLb8J6V3A5j5buYXK4az2CILQs2YRbap6w//PfgBMoCgJ8aAMbHzyDDnfHM1LP1lmTuHDpP138FKewh7VnmyToQAonPlUsZsCi7nMAxRdDlGeh/RlnQ0hh4TgAlDdFHR4oU9NDcufz5dpt1W90boQ4js8cLaOwcNGaLHrE0YBGkaQZDpotyCnfG4SSNw3ISFGPAuoZgzOAguYxgIFwxjEHnewSCMGDVMgTuuwTB2ntVML6QaJWXRd6z85J7P/tSZExp6a2AESg9ChxWqEUT8jfCjDUSK2b0QCO9F8VywcKF+G99skxpPPYoNKw27b2Zl0DRN5dM+CQpSxdw8+oDJHKd2FnUpuceIifus31AgF/tSyWnTjt14TaihCECcqYKS5zze+jFvMnGcseMaCN9S8Tp2elaJzQSaARKOKTAhHXgJg2Jy0gYERuOmzVVxKlyyiDRo1FC34mVLSJkKZSRf4XxStmJZFeYoSDVqVZMffvjuPoXz008/lpBQVtUOkLV/rpSkNKIq8UyTkkGNp3SZM+9r9QLg7aHeHV4XaIYoBcAB9oSDG/OAkbh2ujbTVlL4WMWb/qBWw6OPt9SxhYk0ad7Y88J/OniAN66AgqT+1vXVbMFDAjBukx6aNcGxbv0aZfiAGNAKIdmki6Ao0/94cjt27qCKGxGapKZAsy6kO1N+WPq9Kle0Dw8q0YooJYR0v+CLXGQuYuDb+DKWZoD+8ed6NRwASHgGERslS5eSQUOGCqtX0gcOhMLj6oBdd0wkkdqVaUn6XQhevps589MvS1WpguZhmi46180X2mDzDxAXgQlYacoXbacdABjMV/oZoBUlsWefHhohR/8882xH6f16T1m7bpXSRVLyPZkzZ5Yax9xPNA/gHUWQASOtKDJRQO3bo0SxMnZjuXuXaIxMBSJJ9/6cchLMyahw+eOPNWr4pKYBZt7xRQ/lgJVEKRItbkoi6SDcCwCAok2kLNF1AFtvvdtX268h9/3fE5w2yxUko08pPZCuad3cD7+gxoxGC6Sh7LoC71AlNUvxfEXFRGpkpUtNd8baoMEDJCKSRS3CpFKl8tLt1a4ydOggTfvu+9YbEps7RqKiw2XwkE/1mwH9k1KZ8/CGdNm45R95p19fafm4iwSnjiXK9cQvJvhqPbqV9jDKEUwoIM5T6ABLRyduDnEcQWRzC6FN+g20w7Zj1x5dMY7vdemmTnmDNqElmx8oYoD4ePRQRjjPRj/iBOIcW6GAIgAAIABJREFUyimGFcYj5UCoMUOE46TJExRAZm7Cdw3cB6xEeeN++LlLt3LPZZ4aIMpvTQnU+lmP63sNUGWsoV0iMSzKAb5oheMxREib428UCcou8M5vFy/QaB4U3K9mTtPFN+gP4/kfDxigNES/2MIMlnpvETkjR7vaV5WqVtEVQLkfPv/e++9rOibp4YCSHIffsQfM5BoWteDZbJ8OGuTJB+ROi8ceVVABgxiDQhV8rZnnwEZLA2fhjNw+njh9Rs5K6yyegxKiqd+k/fjqVVqtStrB+TZtSaMNkcpVa8r8b+eq8YgSReQxvOPvf/+SufPnaDYD84v0HuOdjD0Fz+n7uHyAtcf0+0ze8A7okL1tDrBxssdk0IhRREcHSUSuWNm+e4+uNgxQwky6dP2GROai9mfOAjv+0V2sBk7tSs4TZUqt7YJFXLmAYT6noz+ANmnyZO1vADbqW1q7uCZNU4FFWP2YVFgDa1hcx0BJi6r0BystHZwW4zAx4wNZY0YTtAqvxZHCdcgAjHOcgGSKkCWA4f7n338IiujSn3+QHbu2qXKMcUWUE/exoSgn+5wJpIoyvx5u9KDW88IpUrNWdfl9xa/KV1JSk7QQfUtfRgm0hqyO9HPgwDsHDvpEHR8AfPQJPAV6bfFoS40sZLV3AzKdHuPGEKetLbADzVKeiPsBNQEGzaFOKZyx48epk53jyLqWjz3m6oaWKqXOXzOAMYInTHAlQIoUKaLGsUVUEtFD9GVqaqou9BAXF6dg5csa+eic6zamGJJ8B5EwNs9wKGBgGeA/i0hbnBehIfLQIw8Lq7ayCA8L71D6wdInX+raVb/Lan4xJ4kO5V6iFfcfdKsV+0es4CiiLez9jQCOoeyb8eSMtSy5Fn9ZChXPr8Za5ZqVJDmTKMYMuXjtglSsVlH5Y7tnntaVwdHJmR93qKXlWwyD506a4uibdlltSsaCc86gFk0BZ6VQQDxsB64lmmjX/v0eQG/zj3dYCji/mRsWbXzu8hWJzo2uEiTPv9xV6Y2yA0TrIseJnCTdm/Iw2sfBAbLuj9We/OeaQYMcjw0NDZLOzz2jtsOGjX9rFAtZKxrcEBygejCyAvluMh7wniAEnGBEJvONbADo7BnnV1/rrplP9Ro2kKvXrytNw0sBa27fofwUc0p0wafA4DCJjI6V8VojGPp2GTzO4Z4h23dt0QXwNIDA53zMmz+fzP5mnj6DMXWbK8cCCGAGHu8wemC8u7z4sgSHhkuFSlUU4EY3R49kvJG38ArADmQq/BXZZXIYYxoAjeNEZR8+elABuGOn9suRE3vl4tXTsu/QTtl3iNWnz8v5i+d85Wvon/vBSgMqdZ+drvLejGlkbuFihdRe4j3wHtpH20wGGAiEMxDHuOsrF1zC9ch5k9uAqvaNnANMxCEObZD5hG62c/d21dfhm5THgD9yHjDA3s8e4x29nHMEB9Am6x/bo+sa4I0OgP3JvewBJLm39xu9lLdCS2Rl0Kb4u7f0+fBcgM3TfryXvuebSO/k/vIVyyq4oceTibJL9trBM7EXuI73z5k3W20PngegCb+nRA3n33z7DY+GkJnwBvZuc7obtAU9AVoiO4m0BKyMiKJ8QZDyW5yZ8Dz4A3amc7BkykuvuPTkJs2bqcMVewuahJcTLEMb8hTIL1t37VQN9C61yH1gJfoIAB38Anq/ceOGluqADwNWUi84Ohp7mmwbl4afmOJqrdMHLFDKwkYuat/JDeNJVjKDCLukxHQFK1NxsFJ3G3A2xWVZnTh5XAoUdLYfkZWZ2UmSms6Ca8ly6swBqfNAJdWPcaibzuivu6LroV8im7GxoXGLZOY6euyVV53jtXK1qnL+ImnM6C8ug4DIQPoIwG3VGgfY4bhyfeycUTyje08XbV+4aEGV/dYW3sn92GFkdnEtGzYnc5xzc+cvuk9OUO9VgxLSk2TBonmKicTGxejCYhynfVev35C+b72nOlxIeJDMnD1dbsY7hyb8i3/UQ+X5latW8ZyJYBkEMCSlOp0U2wAdyGS8pXbzDlZWt5rPBGdxneEcGtDlyxYdM36U9jFz6/K1nIWW7iUlaIYibQgND/cC3Yw3wieh8w3b/pYipQpJcGSgjJ88VsHKlKxE2XtwpxQokleicoXJ8FGDgVQlKztVMrOSJRWsIZvyYm6NDuiINrPZAjtW49XkLfYQcpq92UROF3X8Cho2bAqHDXYjGZe0H/vF7GvL5iQwCd3YxhoeYOOL44nfZqvYcfgKsg0nP3gDUZvwMM4b/8ImR0fk+YYx8Dyehb7IvdiE2PXuXre4HPOV72cRQ5yRIeERCuAa/7D+Ya9OKhaITHXBLv56CtczLgae231cwzlkFnZlABMBhYiN3yZU7Qb/iL5PPh0g+w7sV+HGR+/Zt0tWrVmhBiWKLx9G51hH+XcmjHn7rm3qpcfjU6RYIR0UvD7mgTDBxLMYMJQDV0PEeeDsvD0fwcqkBLDh3XYc4ccAwTCI9MTrZoNg1+za6+ojcD9EYscZJBMEMHmd4MEBimAzUEYoGFgIcdoJ42AgEUAwJt5vEWS0bdeeHd7zNbISYCQmQiZ/SSSkYyYYBXyffSMAj/UfRIMxB8HwPvqE64iM5Hk8i+PjtN6KE/Q89+bt6157uR5BbMAyqchcYwoZ6DoES/q6MVdriwl++pRvbvt0B2+iKiFmIdgcKGEEh+ffaIg9E/alrt0kIChEIyCIqr163RUXZiEcIh5I9eI4qUQYMFZUF0aF4U0KIwX2CxQuJBs3b1JhCc0CpGD4s30106VpE5Zsq4P6RzHBJE3JtL0aTD5FG8OhdNmy6t2j/pB5eM5dvKACl5pMCBL6e/wEtyCFTdqLly9J7bp1NISfKAIDDRCYOYZXtno/uJ/xxLNhY5DgA4UBFWEk0ABjwPgbY2F+ke4CbRPpieJmhirjCc3gwYWuAVeMhoxB3Yq/oYWUYZTMO4AegEMELAAvK4kxDjZ2RNQhbGAYjuGyMriLOMzWRA6MumRZuHC+1nSkuP2OHVuFeokYCbfjbziDAmA8IV66dXtZwsKDpX79ut41Xbo8q/3ZuvXjco6VFrPShbpUPPfW7Ruajs1ziAwkqoLvhCZh5qYcAPYBQDE/2egTvp3fXAcIDH03avKw1nt0xjULLWTKJPgIRcxjo+WP9Wv0GCvBsQoc57l2yhSXgkw9G+aOzj/JUHASPoXgxElDP9M2xov3MrZ2Le028IzfbLQZWkBIQQscY7xtvLgfTxhRB3i+KBVgijo8DEAP5wOeMwQehpa9A0WbZ7PhkOHZ9lz4sbUBRQ+6AlwDPOd6lHfAI64xQWjGRVK6A1nweWNsUlMMA5MotPiERLmXkqrpfJyPTySKzKX8kWqbt2AhiYqJEYxY5o2VXED+OMU2WwYM/FTboHUUfSnP0COgkH2Plf2gffSRtY2+Z9zZW7ttflldVZ6xfedOXcgDw5pUPhRc2gLwYNGGVovQKVcpMnT4MDVIK1auJCyoYd5wynkQIdXgoQfluEY3OgWPNvNNzmnkjqHccxyexR6DlgXsaBOAiznv7DzXANR8/CnGdqBUqlJFjWFNC0pL074iSrpw0aJyyrd6ot1rih51kYjmQhGk8DzPhJ/y7VaPukLlSvo3Y0JEJtFCbDh44I8TJjn6J0pq2/bdcvM2ijdKBrXzcP44xQVgktRv+9u1P1m6v9Zb8uQtKI2atPAKkrv7nbHEb38Fhr/ZUPzYd+veQwKDQ6RUmXJy8jSL8uX0MedRCjmG0pOQ5IAw//s5N2nyFDW2ImNzyZYd25VmqcHHAiLHz5yWmLjcygdf7t5Nbt6N19S0dB9Yc+7yJRn42RA9T+1nFsYrXdZF7QEk8y429CfowiJhKWezY7er8WlZEs677PrJFiOybyeaPTkVnoOzl5V03crqXKcAsM8jfeS4c7ZCN6xGbu+3zAyTrQMGDlTaylewgEb3cR2GkTmGLdsAOrRnqLxNdTW0zRi1c+cvXZRv5s1WnsO7Kd2B3sM8xEhGLgHsAEJjQBM5RB06nBNE3Dsnlusn0zehsea+CF8WbsHAcQan61PkOtHF9Rs20G9p3LSpfgNtIsqRUgaseA8QiOJsBirP4Vvf7+8MftLI3be7hVyI8Js0daqERUdrDdGjJ09KaiYp+VY3MVNrmt5JTJQSZctKrrg4qVG3rtINi0KYkU26NHS04LvFqp8EhATJtt279DrqPcYn3pMGjzyktFO3QX0Fum2OmjH4UlcHplC7kmPwHPgS42JzlP62FVKhZwMfbWw4hhGFvGYeGE3ZeVP8WVQhLp8rqcKCFNYGeEIdXTgnSoMSLl+9qsCyAafwBldDNE0ofWALSB0/eUJpHn3H8Y0ML+2Z8aH2br/+zqnHPV1e7qp9w2JVyA0DLJETyAyOAeJTx5XfyBf6PyZPnLRq85TT9XwOGcbaMrRw/tNHbIDB9t3oM4DgHK9br55cunLFl34JH6Que4o8/+ILqtdRMxR+ZzodehtjhdOBhcwo4WER6zbH6D9kE3Od2sHHTlCr3IGZ3Gt0ztz8beUKdQ7Bs3EA2Xs4B53rtfDerExt5+xvvpFiJUtoMAK6JdGc9l2MLxvjit7N+LNxnpRH9gMGDladu2r1mnLqjHNmmQOM7+QaFpM0sJ/oN6NN6O/lV15RmdembVuvrTnvz/azF129Nv82IQtoG1E17OF7yAW+GYDXUujR/4mCZg4bWG/neBd6+vxvF3hju2z5cm+dA+YJ1wB6UJNWI5Xzxt1XT3Th4sVemRX4oclgbAHec+zEcSnG4l2BATLks6FKw1wDr4C2HnuilcrPZzp31vExXmljxwJT1OlDxpYpV055l31j0+Y4gUmLbukBL7QXfcf6kT1jwZhDj2Y3wBf7ffCB1qquUq2aZjtwjhq6CQnopqKLf61bt04XniHye+jQoepgoXwF/+GYoe5u3rx5NTq8e/fumjGQkpWlDgHNIIB2iD7z6fgZPjmqIB6AS3Kq7NmzT2JiYlV+mt2Knop+bbYJdraua6D1ahup/ms2JHsc+difRKEeO3FE9VzTjXkWMsSyVAhWQb81ve7XFct1fNCDf1+5WvsOe8TsTRYGhcboS3QBsz/hkfw2Xqn0mUWGWLYkJWdq5hhZIJYZsu/AAX0PWUxv90NHhb5SJT07SQH6QsXihFWPBw4eovYQ84128F6cBAsWkgYeLOGRUbJilWsn7TI9hvf36OWyyyitRxk37mWs2VsGC7xmyY+UnnPfZDyOv1khnDR36LVpi+b30ZIt9EUw1Pc//KD0yj0495jjAMEfffKJJyOhUxwq8B1+z/yadTqCNSIem5x7obkdvnqS0PKbb72j5UasbYDa/H79zb5KH9Vr1lY5ZOeRR/abPX1g42O4AccpY8Q3sQ3+zNXORY+HLtgAR6ms/EbfPgqgWRYv5ywQBxyoQKF8auu5tGVnH/gH7Sxf+buULFdW5fHUWTN88iZJeSvyLyg4WF7u2tWbYzqRmLO+Wtf2LYlE5voWbYK3oZ+hu1HHneMWTYguB32xR5/jfuQKfMQwCGQQUcrtn+mo8x3bx6KWN2zc6NKsAylHSBYDiyFR2iJHZ0NfMuAXPqJyJytTMzHQ7R1vc4sW8X7OG/+iJA318B98+CHFZEwn5Lqde3YLuiP3s3gzxxg/Arz4zfb3ho0SnStWIqNj5MefyFhz8ggdhPmhc85XegJa+E/9hPMmu5jPdv1/7gNQTOk43fyEtBk6gJM0lMVuZs12ERUwKDMAjVFBMJoyR9qcn9fHGc5MZkdwRlgYxpoeFxygYKExJfYQHEqv66B56t3HyIax+YN4MLbQ8GBNTcDzz7N5H4zPogApmO1PqBA/7ccDAXjBe/C0mfEOwGAM1qIgaYdbkMF9A54wng+QCTDk6gm6c9xL1A2pWdxHugGGNYYz30CILu/lXpi3AQvWP7TdJijnDFxY88dqnVw8kxpfdj0gA8fY8PrSf3YP19j4AEASecd1RK+5wrSuzfSP1dhkb+AXwsfew14LWAcHSIdnOilBWgQlxAkYCXEZ4zbPg/3NNf0/+kSZWeOmTbTeib9Cwnk2DAwmIQY+SiGT0oT38FEjtdZHbJ7csmsvxYudV9sMNBQM6jASZVqrTm2N0OUam5RMQp7NOziOgGBic4w9ijWh4/QRUYe/rVjhMQQDJih6DGCKYuW/6iPPo54Uxhb393mD2l/um2BItBGBwDGEMAAT11GPwvrYnxYYR2iRc9AU84094eGAY9zvapLkzCuuJbrTxpIINY4ZYGfvuX2XwvBuTkJvLNZgKTJFixfVurQokxge9BlKDO1mvFXpJD0K70y2qzZFHURSsEhDptbLqtW/q8lBeiBpWpgfREFSU5FvDiZC4ZWXvMiHIUMHSmhYkDxQr46cP39G4QEiAJ3ZgrmSKYCHabq4Q6Z6pm2O0h9EdQOifzmNVSJdlJ6bA+4boWcivnk3/ADg09WxytQ2fP65i6wkCojoTEBK3u8WiHDv/+gjZ2xVqFBW57D1JR5/eBDAsX8pCjtPCjF9zAZf5Dhzz4Trn/+s17ajhH3/w2I9z1jDA2weW9kAojdx+Bh/gCdZSqeVJLD3cg1gpdYoDcqJZOQ8PIFnG6+0e+BbgKEWZWBRDpyHf+AcgS5dj7jRocaYLYaAsQlgiXFptcfMECXF7+K161Khiivm3PKxRz2Dg7mHMmVGBIAaShXRvihzGFcIcwxQhCr804Bd2mb9RL/xbdpGX/QG7bbzzJcwX81K/1Qm4ws6hy9d1EVkoJXPJ0702sS5sePHKw2VKFVSMLA4xrbIl30A31n7R04NG+VlPmMKHoRCwTH4AYYp97K355I2TLFq+sGMML0mPU3GjB+nfUIpFksD59xs3wI7KLcrV6/SlFS71/FOonf/9RXADhBAEY5zL5stsEOUIAAu7UEXsPNmuI/7fLxGYOM1v3DxqrewDvwARcxASgA2wEpSv5EH9pyx4yepV75IsVJy+uw5NR7MI801KK1cb8Y2tfc4ZgYI0fxEdUTFxMqJU2fuezb3m5wxBYdjTh7l1FGeNn2m5MqdR2Ly5JZtu+lnB1qxv3j1ipOvQQHySLMmcgeQVqO9kuW2rqwtCnCWqVheaZDUXJR/ak8RRcn7jL8TFTtuwudKK6HhYT4A2/UFY0N/YSARjer1nW886DcUWox6BSszkK0on3joXQ1Q5BaKPTKKCIKBQwZr2r//uEJDtGfufLeoGjLzm3nzfA4B+jvHmahAiQ/8YR5SI8oAC76LjegwuwdnLN54UtAwPJ0DJVOoKYuTDOet8RSLIPLXwZClgI8YSbSZ2n+tn2ojYZERGq1q0byAQKSA8X7SqAEjueapp9upYs73ARQA/AAUdH7uWY/eDOxEh+j8/HM6d4i6PHn6lAeIMb5zFiyQ4AicvYGy//BhTc9PwvGZkSF3kpIkndXIReSFrkQMBUpsvnxy4Kird2q11nhOUlqqDB72mdJQdO5Y2bprh9IPdMRCNUVLlZSg8FCZNHWKXL3hlzqWmKAgBHUd4Tk9e/dSfQWdBFpB93nyqacUKCN6wfgOSr2/Ae7oD76BvoSjwclqGz/2zAfuQ88pVLSIlgSqVrOG8iXeRV8BFtEOsi327N/n6DqLKLFrylt4DvyrXXsXbUa7+R70BQM9eT7XsWq48SIAS5zAPLtqzVpy8+49T45oKjiywwdeolWYw4u+ZXu1J7UXg6REmbLKI/2/y35jhPN8QIB166lJ7JxBLEoEfZBeig7pr3dC59Bgx86upjBprOg9/voa8gEnEc/u86aLTDP+DQ0CPJEKz3k2FiCxNtEX3M/f8FIcXlxD/+MY5zi0avaW3Wc6L3+7yPtAKVCooLcgh/E5N6ZuXM3gA6zBUOTeqV+x6FDQfYYkx639jNuUaVO1RAgG8ke+xcKQAfQTi3nS3pq1a8nJ07Z6OTWq3TfxLNpuvIG/tU1eyh98CN7owMrUNMeXbO7zncxtnGAxsbHS+/XXFSR0Dj7He2iLZoUFBSkP+PkX6jrmyBZ+Q2fMbyJ4AYyhSfgIegN6Ot9AZDKLzdn19owDhw5Jnrx59RocpRxXGZyWqnyv1ZOtlce0afuUx+OR526MshX4BjyC1+OwtHlA9CH0gs5CmRbks3unAyzU9kh15b6gQf6mz23OcO3/o+0toPYsjvf/EJwQtLT4t4VSKFbcHVrcCkXTQqG4uxUoENzdigUSYkhwd4JDQgIJWggEiBF7XbK/87lmr/vZ9yGhPf9z/u977nPfz/rOzs7OzM7OnnJayJG4s0AZAQ5h9T158mRZHaKMHDJkSOoObGafPd1yyy0Kt4KF9wcffJBWXHFF+Xs85JBDRM+w7scFCcpK+Hv4NNZQXGKxfiO/taKByX+jR3+a1ltvgzTvvD3kXoc1ABpv+ZJvLJXtE3/t9daq5BfikEHY/GYc4NV93N1yDWmQZeE5SQM/XBogYdXLqUXibrjplkoZDw2ER0D5Bd55TFGmTJiEr1gutgoLUtNElEgoKxuaOmTxxS3R4l9SSh/li/O48PKIow9Nze2sky1oPNKXY0alpX+9mDZNzzobZVrguhU3lH/PvfdpvjHnrKykjVZWkmbPvfeSWw+MblAIQj88/3GTQR/hBU88+aQuvJiPguMDmzQ855z3L62j4AzlcKEZ4dA7/DfTRivdfbHvBhtvlD77ktOvEWd8wzhIFv7du8s/9OhP8QcZSqmXX41bxjldc37v8EsLnbGyeNyESWnb7XdMi/1qibTVNn/U+HAsGtjzMDbWCVCvv7F4Be+hQ5xWwUBornnnSksts1SWs7hkywrL9jT4oYFp+RV+I5mPU47DdYmRfcx2pNGffqzj0ijF/3pgr8rtn2Wmj0aPTGuuv276xZKLp7l6zJtuvfMOrS+s38zp3hdfJPjhFskXPKH4R+HPBgHfTItJebOevkxv4CRL8NT0E/4NfMKakLRNze2hrESJ2R7KZp+chc5BoyiHh80hxg96y5pLGCembEBxymmndVFOgxPWb5AWuuqyoGG4htp40/Cne8zxx4n/05qVZQDuoPnHYYeKl8VfeLkxCc/3zHNcKDy/8JVT1i7bb9YcLm7jdnRw/rob4vJn4ECc+XfS8808CP6kppSMdSsUm6SZ1dMN4igCCBHMNxVSMGG8YRaX/fWvBUD8soQmmN0xBod/H+XjVmIEsPiHCPHlN46QQwkW8QjSHPdlYNiBD0VNxKGYw1kzcVxsg6BPPcRSr2+Ru+IqBKg5EjelYY1JPJfjIHRzuQL5OcaA5RBxEFbXg9BPPA9+56KOuFnZBBirJ5hv0nDdPASXclBOYolGeDDm4Yyay0LI+/3479NOu4afEywr8VlJPv5h2lEWknenXXbMR2EjnAlluCJg48DZ+bjxjDw8CAXAFeUHMEUhSjh+D+IIfvSDeF/+wrGxVVcPqymOjblc3ihS7ZeFoycI+IRz65zhzrcu4Zm9W9pzr32EGyCZmSK+Weww1w3EjAV58tSa7zITcjT1WECQDiINsQT3+O3HFldMLAvPTFT6CdOGZQk4yiLvowbkNcOKogPHrzAMVk56IpoRguGC4bCyE4vOY447tvIP9dGoUWoXbTHRvufeuLkaweHa668TkYW5ZUFgAVhnvXWlzDz2+OO69AWCBFGhn+DjjjvvoL4cdexRFX6iZAEHOAocVmG1ecb8YSxRXGGWDRxQlDFO4AJ5+MZxL9Z2xONLlTDlzUozfjOmHJ8An43TvQ7opRuB2SHGekZKynZM9vE1EuPCWDPOHR1t8pfoC2qwhBwwoF8cx+7WLZ166slp8pRJGk1urea4FkeXH3/iUR2lQ6l53fXXqAxKHjR4QJq/53yKu+TSi3QpDuH4muQm7zjO3SmLS8LjFnHmc1sa/dnohD8f+stxnbDc4ZKJSVXfUGytsOJvJVzjQ2jc+O+zErVTSsn77++rurkt/OEhD6rd9A3LTup79dWX0oYbrZ/mnnuOtOSSv0oseMwtYIfimTlO/TjuB7rMYWgBY2naQ/h3P9RuEY9xwPfXY8pLfsaWcNMp087SH+jTz3E0JP6hjeTDlYVpDO3iQiXaxs31xPNw/JhcVoBDh8ALlwVOqN2NU6W4BsesdIDVhG4Cdy4me+u99ytrGKxfrFbG4hLB0hcl8OYhDCsa/JDtf2AcX1liqSV1mQzCopkl5u+Lr7xc3frbo+f8acRHIyvBCgEEn3YwIhy5j0vO4pIc6FMwJNGjH8YH7aTdzCv6pl377uFnbYedd6qsa7gsxXQHRSnwWnDhhdItt90mRop5i3CHlQNxSy6ztJhM6A90AcURFhXEXXPddZWfYeKhHTANlAGtcj3l+9obrhdzisX2iy9j8Q7WsWiHQAQDwg3ilI8bFgtcpMHCHEUUChv7LDZNgwkkjSzSwYPus0k5WQqWHL1BUQlzjFU66WlvqaziGDl+Aqn/+BNPqBh7pc2WPbpIR76BQjBFCccj5WVK6ZXX3kxzz4tPyDnTVddcVx1VhJ4gUKBkoTwsgnxky3SHNLv9eQ/5y5p/gYXS6E9rvjlJgwDgdSjKaKqYYX7zIMyce975Yqh+udQSadjIEQmrSVvHTZjyo9b02eeZK+28+25palZWYnU5aRobnFgOd6QLMjOLYA88eM49/zytRWGpA/4lHWez5dmbb79dMZheR9wu3lJMZstUFJL0id15wmFueay8tECGNZTrR2Apy7MiATwY9cknaallllHaffffTxa1pGXO1eMjyqWyHBjZN99+q0tYxMPUXyC6w2bvqE9HiY54g3aV1VdJXBwGTWITGX6Jb44/Bv8VY4IlH+WxdnLbPf1hk+KhIaGMsAUbSodj87yEcd5iqy2l4CEvilvDgctqzC94rUdRZb+VKAzAfcaSY8bTm5vT5bIYjltuR4werTiEeCws44h+hy6BQamJsoxb3P99z11KhxIbnKC8Bx9GJKM4AAAgAElEQVQdkpbAOovjzt27pSefe0bhxI3iaOGSSyj8sqvjNEZYVgXPwwbHoovFMdT9/tpL8CjHAcsuLlBEAPXtsaGsDKtk44R5MN7Eg0fE1T/wRCj0gBvHss0fUefAwYOlOCLu1NNP1ykXwoPvj3HjqCIXcpFGNwNnWYF0WPYM+xDXHWG9wZsHGrvaGn+Q0YP8vn7/QwUfLtBhM4t1hCc2wAKuwA9FSv/BXETXPc05X4+KTtnyhPK53IjTNMw5lEY+EQMt47i9cQT6RXrgb56z/8ABVTz8H/ESIrOSkb5zqRNlYBUFXY/xy+WkGVoD6B9psBIuLy6kPGgx7q3WWS94f254dxr4W3hPFNEuFyEUekI7LoH2d++uUzvfj/vhJ+PJOMcT417y4C++/Ip8iSFIHnn0MaK7ViYz71B8uN20vdp4yWvHR6M+lg894s7v3btaF4BBuUYgfI8Z+52s2sA3cDBoGJZGIeC3tiGs1qwK6Tc0CGEcH4XUsf/fuGAqcAY6Bp2CZt55d1x2yoZF3/tDaGZ9xFqdMkjDEXwsK5lLWL16/XvgoewLr/ts1ckFW7LRDy4mpW4eW6kjE3z73XeSH7bbcQfx9NAdr52MEw+yB0qFxX4VJwU323KLrLgHBh1yDRE35XZLf//HwV2UvMDffYX2clqDekvlw2lnnK4NGo4MAw/icFVhy0oUl/369RP/imUlF4bxh/UlLizGjh2bDjvssMrn7s5YyGotS9pkRlnJ3GPOoUBi/cUmE+snjDM7GEyOAX8/Ph111DFaP5EzaxcBBb/LRRxWNHJibJ311hZ/zmoIT8rDrevwbsCZixDNrzHz4ds5+grtxIgJheYHw9/XukJe0nJhKHmXX2HFNOTR2uUzKM0MR3wIPv3s81rv6Q/zgjhb94nPmMH6mlJDY5vW1sbmeJNu5KiP5UaMy55OOYMTlxhmTU1NbdPS9xPGpD+svbKsJv95Tqy58B3wFlba3T9gYOrRk8tOZk+vv/GmwsvNA9pz4EG4jJg7/XLxxbWhwzptHhjaaitnfFpCbzAYc/+4g+LUM04XHBb5xS90EU1sFMXGDP4D7XKDY/fOB96wobLoYty78EttmngtYf5g/MOmJ2sMMMa68o2336pkY07tsBlA3PobbpxGfsyaD1zb06hPPk2XXHaFNpKhM+ust4FOz0ADzJsBJ+sCGAPze96wbskX0XEJE5v+Cy68cLrznjvT+ElsOkyUfoaTgNvtGJt6XKoEn2HfjuAZPD56nCOOPlwGDehuuGskJIJOGY3JH373bukXuPCZY/Z08RWXxwmabKjHBt1yvw2/pLh8QWHpS56YB2wOfDN2XDrvgovTff0GpomTplYb9wGPsKr05oysKpvaKl4YBSb+nHHf9MZbb+VTV7He4K+US/aA8cGHHFL5PKZc+H/GBv/WXN4ITsA/gTu8v/zqK7lsPOnUU2QpbwUolvhHsGEyx+xp/Q03SI889milGMcFzYabbCz6wqY7stXHo0dXJ8aoF/4Jf5SsqXf1uUd4yliicIQ0kOatd95Liy72yzTb7HOm2/59Z4Vz5jtIw+N1oeRN+Ga94gFfnCZwB/ypPd0g1hB9kJlvFnAWSQoHELzZjURw5Fbwp559php8K/6MDCM/HpH+wzHOfAMRyPPIY0PS2O/tVyAUjsTji2yzLTaVZSNHhEhLOAI6x4UYMJ6wIowaLHjyC4GeOIgfRyBffwO/kPyHrxAUF1jg4OcuFAZhDhxpOtOIj/LtWLN3k18Q56UdCLc8Dz3yoDT43Ng0cPAAEVzKRxn6m9/+RhZuu+6+S6VYctn2r4LAD2HHJwpxTCT6h/9O+oaSEUVKWP44d6eUIVxL/4icVUuNIKXtfCh0undLN992UwUv8qIkwUchBB6/eFY2ukQWAvk+6R4+W1BiEIfCgoWCb3wCovTA+tIKH0/+9hnt6jPWaVxcs/2OO1cIiT8TI2MpMBqRuYnN8SM++jhtsFFo+WEasYpAuCDegjnMGbvwcStuXKwEU4DyDGIKMwJTih8wE3hw14LPBRdeqCMlMAjvDxsmhsFCj28VozwIvIVLKy9hYCAkMIZLLr10euKpp7owDigjsdjE6gDhHj9UtB1GCYUCiv1Nt9hcu79HHXNMxXiacJAWBgXcve6Ga2MHadkl0+133FbdAu0x483u5aAHBqbRWRgkjLkBzoPb+CThZnDPHQRDfNKAW+Ae3215A4E6Bz04MHGJyzfffa022OKMS1u4DZJ8O++6q3akRRM6oQVxvBKiweLP4jQDAa2jrbrtlcNcKBzxBwXD1HOBHumUU09K3MIdZKpTfiIPOfRgWVUuu+zS6cUXn6+Ujz+M+y7ts89essxcaaXf6bZZLBtRgqI05KHOd997Oz39zJNp8tQf1W/Tg7PPNROzXMJ1AzPGcOS3/E1lv5BsjHC0fMLEcZXC8pNPPk5YTNL2v//9b2nUqJFVu99//520+RabxhF3bhn8zbLy+xGWQp0SvrEyAnZrrbOmLLChHd78oB38xrqaI+so0aY3TU9Tpk1OXLDzxFPZz1n3bunOu+8QfYBGBA2CDnfqqDhWTFhRvvI6jpeh06EopV4ejl2G8i56Dt7ssdceirMVrtuMwhIagnX7t999kzclwpcVt7pDRygT/4vA2PQJmkT4djvvkl5/+20JkfYzhlXMVG6RzMpJmF/i8DuGpYwtLRE6sdKnnFNPP01HsEwfWFusFONGSARiuXvQzaJsqkzTWkReaGHf/n27bIDB1GKx+tIrL8q/nplh6Bn4D4PNjj35sYxGEBj1CQqKUBq8/sYbFaPHra5cOuW2sS7+85xz5IKCI4EIlzGfYzPlkMMDB4h78pmnZTmG4GEhH9oz6IHB6YqrrpQFNjTJFzRgwQmzQLuAAeswZdv6he/LrrhCykYsUF4bOlT0knbjoH3LrUOQ3miTTdLgBx+s2owFJpY83eeMS5fYJDr40ENEr9wvXFdgeUbdMKP39esrWhpKn870/vBhshInnnFjPMhrZgwlJb+h9xYMvMtMOMwc4T9OaUh7/GVfWVcuveyv04BBD3RRMEJbRn48Ol1+5dXpiquuqZSZZnJ32Y3jMXNKYfnRqNFVH6FLpOHtPvGGTsEQW3AnDIuMueaZL83VY770zgfvS1nC7cYoRKY3N2ltZX3dabdd07hJEyvrypaO9jQRH10ppY8/+1THOIEH8OQSEY7Esj5ZOGZdgrkEx1C+cfQTKwVwjTXpzbff11H6997/ML3x1nvafTfsePPA5LIjz848v3mj+A0LkBmyEMTKkLE9K1/wg4UWaw3rWamAgn9DmY2ir/dFF6XhI0dI0cA6CH5ytJhL+zgOFG4MuFF+Urr+xhvEzPa5715ZOCPUMAehG7ND67Pv2bCy6ZQbCt+syzE6aBbzjYf1iMvFoJVczsJ42OKMb5hoK4D/tN22YriBJ2srFzICR8cv99vlYx3twB3I9LRztvKDXnA8n35R5nMvviBLJ9qJAIeyEotOhHXRpRkz0m133ZW6zTlnmnv++XVDuy9/acK3dWNTwspyWnNzGvXZZ2nNdVE0dU9rrLt2evK5ZyXkcPz7jnvuThtulm+y794tzTbXHOnxZ55SPeDMuB8npW132kH4tfYG64m3QXnHPL/51luSj2nBU3AMmbZDb2wdisUoc4/++xKtwIlQ0sPwm8m3BU/MxxqjT3rzZChX8BkvmCz3GylkzPODO3vtu4/GFisa3D9Ax9h0YRMTqzasToAp1mQo4i0noCD624EHpD33+ku6f8CA6rg0SkUfAyffOedfIOt7lCQohqc2xQUbwKqhNVyKcEs4vxkrLPW/GPNNWmUNLKu6p1X/sHp6+JFHxG9xxBs+DEtFyuZBVmHsgSM4i+UeR9yIw7cvVvX/+fprHacc+MDgxFF44qDBKBrJxwMsUEaBY0cfe4zSINDhXggF23MvvKDxYBxJI94xt+HIo49OTz79lBRZuBCC9kN7qYdLidgkUh0cBZw+XX5WN95003TdDTdofoIftPumW25Oa6y9lvIh4JKHcfTDuNY/pMGai2OpHI/lJBRKBATKc8+7QHOL9mJpvcz//Z+UA/Zfzoac+VX6D5/MKSHajRKFOwSwtgEnsPRjQ59bfP96wN9Sr78doBvHaRs0uakFvj0fjcSlhS5XCMW3+X7ayq3SWENSB8p6+HnCqcNWiqxLPtHEN/HMc/h+0kMrPMbQXV9cQrq33nkncSKB8nff48+yusVIghMHnCzgCDqnJXiDp+ThIQ0wsKJ6/Y02zJv3ccySNIw9NNHHyDffcovivoHoK5ZLlA39pXxoFIogNmJRpF9x9VXyHQ2O2ZLcNMybOGzu2u1AIxe05SOpKFBee+21tNZaa4l/XXXVVdNNN92URowYkYYOHZoOPfRQHRGfd955dUHN4YcfrtMvbB5zIqZUVrJesg63tOIDlpmX0uTJU1NnZ5Li8sEHH049esQFJFwIhF9u5G7k8F8uHkdFUTTO22OetNEmG1ZyCTImfCT855577ZFYGxiLXgfsL+u5N94aqlOB8LdL/9/Suu2Ydfi9YSE3w9eBEfC+3AthhdhlV1yZOHY69M2304iPRsmqi01N/LO+8NIr6gt4SJ+sFLNSEevK6Q30lXWoLVu/NSUfA6d9Rx7DJanteMfU88XXo9Nyv1ta9R95dGxqwF+Ut6f3vX+A4mkjShzmZsmbwJccdMg/1H/q8FFr4zy0xcpK3D5wdwLW3vAT993fT5vFKBuRg7ksEZwwn4jyHx/NKKYou+vmdVPCXQfuCIiD1h30j3+ku/v00fyGDrAJD/6aF2VzBRxnrrIW2Sqcvm3zp23Tff36p3v79ktbbLWN/JkusNAi6Re/XFxW3F9+FUfIgQ/wBw4owoE/x8abW8La1O4qPOdYY7Bkpo08Bx1ykHyacwkNN8BzyQy+adFVoPMI69uQecIQo1NGH5b5uDgL/RKnqny6bq9e+6XV11lL6/EpZ54hN0CsNdA96OIVV14pn6nIg6uvvno64ogjUu/evdPxxx+f9t5777TUMr/Rpvt551+UpmQf7fRvQuZ1+Wb6WFGp4+Hwcm2xgcgmIMo/+Bh8Hf/r/PN0f8uamc5j+MD6aZjwxjiLW+SRi6BvbMyg0MTqHpdaXC6IdTh05o233qx0I6zNuBsxfQJ3oEdY0LL5whqOEhNYY7SAstLyB/XilspjccPNYTVJeHmUm2PgXK4DXlx9LTfQd5UJvFbxBjZlPMrssDzmdBZybawdzNv6pxtEHmTUk4+Ds0hALM3AIPTISfls3RImxNdcf016behraeSokenLr79Mrw59NZ3f+/y0zbbbpAsuvKC6Sv7zLz9Pa62zVtphpx1Sn7590rAPh6WPRn+UXnr1JSGhgYAGPdANwtKYcPj6+1Xj2MUWW2+Rnn/p+fTKa69I0fLJ55/IIggR4+LL4tKBRRZbRGVSRliRNaXtdtxOQN5si82kCGpuhYkPS6LGlkZZZM0z3zxSvu21716yCsU6DcUcSgTK6j+odsPxvX3D6olwLm3Bt99888+X0PCff+H56Z3330lvv/d2+tcF/0q/XTE08xDcXy35K7Wd9rZ1hEL2uRefS+ust47at8pqq6Rz/nVOeveDd/UAi4023UhxV15zZdXXJ595Ms0+ZxCh40/ieG/tf8r0KZUlJzcLn3jKiRqfMWPHJOo65rhj0myzz5ZQup5+1ulp0uSwNOWmbPpLSVv9MW6FZQy//hY/GvHPePCF8+KddglrUXZW7BcMhsjEGEQzIkKUeEBEwr3Dcu31N2qyYeUDscSvxocfjZRPjBdeelGuBjBbxgoEyw4zTjDv5/e+oJo4+HEwfoLD4CyMKYKZ8QorLdqD8Ag+E89vykIx6d+l6TTCOCbYlAGus0CwAFx7/fVpq2220e6GLWZw5E95lMNiw643O6DkhXnzznNZPm0FnsNHDE8bbxqWxYsvuXg64KAD0i2336J5cs+996Qrrr4ibb/T9gkcvfyqyytl5tgfxqZ9e+2rOhZYeAHhIfOJW6XX2zB27eeYaw4RYspkjKmPfFhPRtt6pYEPDNDlLuAHN+gRjvBCn9gRDjiFuX5rO+PI3GQHckahrAyn1DNmdKZBgwamOcHPbt3SIosslHr27JF2333XdO+996T7+t6bjjjiMMURf/bZ/0zTpk0RSevshCnqTA8+ODhttvmmSrPoogunE088Pg0ePDANHfpa6tPn7nT4EYcllJyLLbZoGvnxyDR+IlZA8f/mO2/q2AB9WGf9dRLWqv0H9tc8WGGlFcQAzTl37Bhuu8O2qruxcXpqaJiWWlubU0dnezrxpBOq9u+33z5p4MD+6eyzz0obbbRBWun3K6Y99/yz2rbQQgukF15+IU1t4JIaCGprev3N19Nqa6wmGC6+1OLpkMMOSWeefWa6t9+9olEoDZf/3fJpk802SSM+5oKE2v8T3F6XF+bb70D5/dP/+/plX1zdsTQfXNEn5uTmW26usZ5/gfnTYUcelm657ZZ06eUoSmIHmzlP+RdewtENdjcna35DFwnffKvN07/O/5fw7pTTT0k9evZI8/aYNy37m2XTo088qjw4Lcdq/rgTjxO9Q2DsO3CQju3B7LLQ+0IEHSuCEW7v0FE+FJZYX2KlRDouS7DPHurHDxQKPBg4hGCspqV8yH5hUZSAizwIDih8Vlo5BI+eC/ZMu+6+azqv93npgosuSCefdnLa+o9bi86tsOIK6cOP2JFmkyho2H33BxzZdDvoHwdr9xYlwIEH/T0deczR4cKhe/f029+tIMs46qNeM5K+CAdGA18u3tFGaQjtWhurah3hmS9tu/326hNKTB6YCXaL2U1HeHWfeJ+XjwaSF1oT9YWygk0DlDr2uzdvjx7pg+HDKmtyGAusmyzsMYdhahCM2SHGT+Uft91WVjmUTzj0KOhQwBVBGr9oxJOfnX+Ow7BLayEPmB134gk6FofCrKY4izIsiGqcWmq7rlgEEoZw8NgTz6RVVlszmPnuc6TNt9w6HXfCSem8C3qn/Xr9VTfk4tOYI9/fjxtfrSvk//vBhygfl0VwwY6ZHtYevr0GWVlDGGuP1ymEBBShMFQLLrpIeuPdOKaLZSXP+MmT0jw9e6Q5550nLbfi79IPkyakZqxn4IkKC0ysLDlOA0OPAhCYnXDySRWDZyHTxyeJB4ZY+rMJhmXQwov+KvXouXCaZ96eabnlV0wjP/5UFh70E8tKmFqsUmFyxeBynKgtLJWAMwo83AVQHuUzXii/pVzIOGtBmzIRAPbIx1xJjxJql912k5Cy6593r8YY3OJIZPB+zdVRdoRsjv+jROS4NvSBchb5xSLpxltulFV/eycWKE3pokviGNVSyy6l9WjTzTdNq66+alp40YW1uUs+jhuxnqI49BxiE++U00+TQgKrZizQ8PvMMWV83B57/HHiCcjP8TkUHOA+ghpKI/uzhH5wzI5+YWHFje24nWGsGDMENvtKhB7dfDtHE4Fj9/Tks8+JRhGO791JU7lUBmE1rMOvvO56WfahNJm35/xpm+23SyutuoroLwrMc3ufn5ZgHnXvlgY+9GBqYG3JeW+/+860xLJLZ1q9gPxQbr/jjhJMsaBB+KBvCJPwKwiezFOenXeN9Zn4t97hYsRg+s1T8Qb/48nzLR/5NsMPL2b+DIs++6xEeYdiDKUceEXZCCirr7GG2oPgDD/Ghsjyv1tBfhlpBwo0FK0VD9bRLh/j+HQknocNnz9tv518/vGbTd61110nDf84jtFPx3IQq4rsM49NLSsrsba0L2TD8KLLLs8X7bDZNLeUSPiPpWyEbdNnfqOQtGxDnxDK10ChM1u3tMpqq+nSIvoOfVx19dXUVuI4GQM8BGPdJBxj0a9//8T8IA1K8T+staas77EEsrXd1998I4U/aXjwI7zSyisnbqHnwhCOA+OuA/+WVkSbR8TNBnmwnAdPuUgNxajLAq/hRcF3aFv9w9j6oe0oCHjzPPzIY9XlltA/rBgpD+su2oWwDI4h6GJZCH9MPreNtQ6FuZUgtOmP2/4pbbbF5gklGpb9hHH8sxQ4raxs5lKFtrAQx0oc+hJ0MupBKSv6qNNmu1RK7tLy0O5OqIfjiPDcXp9pK/w//vuIp532G4qyE4tEYM76SzxrPopNaAsbANAd6Bo0AitLH7elXODt47Pgs40ivNECncVVjV0cIDsQBuwsu0CrWXe92UL72GjCLQFtoU08HDO3QhK6yDhwjJw48BvfmhqX6dNl4dXc3CyFIorLPn36JBSV8NezzTZb4sIwvueaa650+umnp6OOOkq/t9xyy8pXJRsFKCy1acBtyflIeGNTS5o6DX/ucfmMPlDeTm1Ip5xymmRm+M0FFsptn71b2mTzTdINN92QdtsjTjTyG77RvNf0RoxWOiWnr7zqylpDOD3JurDQogul1ddYPZ16xqnpgYceSN3nAEcXTu+8904ln4qPa25Mgx4YlLbbYcfgIbphHNFdPiStLOnWffa0yWabp+EjykvtWisfi5oXWU5FWdncEutqYxOXPjWnTz77XBe5MQfZWIsNb2Tk9vTxJx+m36/2O22YHnPcCdoQha5CY3kzNihP8a2NuxkulGSemu6iuIMfOeKoo6S4hhfk5EOJ58ifjDeKQ07uwUcsuTS3k8cJT9Z8fOPirsMW7NQLD8qcQtmEIpMNGy4rshU1aXhwj7HL7rtVdBwawHoGj8I8QK5GGQZeciQeXtRWyFLkXXWlNj3mnrdH8GvduuvNRvC9fe/XeKy08qrVJYgoI4E5a5OtW1ta4/g9ynEUl7QLPQJvaDbuMTglMU/mMzw/uHgWgxzk4QUXWTAtsfQS0uOgw+DBCCRuNu9M5553blrm17EWsx6jp/nDmn+QnPP2sPfTiaefmpZfacV08x2364pe1hjz+dBmLLk33XRTKfjnnHNOXe7EfJpnnnl0QmjX3fZMw0eMEo+Gix7a/uPkMMzCehL+GB6OOCkr4es4JdOR0iOPP6ZL9ticpG+si7yRKzjuffsdd8hgizKhA6Y1KCzPu+ACKR5Fy7KMRF7WadZW+CS7mTFPyPjh3o6L/ThlQ1rWz23+9MfU9/5+kl3YKMNfNqfEwCNvQLKxDU/CJh4bysAIfDa+w2NjWbv3vvunXXf/s6yaaXekCb6c+WEehflAvJ/AC4zH4lSu55P5lvL90wt2sqLCTpgpFGDdec/dXTTeK62ykhRuCOEgTgBsbgnnRphvvvsmbf2nrWVBBrJwszKKPHZPSI9vAhQyn33xWWpo4shx/EPgzvznmbKeIZ2Vfgjefe7rUx03v/LqK1UOhPOFl9hJxaYK/wfNlfJu/Y3W15FQlw1DzfcHH34ggoml4I4775ha2loqJYAJLIRRip/Zu8mKh3wcPaV/n37xqergll7aiDIE4o2ycN31102HH3V4mn/B+VXH0DeHVibxlIEyFAu3LbbaQoSZ/FgKoXwiPw8MPjtJbgvKWuDAc8RR+ENkR4+bzUMQH/zg4LT9jttXC8jKq62cUIQCM/qIQuzsc8+WsoQ+WHHKJJ84eWLacJPYed54s411jF197ailQ5H71wPDCfwOO+2Sxk3IDF1mnIygJRKCyPxGgLRfD/yNYcWBcM2CgB8ZnoBhWBfB1O2z334yg7bVE4IJ1kUI0wgvL76MIjIWiGB8Ak9RtlEWBDeOk0E0uFmv5mMncDqY0Ggf/tWiLNJxuyVMHOUwsbGeQYBi54IFBGfX7HDA5FnYQrjA8hJmBSuQw488smLkmfgIIAgEAR8smdvTkEeHpD333lMKberiYQFnsUZJCR7gQ/KBhx+QEh9lO8+zzz8bSird+hYCK3lRjN9w8w1SSqLY/ss+fxEBZ25NnjZZcYvlHdA5uBkuuzIg72KL/zIdfeyxOgYRbQxCY2W0FJatWYmpY+BYPSJecDy7PQ0YcH+aY46wrLziisvSQQcdmOaee84033zzpB4sOt26SdG43/77ps8//1T52jva0qRJ3PjXksaN+yHdfvttCcvK+efvoTz4v5wbQt6tW5X/wAP/lsZ+P7aiF+A/D0r4FVdeUTDENUTPhXqKvqCchGb8+S9/Fjy33GbLNGHCuKr+qVO5CKgzDRv2ftp///3SPPPMleZgZzLXudpqq6Tzzjs3PfrokLTccr+WEhblpDc+4ia9TtEHGDTmPD5FgSnzjjdwXnDhBdM++++TfpjA8bdQWDMm/Qb009zncqNrrrumimOOMgf5Z6OHecymzMAHBlYLMorSJ59+UuOt3erutTpRRt54841pv17hpxZFo8tjLrPZAj2mfeRF8ae2ztYtrb3u2una66/NN3tGLtoKMwk9nKvH/OnZF1+SIG5BE0slhPqWzk5ZVOITCQUmigGsKq2sRADlwhE2KmDYqTOEoNnSehusL/9Szz7/fOq54IISqrDaMD7yZuF99oVn01777FW5CnG7gQ+wZ1059vhjdYSkqSXoPb1gbjAmWBBi2YB/GOY1Sg0ff8GiGosTLA6pT0JR9ml7Xu8LdIRm9TXXCGVlVgyZtnAbsK1nojzWhtmkoKKNuFjApy7HWqEJCEJ8X3zppVIEsMtJGe5vMIm4jZgiYYvjeghkWMKhxIT+QR9hSjgGieKXejgehJsKGFB2w7Hq22ufsJaCIWVjstw9hUHEefY+++1b+bZEAIXWUh7CGhY+7LSzkYHAWc90SJmWd45p/9TpzWLUfAzc7/4DHkh777ufrCQRNHjm7dEzzTn3PPr+47bbpaeeiTGH4YGJwffRQf84VPE48v5qzLeqP4SEYHz4jvRtXY6VG5bQMfzp9Fxw4cQx8CGPP5aaoWOy3pqRvhr7TVpptVWlsNxzn7118zEzkFuQm9pblZbLUkjPMVosgH6/ysqi96UvH9H61pbEpQ6/XfF3OkLDMWQud0FBwO75Yr9aKi32yyVTzxcl8DMAACAASURBVAUWSb9ZfsX08ejPpaREUYk1JW+EJ75hbnl8VBxGmD59MHy4lOu46LnwYnxYGw6xKcd6Bg9npfSwER/KAtSCN+OKUMMD44uwfs1111aMMeWBN/jmXGvddaRoIY8f+La77rmr4mugV2zoQnc32HiD1K9/vwT/x8MGzRtvvZHu6nNXxZexRmLxZAUZ+Ii/THzWuQ7eKDEuveJy+VLCxQLtPfDgg3R8jjZ63eYCDphv55VibL11ZdX61DPPSCHFxTyMnZVfKCL7DRqc1lxv/bTVttuld4cNV9yPXBLW1Jya8K/U0ZmmNITlHwrMS6+6Oq3JRvOcs6fZ554r9VhowXTQYYekZ158Qce9d9p917T1dtumV998I7WgwM04w4VNV11/bdpxt13ka5R2orji9tzX3hiaUBCiDObEiS9i8pj2vuhCKWNRbo79AfcWIQzA6CMAxxMKy3Je8m0FJm9+M0egV/v/9a/CHyy3avxTjSe6f+AAbZCsuvrqEqKsGEfBd+bZ/5RvXuiX2+g31mpYemAdYvoBP4cvMhR7wz4crkvXGANb27Nu4KMSWLNuEDelsWZtiVKFsAlTpqZb/n2HlN3AD8U/tA5rNdxnIKij9OV0y7vvc4SU/gfPwrjj5gKFk2+c/dUSiysvR904IokyE6uT6qKCjvbqAjguuDjjn2cpP7QVnhCl+4BBAyv4UR88IIox2sCml/GRTWwuT4AuhMVg8KvQYvJB49m0wz2JrPyyALvyqqsmxh//6d5cR6CLJ+gwY1o+jDW/KZcxR1nw9LPPJazBuKAM3ha+dr9e+wtuCOdYGLIucqEP+Sys8o2CDotw4rAuRFmCMiRwYjbxwxxNffvduEiMOuH5ZR2eLwozHeOtdsl6Evxt143IbLhstc3W8t9MfNkG2sIcxk8qihb88oF7EsZR3rJpkf06Yx3OZp3H0P3gmDruVihDly117y7h/sabb5Zy8fY775BFMQqe4NXxfd2WOHbL8XeO7WsjPx+PZw5Bs3iz6cIpEWQWxoq2IxegsPQ6i6Lxhptu1EYt9BTcQCEFPcZPJopoH/dlTUfhiRILYw5gi7IBvKGv+Kvkj6PeHEvlr6GhIfXv3z+dfPLJaaONNkorrLBC6tWrV3rsscdkhfn8888nrCrvvPNObQiwqQyvBn/GvONpyz5jOfhtZSVlcxycy3b4+/77cXKJBv+FbMIGfO+LeicMBuBI2DAG57faZivxj1ZS2kAGuQfDCfh1FJLoEU44+YT00CMPBb/W2pROOvUkGQDJldOM4JXJR/nI7x+O/Chdc90N6dDDj0zrrr9BWnLpZdJa66yXDvj7QemOu+6WlaVxyG/8X4OT8mHZFvjV0IgFaWykwp8wp7BExtcjl6dyKoutyrYZLXp+nDYh3frvm9LZ5/4rPfv8ixpn+A4Ubryp6+PRn6beF12SLr708jRpclyGhcIOGm15GN+l+FEF1+DxrCQjv31Wwn8NfYtj5HFZH7wqt4izqY/iHgMf0gePGDQdOs48GPzgA7LMwwdl4H8o7FGeM5fhbW++7Va5JYDnQwH2njbfQw6GpmH5Db6hoKQe+AjoBGv0o48/mXpfdHE67Ywz05VXX5twNYHiER6LOBS2gnM+Lkx+YGDrVgxeoBHwdg2NKOWhMTWlHHwtR9T7DxqQTj7tlHT4kYelIY8NSRMmxcWzt95+q+QhDNq++M8XMhyxgVlDc4OM3VgxODGIYR3GZBiBjfl2jPCHGfPOsPfToCEPpS+++To1sGHNfJafbzbaaUGSdTLz5dJLL02XXXaZrCv5/fa7w2RFSb+4aBIlpMZiut3ahFUlSkqUlXKH1MqGTViXA0s2DPEDyukV8ID5P2DwIFlQUjs4wfxHZ2CXNtTBOsTYo/9AoXrlNVenO+6+K2HtzsVLpDFPhd7DmyvQytGffaqTUbg9wb0PF+iRnue9Dz6Qr3Lzi9BAx1EfimtOSEATGWvH+fuL/3yV/vP1N13WIcaYecE4g/veyHJe3tVaoYt3QmEZPIs3X2vvbihZaCAP3yEExUJaFgpTCMOLsMVCDBOJbwGEMo5RwPTgzw/fGzH5AuAIphBwTE0xRWW3EAsajoqwW8lxCuqBsfYuLb+5sZDFYc+99tLOJCbR7JaboJOGBZxjJ0cfd6yOY9D+KGtauvGWm8XUwuh6wOiblV9okJn4CJcsWOTz4/T4L4AROu6EE3T5APFmLvjGdxgKNEynEURQVP3znLM18ZnkWMxgHfAJtyVyVKGjQwsbeWFIX3jppXTGWWfpqBU7GSjtuNkSC0KOA0Z7QonGTiFmv4ccdpj8zBAXzEvEs3gzPvgz2HzLMO+F6cHfAAs8Y+MFHBhYwKYcJgN+cSgbhtIKOCMuaUiPwhorpFtvv0MIC6IRZ8bIVi2EEWcFJUTMcU6LHxn8w+26+24JrT47nTiXhxFG8IaBVL1NTdodghCDS9y8esZZ/9QlDcSXE4Cdm2eff0GLydXXXZ++GsMN3gEfBF4mDGkIcztqzH5tMcGq58GHh6RLL78ibbDxJmmV1VZXmQ889LDKuLvPvenCiy9Jzzz3fFU+baGO2/59h3yj9R80uMIn6nU9pGOsPM++GTtWRIf5s90O26et//THtOMuO8vE/95+fSs4kA/mx0SEY0wsqOzwYxX194MPro6t4osC/574mDCD63rxi4El2nY7bKebMdkxAU8hdt4JJi0P1pRNzcALOAcBjvC4tdJEHaIKEx6WRrOlN996S0dhrr7mmrTrbrul7XfcIR12+OHaEcdKm0WQvMz3xqYmLQwsDswthA6OL2D5BmO5f69e6bTTT0+9LwyGHQJLXnCTXUOOK9ImhJGXX3s1nXXO2cr7l733lvUOx29Jj+UAQgZWe1jAUh8LOTDlmwd/W5ddfnk65thj04477ZTOOfdcHbdkPsQi/VjCCs1WEdRbziN2oe7uc48uZsEKjeN0+PlFCMGlgG9y9eIDTaV+BEMWHKwGKRO4wISYVjH3sURicWLXPwR0Fr5YNNjZH/TgA7IO3O3Pu2tnDus9xp5FiWPJtA2889xGSOCY8wUX9pblH5ZWWDzeP6C/3DPQDuAWNGOG6BbWFTCix550Uvp+4kQJkAj8vhABgZKdeo5NwhBgJRMMcdwYDkPMLj5lj/3+hzRg0OB01tnnpONOOFFzbeib4R/P88hKK9J/9wMXPNQWUC6z4mIb6Dy3cWN5eMlll8nKELpM28nH8UUWar4RuMDTQQ9wo15K//l6TOp7f/905j/PTqecdnrq13+A6MfkaQgKcbyHfH6GfTgiPf3c8+mJp57uMu99oyF5sPp7begb6a57+qhvF1x4kcp95vkX0gfDP0w/TsEit0YzoUVff/Ot8rzw8iuq1z6YzNySnqPPwOONt/DDG2VQr3ereX/+5X/SzbfeJiby3PNhQIdVbX9/2PD0znvvp+/HTxDNpEzylHUA4yeffiZdctnl6dTTz0gnnHRyuvPuexKMiOko+Sxw8m3agBLNvhUJR9nG0W+YNRRtprfEoWyknnvu7Sum/tLLr0y333FnevDhR9KEST9Wu+1l277+Zmx6+dXX00ejPpGPKMphXfEaxPoSbQlGGFwpmSTSI4jATA//6CPhLviK2wKOnPIe+s476e0PPkhvvRc3OXMMGCU8t0FzHLhyedDeobF894NhssSgnVxMYDygLnAYfGYMPv38C/l4AjfGfDs2ff7lmDTm2x/SyI8+SRwFJz0PzCx9sKLSTDCwtc9K0nksPvviy/TBhyOKo5cIFA3VZUWML7iExQz5+CYP69ZNt96mB/xHyYBVCWnYhGQMvHaDr1ibPPLY46nPfX3TXX3uTUMeDb9HMMW2KuPtEwkI2JTFA7NtgYffHHOTM/bZuqeBgx+o0lmwA4dffvU1OW2nPnC2Vlbs4rOTH2VzUVEIhMw9YPvE089oTr/6+lDhLenAhbfeeTd98vkX8ofawBE0buuED2toTm+/PzyNHP1pam6fkaY1taQJk6fFjbkoAztTGj95amrgAkHmbUrpky++SO8N/zA9/PjjacgTTwh/OD7OceZPvvwyffzZZ5U1JrRw/I81BSkWg8+9+JIuXwB/aLfxnPn3nzFhdU0YLnSIh8f5YfwE0SvDgvkEHiAMkDbS1fga0kWaSBfKyhDIiRs3cVL64quv0/iJWKgGvtoKuWwTtAl8eXDII6KbKAq4kMPzmTzgivsArAkb/elnGkNoJYoy6I/nB5b2rBOsB8CTDS/PLZQnKIpZPwxvYFb+hg5DY+HHHn38CeG1xxmer3QTAQxdL3AE/59/8SXRH9oErjNPgCW49+13oQymPOYL84lvnvGTftScfu2NNwWTsh7yk5c6mtuwcPok4fbo+ZdeljAP7rlsaAVpXC7jbnj+MGGi8Bb85eIC5h4wdR/IY2GOOqEX5PXjMl0eNNBhXIKBP7/nXnhR88Fzh3jK5zf9LcefMWBseZOOPuFXj5ME+LljQ4OLMaxwgV7QvtY28DIEdLUxGzWwdogm5f67nawx9NW/qYt+u+28GR/Gs0wDDJyGsWRNB56EgYfMG8fz1hz7eoz6AQ9CGOsCfaTvZXrGknjPPdLxG1jRDscTNrWhUeXw7adsp8O8ToOn4AMwB97EEwfvQT7aTvnMT/rl/Mw12gm/2gQetWC5VfMz2dE5Q3nAzbZ2OMiUxk+YVPG49F+nX2bMEI2Dd/MFO4wT9ZCnlYGiL1wU0taZpkyZljraiYk0KMWwQMYdjjcEyIt1Fq5JkGPhjZFzkN3gmclDGnh1eFN0BfDiDicOXg2emE1cfqO4gRdGZrAsA1xY7xmDTz77In3+5VeiQSjl7ReRb+CGP0nSMr7kA7aNzQFv3vhTxZUN/lWpj7GQniDzj4RhDIFhECn4Hz+xNh6k5zJAyi3H22NKftoJbC0D06foWw1X/BtlpS2YkRnoN3Gso7xLeYM+gZvUC+7w2+VQPyOI/29wiXlZxpOOueN2e347P+/oW/Ca/J5S0EJ+fz+Oy/imqG/8Zt7z9lP+RqEb/BquxcKyktM2GME4nWFmGRc5iIeLXuDnwwhuRnXiY+VVV5ErBdI7D/AxjMCXkGlr7YIXCdkkjCv03dKaJkyerP4yl+CBAtOF7nKDwFczx9nbuTMhLm20CyT6yyU74ycGL2KrSm4LJy28G7wc4cHH1caJuVw/LpRHmB/GCRyCbormFydYDWve4IDpN78ZW2gVeF/SEOKAtcvnm3yEgyuOdxj1Ejazp1yXiC/XG34ztq6npNVlWVZoovjkYa7M7AmflYW/SshbJdBmB8LV4OebiyA2XF6CppYjaSxWEBg3wEK2BUaUiGhlcQL6yuuvSShHQ2zFn9ORHwHchAqhfsy338g0Fd9ZVhKQBkaZHS20x66X3Um+pXjNlxt4EYWggvTEWxnpHWXnZxcNYkn73TbirGg0sQQ+JrAI/ewC8OCE1mVBYEkHrAwbv90O0nITJjsg7MgCy5rCKCYYZaBU0a4J9eZbFynXdTE+ER4+UmgbcKY/wMjKkUgf5UpRVMCOPL6hinSlopI+EgZBiDKjbmvVQUgQmgXCbeJtE28jPZOJcMrQu4n2TZJ/Gax2rOimHltMaCxlRRSm7sCVyUd+JpkngCZx3nE2E0IaC/YQIedryu0gnnAvMm6nw4mjzeTzpQ9MPOLJ43h+WwnBNw/EhTfMhcvnt9vAMTanxYcURJQxZZ7Qf/uuIQ3jAv6CByicohyEmA7hDvlwBh7htC/8zoLDHIEhHNz1vCKe3U0rr6nP86ScT0FE4gZaBGkIMgSX9G3CiRki6rSpz333yacex/sfe+KJijli/o4bP16LLv1gESA/cxm64N+0sx0riBlRJmlRzIG/4AL4TVpwMeZthPGbvsUOYuA/MKTPPJTBvONGVRRtWA9QN/2k/5TNLjZluw4UqMCIMMeBs05DuYyf57NvbSMcfKV+2khehHjjMvGMFf2m3eA7YTyEMQcZB2gAb/LRt5IWmVa6v0FrY07TV5Rz5IfJoQ2US/mmnXzTRua/64aWovQljRTpUlLGHPfcxxk0FogcnXr59aFihFDmTOYWZ+CUj3kjdPro5I/Tp8tCRoJptrBEMGU+MF9ZGJlfuoGyWAzL+UKacp7zLfh0dujIFGMAjIGTaSKwI9xHqoADOAfdp+8B74CZ6Ue56FpRI1h1UFbMIS/a5KGNhEMz6L/LIY9pBN+UW9IVwijHtLBkEl0GfSQdb9ML6ippGPEIOsTTFtObMr3LLvsG0+L20Q7qtABEmX6wsqA+/6YttJmyYOxhvmC8oAkwn75gB2vACZlpc15oBt/jJwROmTklrPx2et7lGFgAqU9PWwwzmCR/k660duC7JiiEEgRrrfGTJ+cbUdtl0VUqRLgNenJDg6yDx7HhwRizXms+B5yAh8eR9YH2MBYl3NwP4w7loNSljRaQuBXcv7FGMoPrecAbWFf5OJpcx7C6fMrhAR/cFnACYZpw44fTOZ/jHU4fHIcw63xWspS0i7WLzRHoK+4COK6kNuRbofn2ms/GCkf18J93X7+4KMP4XtIBw40+GA7AWr9zH2mf8xJXMuSkowznpQ3gNHOxBQa6Az+lbamxtUNvxoUHa0oUlHx/N36SBHrHjflunJTa4AHKa9EyaGtjox7SYTmOEg4FN5blhPHNGz+Y5DMsfTqFfpRztORPynD66Lz0C4Y+5mX4/6qfS4JVTsfcIJ78hpnH1/OG9KYjwCvyBK/Fb6ef2Tf9K8shDY/5L8dRP/Dz8VOsK1GeeO6Vt4BzSzjwtB/k7yfEBll9/ebNXCd1ACvaS7tKXCaN20J4iXOGC3Dgu+xvWYfHgDooz2NEXW6D6/Bv10vZfLOBYGXhtLzGOS15nZ8yXR/xtCPGMdKAAx5n5+cNzSsFR9N84txPr2slvaJex8PT+htFXdd1jHTBa1Im/JTj4Rv12McufWYee9O7UKrU8830xX03/N0Gt5M0hjlxjIPHwjAgvMTl8rscS7eZeJdBXsPG5XncPGaMCemgKcKzzA9AKxuzcE8c+ZnnTu9yNMYZFwgrcYd2OB11uK+MocfRSkl4Uislp0ydJh6VMB6UmVIIteHIJBS1vFuBcV7PeEPH2EQGr6gXOY50/KGkxGclfy3cjiRaXrMGtLyKTA4ftl+vcDXFCQLLHk4D72X+iyLha8tjyvBohje8Gnwc6S3b8ttWY+CX5U/ysL4b3+lDud4DM/oGXMnT2GR5lpMM9DuUTaRhXCRjdnbI2pk+QQGx3ONEUltnnNygTlsK0hZ+oxjlTTm8jSuOZz2ijdYdKE9eIy13YVzAOophRc1vocsLuQb8BW/BUc9XygZP1P681hNm2uE3YaZ54C34RTvKt+cE4ZRHXvCT9PxGOav5nfNCg+iz5X1+k9a4GuVbZu+UxbUVfaRtbGoVnjI21MU4Sw+U9TnoSCgDmQzLSSwRgRHuUzBAII4xg+c3zlkWiHz0o6OSqdlY/GHSJFnzT5zKvR3hwxq8AUfAfeA0YfxE4XtjtiomoqmpRZvKlMtGPPyu+ODG6APzzb4qZVXZhGw6Q7ybZOfmwD3GyvSGN/QHeNEGxtewM62C7zIdgK4EjscmJW0xLXJ/yzIIczmMretzPn5THn0mDDrLb+MMG9nwJOZXSAMO8Gb8eNw28hHuJ9oZpz/q45wm5ma76A5tIN3MHh0Dh2iUVof+bYGdwePhdyl4uzK/ibPFmL4RuGeyiwAykg4Eoi6EyVA4hNIBomUh22VDtFgcSYuSht+koSxp3VVPTGrqpl49qqsj6mhjUatZtblsKz95z6y9Tud3VXfdxUSRFxhF/2gnZapv7Tj7j6fcuanBlgGKfFFPwFp90xHl6BvplY60uW+0RzDJvkfr89SXV2t/Ab8SZobdLN4QLBC0HqECcc0U/9wbYavGBGu88u/As0B2j5/6U+BRLCpRv8ek/k3bSAdRZeHi7Xx8Y63i9nvCUQb1u29lmYRRDgTV+cp4vstw0lMPixN5yEv9EDPhbV64Yyxq80T1e1yZG/mWtMAd43/XY5xRN31lMWaBinTGPd6EuS7SA3+FccSqy1hAsCHA+RbH7GtI8GLM8+6rF1wzD1jDsoCwK4gTfupA8W9GBaaEuUt/yPNzD8Iviw95qYf5w5vfKOYRfMmv/iEANqNEb1CcwnG8nv2U0g4UePhAYccXH1Jc7EQ6yqW8qtx8zEY0Jo+P5lhmmoAfceSBRqEwBIbVeDLf1ccM7zz/qQtmhHr4jrkatK8aK49Z9hVM+qinRWUyR6C/osH5mADt8bh6DMEf2kU7ol1h0Q2s1K+OWCxJ77r9Jh/9KhlI8mFV6ksssNCGucXiDAsZvmF4ETgtqCOAorDktx4JpO1iiHXcqL02L8E1zY18NAQmhrnDXOG4CHPID79jTkPHUZIFPOlXwCfohvECWq9NGRSV+SEPzDhz0nVjBUIdtIOH79pcrdER0wWcg1MGO8W8PbejbdDwoAWiZb4ZNZdNWs2/gp6YPpCPONrlb2gKv10Pv/H547b6TRrKwRLa7SLMsKv61xo0jHyuo2wP9dAP9SH3g29g5HbA3OvJN1XzXdGHrFhDmakyMuNhq0sdiRGMgx6Waegbv//b+kIaw1rjVAh9jiM8nhAqAz6xoSZrEoRMrGdRloOnWN2DA1mpHvgLDgcuo8RSfBf/gFEHfY92d327DRoDWRrFuBleypctUnWMPt8AXn1zhNLHh9iVz8fDVW4xN4QDrSGs1Y857WJ8PcaMYw3ONTjW4xE4RrvLflEvYZSFAIG1B3OP31zMw0YVa8Bd99xdbY4w71z/519+oZMmc8w1T8KvFRcqEUd7KBe85dvp3U7D0W2pwuVLudZv+v6/PE1suAFPrB3yw7fDoWdtCB3tKB87UwNwZ97kPAg3CPxhHThD39BBubtobhFegS/xtCu8oon51l3gXfaVvrmfgnOeb/SHtMKhTKOIjzkycz6McsuyS3gS3oX2FfTVdYCX/qYul8c76q7xQrTPaegD+TxO7hNhpKtopuZa9lUJrIGl5mL4NmbNAF5aKwrFCvOWtC6/vl3Aye0hTX087QCvEY6djjTCQeCf8YlyyA/9Fg3PCgiXrz5mGInWNiH0R7+BhXyyFfNOYQX/R32GjeHp39TBI5gW9Nd8F+2hrp973G+Pu98Od5385htY8NAGwQIYy+9aXI5BH1lXSFsrKxRJ8DLwGeKNKmsd/O7SRsovnnzBjtvu9Zx6eeijx4N6CAMWWte8XmdXRMRRDu12vPHaeVVPW6zl7qfHi3zEE65xbYlyCCesbAftIozH9XqcyrVY5bWjvAzegt+kdx631XU4zmWRnnoJBzako70cobXvP8qGNilNAQPSttAfFEXApKSFzIuC/2Bti3WvVeue5xlKEFlNeyyAQ350yQ6A1XyZUdF3gnTaJ8tnu++5h3yhcrrPRgPmwUjLhjg8MPybeHvWkII3BY/Mv8KjlnNQPGvebEY5Q5+BGd8ox4CNxqCQ+1DEEF4+4LbmU7HW0DY/lBFjghyV5Wzxy7Qtxpa6KVtwl2V74BJ0mTH0OPI7cKc2Z+G3OTlKX6mTOcSbfnN6EJ/MrKMcC1Z4OwpS7tOItVd1Z3xlXtI32gvOgBfk4R2wCRykPbRDMMv8rnHab6XP6w5hpUKR8qPPtTWWMMO75NnUlmIOGRa81Z989J5vHmgEfA6W2PSB/mityDIQPASymvt/SXb1xsYofAdjQhwyILgkuUiyUchH8CjCsayL+bGhseL52BxraEaOQSbGLz5Wn9F3kA8XCFhTtrS0p+bmtnjMl8HjFnoEwUtwjj7B84oGOl2mb8DWOGaYlrCk7x5Tj6HhTzh5DGOX5XEwjAmnHNI6jDRySZDH32XzLst3/a6HOD+EedzKN3WUT7SLtaG2ZpTpy2/XTTvc1jIepSlPXLBTp/iLBSgUKCYWsWgXSsCsuISAWKD32xUpLiv0QtAO5BTyZOFcwrYv+MmKSAgZ4S6HN2VbqDYyShgvlJU1ZWHRTil+Iq+VHi6XclAIQGw5hk48cQi5FSG1kidbOlGH2x9tLxSnhfIShSRwRDlDuZ4s5P1vyspKkesJ5/HJ5TteTAKKWys6smILuNeUGwFzKTlQSGbFSygy/v9RVkIof+4BLrTD4/BTZWWhaM74pT5ZWVM3MeoRHFwlrCTYJuSEMTn8+yeTPbfdEw8CZGbFk8p9U70Q4C6Lk5V9XYk6eZmM1OfxEx5XinfGLOZcxfxlIgv++BExzjhJ/sCBIMaxkKI8KZ7MCATOmXDQhsBNE3fN3byLJtN8KYaCGNPfipHMCw54zPjBePDG5wZ+wvBDOvih2o3EzCXiray0ctDKo5m9UVSyQ0bZ9Im+Mx/5TXoWJZR5MEEOU7mFQpA6CaN/WBnCRMEA4GQYS0jKA37k51vl+mKxrEw1DRBcc/2kp22kp2+a1xonFpBoJ/PR80vK2RYWxFA+ks/0Q2/NWcav64JqRZvbWdG2fDN24E5NeU19kSbfYlowgKZBxiHRACx1M165PaGsjP4RxxF64HjdjTdI0cut0VwigF8xBEoUlgjpCJESxmEM22GEWxVnhSZvC6AoiDyPUPqVi6/nRxVfMtz5mzjoBW0GNh4/9SXDPxSZgSsosqUozv5bgD91lvVSpp6s8OE75mkWCjJzoXmQd+1ZtM0oIpiRXk9mGE2TeBPuOsq09FdCXR3zSNoyP22VwJiZcfK5PIQl2lI+KjfTGrfLYeTzNzRQT+6fw6m7y5OFNcWLoQzrQJgxPVlZafjAoJlJ8ze7yjzsQiNcUBZtM5NbMvUO69KGTM+JIzzSw4gHTQv+xHTf5caYUBf9tuCCogmlJMpHK5F466IBbkhFuZ4V7vrWrcWhyISpNUxn9oZ5BQ5lnOHqMesiwFuYtyCflZLs2KPYRUFZwTLDT2XXKyvB4YwLVf0FLhJGfHr+6AAAIABJREFUO8ClMn/AhXpqQj+4ZDwhnx/yUQb0jznGHPQmATTZl/jgAxNXJvj4w73FrbffnnD5stkWW2gzCx+l+A+FtvB4l140Ox/tN/wMO+aJ4ed3ifNur9tY5ZuJYkdKx6x4xMKSB8Vks5WYOMfHari5LU1taNFR8SkNLWlqI8q0sPTDOhN8QdAHn6S8BDYIE1j2+UGh0uUJWkM7S7j6N7hd3wd++6FfkdY4XjdXi7lr+Prt+VSOr8v1m/KNK4YzcTHnAhf4Jp3h73inUT2ZZ3Afy7dgltcNWXbh35jLsJpb0pTGxoTli9YJhBTmOvw/Qi2PNkNq+Ol286ZNtJm6Sn7F7XK8cUXpMj9DGpdBv/gGbuYly/4yz5wWwY7HZRq20AHyl+WShzoJ581vh/k35VAG9RGmJ9MU+Eza43yzegv+uV8ee7fFsHAayjdcXKfT8Ju+TWto0uM1iE1oeCrWVdMB+EeVmZWpsa7Q1vxA39rgvaM+rztl/z1mhgVzHliU6zW/3RfyGl6Ce97EI95x9MF18E1ZHi/CeVyPygD+LV3h73S0iz5SDg91l4/qykpGwvXbdVRrUE0p7H6QlnZRP3kE/6wsdntps9NIKZlxCeUkv62MJD+WnY31PI7pIHSrszM1dXTEHJNMGZadbMKgsGkDZuAfbWmfoaPgKG38R7uh9/BcfMNf8uYEH5cEwWdzKZct4uBNkbFJg+xXyT1Zdg05mjkX/Cy8L2XXeFrozwzlY81hzcfyDHjF2IAnwI+1LfiLGJcaXxTjEWPiNdr4JrzNcw189ZwIPiXLyIWBADA2DxNjXMMxjZ3K6kqznYd2AAdkHN488N284WVxc8clW1JWDgplJXHAho12LD2FswU+GW+jLaFoM14TZrwlLOAQ+Buw+2k7DVcp3zKtIh/hPIGHNaVZVxgEHTZfRtupn9+8+Q0/o+8sOzMe4hMzH0z5oXyO493w+Rp36QxmpNPOOEPwQd7k5mtgCb7YyCJkKeYST5adOZWYTybiD9mb1FNlXU/5uC2MuYQLBBSWM9iwou3wHiiF2bRpxEgm2lvxvpkuMPbALPoS/C48L5vPhBm3/tv4Ba7UcApY1efxWDvcv2kDYRonlKuFspI40sV4eFxCxi/LqehMISu4TeU8cp0eW8oXDH5mfSMPOODHbfJ8Mo7wdp0us1soTugAC3AovqQEyYoTCrUgEBUEk1QjCjAOEA3KCKambIjTOZ40pOdRA7PW1HlpmONdLmEipFmZEsAxsxZ1Kk3BqJW/Se92UCbtI576MXnFBJdjUI4jDHNUJgwEkHRqfy7f7QsAY00FYtUekL6ssz5d1ddy0CoFG4gNUZ31U9bldG4Tb/fd4+C3w9lBK2HocL1px395QCTnqS+7jHOa+jf4ZSEnxiIUdShUxRxKEQ4+BV6Cm6Fsq1kgRj5PtJh41EO48ZW2iFkqCAVp4hgjOAEOMLFhFiDGcROr2psXLwip08nixcJ6XtSow4/ramiqOdWFoDne7ZkVfnhcwadqXKvd6pgzmIPTPu2C1sUZD71w8wYfKNewEdyyI+FQbsauHPXBhHODY6WEsDIiw68izjKbbxGetGWH+Hfde1/qNscculX1nr59K39UHOWSENLQIIFDlnatKK9m/TTgyxKrOFlXIBBi1YQCIY7RYXLuh7kaCxsMWvjvweco/SzN2ffahxvUu8sh9ziOwubjaJTJN+2ahhCOsi3XH23AyiPq5bfiCtpQzjvaQRuAt+cXcCWctpiulHn0XTfXyctYOs5m/4yh40r84LuqM9M1h5FXT4FTpKVs40lVFkqafLQN+mezf/wJbvOnbeUnDLgiMIYyJ2BnqyKUklJQcgM4x1L0NOsbK0xZsEFPs+KKnVTvqIaCPOYz8/CnDwxppAcOtJn2a+wzo1rC2fDmyAt9KR8UQJTvunnzG9xHSWT6IKbWjBSKn7yLyjyG+XD+ao5DK/Jc8XzjDV1QX8WM5Vud8xE50wbRmHzjM99mFMlP20RT8H/TwlgH3aJM6BbtJtztMZ1RGyXwdYUnZdKXyA/zCW0Ja3PGV20q6Z6UmpmWVvAIGLi/glWmhQgB0caAkcdNDJsYPa+VXRllGCGemDu1NYb2qs0qP5QIAbcavwHN19qhOdI1L+UFzlN++CusKalQOmXFpZSX0IKwpAtrOltUhkIK3KdvM31ML8t49Zc1PTOtWeEITAwXK3L9RknJUXAexhe4AV/DVDCvKzfyMq+zsMsYFO2hfsYZP0qk4dEcy5f6NMoilzojnjlK/mpc3SfCMh3iGBpzENiCN/hkPfCgg9M883Frctyw3X2OOXXsm98LLrxIWu0Pa6QLL75MfQFnyYePTtrCGFeMvdecqt+Z+cfSsQl6yhoblxCRl/7RVsqY6di4/fjMawvlpKwqs7KS77CuDPomBWYb/spQQMbT2DojNbXGEXLjDEpLFNg8hIEzxq1ZvWmf4FrMY9rPvAEeJewlUIP3tJ8xF90o+beuuO65wpuyysdxAePgf0x/yjlPnbSH8TFtUJuzEpAyaY/wKLsnKOsT/I17GYdMz8irOUQZ+WH9wNoLVyLwC6wtUgTj747x5HE+jqvly6dE8zJNpb1+BNvc1p/AL8PZ4bzdd8FYPhWRTWI86Jf76vlCvZ5bpr9eQ6Y3hqscYGB4k1+0L487sKBOl+Ex4LfnZYxzxuUMS9IJ9m7zLN6utxx7vh2uPmUaTdsMA415vqlXsJCrj1h7pjdg4dcavoinTpHyCTc3UljmjV/khpm1D1jEWgSvHXgnHPE8yP3wmACDCkcLPNL44lKkWA80J4qxN0xFD7NVuvpomLMxAU3FP3Cun3KFyxmXoJGB99FWr1vAH9i5P5ThfNSn9uU5qvZXYTXar3pzOcYDjzn4xbfHinrcD8Ipn/418w09oC1SVqLsZ5MNpWVsmDRy+gPFUg4TnWIcSM9GnTZT4pId5qFlPmg7yhopbOAJUC7QoOKPn7gxgKdibeU3z4QfJ8v3N3S+198OkA9P86XI2MYPpxce5rWEdOZDS7mF8gNfYw2PNKxdoYjx3AneIZSX/tZaL4ULPBM0szZ+wu8ua0scT4b/8xh7TTX+GO+sRAllTVdeJngX2uon4ss89B9DC8MBJaSNsbiLYOlll9GFfNxZgJs0K4WRm5UH/GfOVOtHVzyMcK+l0W/BKac3HoFfpOXRfMw8BbSM38BBOEq+CtfD8rGm0IJ3ZP3tCgflzTTHijCPgdsCLlO36Q+/RUfhZzUXQkeEXirwIOT/IY8+JvyC18BHLTgBXHwUOcY965eyjCxZIcsL0zgVhdVyS3uaiuVyMwrNgBP9ZrOCzRRbE7ezycLmMT4oGzCkK+lZ5uMKhaTnbD2P5zVAdMLwzDKN5nemFxqTkrZX45x5Nm34B21SW8hnfk3GWMHfmSaRxvOEt/HO+MxYeQyIr7Ul8KILjsh/ek1/F/M740qmA+XYM26MR00BHRscpCHO9CG+oaFB/8iDDEc+t1c+K7G0QSGE9jp2NMJaMhRKNWLkTKWiREQDxWOhEKEBAkBeVJzexKh6W8FXKs+0GAQxghhSPh2hbsosO0e4GOdcT1ln/bcB47qJr/pTEErKB1BO5/rK9I7jTbwftafoC+FWPNWnqW+ff1NGWb6/WRxoF/BwmN+EKy7Huyz3z2+HMx5lWx2ud7FweQGrf4PQpHW5fhPWZTLUMctOJ8VjVkwSJvzLyvEQOONyJinQ8xETKSy1e1vDRyYYBK6cqExAKysVnwmxiSJtVHoT6cyQwZyY+Y021RYE6mDCa9Jnwl0SfMVlQk/ZVXsyIaZN7rvLLvHR48fbY1q+y7Fn/DVO9ZM9zwHKJ6/yZCUYuMc8MbMAvJnrlIWCh7e+JbC2htJDwnQwl80tEHCEF94IZR0SKijPysonn30ubbLFlmnVNdZMj+EYuiVu95za2Khv/Ha1Inywq5stl37ujdIQJSWKRB7qjPThNw/mB2fkLFD0AdjxRoD2omWFFY7MDzns8LTQIoumDTfZNHGra7Q9fJVQF8rK6c3NuS4fWeaoWrQ5FKZZaZrh1WWMsqLPNMtxjAMKQNrmdgreec567J2eN+PLmJVxoiWZBji8ehfjrLEu53fGvZibsTiQz2NP2/hNvQ53XcZZlL9ctEDfhF8o0NiZp5w8PnyjkETgRFFZU1bGt60rsZphXpaLo+hJpim0s7ZYBnPuuVebZ10VlcDY8EOZj48VK4YNd+N4vGtKUguZzP9Q2LRmOlAwA1kYEm3L9MW0RwxXbjvxbiPxnuuEmS6E0FYTPCpGwIyirDRrykrKID8woa0wIKqbsFYuwAoFa9CugBe0SXEop6T0CiFTaVs6uubPdI/2mXZTB4yWYUI+00YLnepPQRfV70wjRZ8ys1WFd0nLmgl8/YSgEjv3sd4LJ+rWdcKgm4Yr39RlRWVF9+vyBe4Dx2CG7LOwJSuZpJiywrKtQ0wsjCxPKCyxlAul1E+UlRo3aK6F1YyzWcgGXvHU4q2I5I3iBeVkbJbFGANrwqyUYTwEx1yW1ryZlOs2aA0t1sYYz7hhfFoD7iuycAONzwopcJ/6UAJqvSvGq8LRPL7An3lV0jpoBuFcksEFHtzKevqZZ6WjjjlWAuzV116ncC7JoC+k/XrMd6qP78lTG1Q/36rPPAb0K4+n51elrBTsQtFJ373GVziX21v/W1aUCEbMoeJxeMnvMN5WRvKWcqDI4/xhpRu4E5aUVoKj3AwFp9OKZmQBgrZ53NR+HdNuF73wHFC/syKLeR1Cn3m44MU05+rwHliWj9NQp2HlsIoe540S2sS8ByfAEdpMGtJTpmhQbpNgXwhBJf0w7SCN82KZXykg4VfkkoH5FusHa4vWfa29ccxe6VkXM3xok5U7FW3NvJfhybyrzZWawkjth38y7LOQqPQd+O6qbd4Ae8KBu5SVeSPNY6Pyc37axPyifsEYeNXTwQxfj6lwwWkyPCmny5w3T5n5yWrM6sa7Prwce/eZNO43awrfTse36pYwnAXcDCOvybQXNzw+2WJrJeRGZB3T5Kot9E1lAEN4SNLksmfyFl6Zb67H37y+dil7JmVUSoKs4PNYuZ/0pYJ72b88bsL5vAES8zPmqMeU/kR44JTW5gqHYuxN8yMu1nvjl2SNcrOUdub8lOuxEo7kuqjT/YCOoKzk8QYJ65SVmKXikrCSHqGUEe8GzwvPCu+E0oC5Jdkzy7M/Y1npNdhjbd6KNYCLzLiMbfiIuK3a6wL8GemqsatoetAx0vkhLd8uXzibFRuEw6ey/thqjPhQBoZVdfAVwDye+rJibGJei1aI34mNGdZB4Mx4ME48jCHwpx7WouA1a+W7bitJyd/1Ma3OfS38cDLWWFTaeIcNAC7k5fIq46vfWKeS1vgn2iNFe6mszLiWaUZFiyzv5rkoXM44pbZWOB28JvEeK+ozTSU8+mme2+MWvFw5ZrRbsMxWoMBJuAOuiabGGBiu1GM6C8ydHtjUHvjSVl0shExCHYwvb/DCb+MQccKZwrhBikoMAFrakxSXWDVnvpv2Wlkpa2LGnP63dKYm+I1GjFGoC/wI/+JsbohX8/Fw8VfBg9Mf0nruC5Z5bEwb/PY6Rvl6xOPF2EKXtR6jWBVsgq6SjnxVWEEjgQX0lHivlaQ3n2y+ymsUb6WvW7+MB05n3HY49ZQP8f5NGuYpvCLj5jEiPOaRFdHBn4Nb4Ah5bMnPfKa8bhwd5AnNPggIQQlLt3hHvCsXI1wteAxEaNXLBnIunnDn4U28iYc76U4HcQlkJw2/o4Nh+u7GAlzyOH898FyegJ6JYf2AUBbpyrbxTZnOX8XNghlwe0E856naVJTjdH6TVul+QsyKcoRs0UaXzZsyRCSyLynDsjweBcx43P+qHxmZXDdlzartZT/+2/dMy8/MbH1c+Ru84rcnDb/DcjILoraszEr0mqKyq2UlcIEImBjQJ9qscvM4QBT1eLEH9pkZIm1VRiuMR6RVW6vFNNKTznBVfTrOksu24KhjLlmZStleGOqsC1wv48A4alyzVZHHU/NARKOWhrFlp8FzRG0q4V3gK3E8xr1yzKkfxtLlQZz1nS16YCrFWLZCaLKC0orKlrCI4NZUGB0UVOzMTpw6LT370stp6NvvprHjJ1THtrCMIJ6LWDC/r47H+ZjcTN7s/FYPtICjmezk5qOZHEvCmTUXb/ANTIAhb2iPjy3ZATb95QbiYR+OTGO/GycLP9qE8EmbbPWH5R8WHFLA5Tb4iJ/bo7hqJ7E2T4EvbQCOJrJYqjqMcMYNnOCbx+NOuMeUcjQ++ZgdfXJ6vjkO5N9V/rywuxzGnW/i2SGkPB7Kdr2MuY8xk87piQduhDEPgDH5+CYNbyuQGZNK4SyL1FbBs7KwzH4trahUWi6d8FwyPaR9BU2UxVm5wOc5W1vAu84Z2gdc6SvtxicZfXNfDRfieBCYLNDoDSPSTD4sz7DWYhwZk5jf0AW+qYP1pKIvmamg7V5nAvYx9xwWDEWUwXe0NX5DS0y/oFPEqa76NSrDyDSIcsgXlj25vdAvCZxhcWkLPfpFn11PVSf9yjTP7aL9xNN/ypYiDXgU+YlzWc7Hm/a77eCb6KgZmZIeag0Oxh3GhPEL/It5QRjtMN76TZiY3cxPaNwznBgTHqct63eY66qEPeZJfggLyzr8seKXNj+Fv0Jb4mn8iv7G8cYYR+gmMKh/qnUI34iZ8Qzms6aohKl0Ophc4qXsyfD2uJRlO335Bg7CQ9ajipZzpDPwuxwrtR0lQh5v2hZwzniacdzjHH2fUV0uYDoBXWK8S7gzphzxdpxoh+ZgXiPlyL5dc4c5R7yUGcVa7bGrpw+aw8xbKa0yPmZc1nzNuD2zb8bZY2mhX4rEbF2J4C68yDjR3BbWmE2tCJYRh9LSaThWjl/L6c1YB2KFj2UuFrph7WRfl1aGAmvgCX0QzFinC5zBgs1pPI70V31tCf445sjM54lhRtnl43DKNB1RG0r6m5UltIf6wBm3RWOb1xLy0wfjInjhusgLrjq/ymhBIRM4pTWUjfysJGGNbemsbUh6rfWbdE7L2HSZf5nnoj4/tHdmj+YCmz2mRVjYFnDV3GWs8y3BmicSBmvziDroh/uqsjI8CWf90FzM88aw5m14AXP9zusL3/5N+bSdslQ/eJH7SLmkc92zenuc6+Md7jroO3VU6SRARl+pSzjidhdrBSdyZO2U+XYftUQp4Dq89gk+GU9cr8st34YBb/JUbTIOi38JvGL8la7AY9fLG/hpnPJ6SvqyTME2x9F/0lbp8/pHuNvHN3nAdYdTv8Lz+Cg+pxF+ej6bDnmsUYbDZ0AnmqDvsXa7Dbxdr2Gi38Akw8X0CXoyXdZhraI9/IZ/ZRNOj9c0Nh5wbdEWNIl5ZYUl72puZWUlsBe8gK99VoIn4F4nJ5Zi09pjBc8Nb1rl85hl/tFjyVrhtd48Gb+9jlf9zTTG+Vyuxjjztig+UXy4DS7P48ybuCgfPA+6ye/gA7NSDxlLY+j1O+YetIu5HPxgjXYF7tX4/lo94Fzw/2qn6WTxdn98gpWThOhdUPRbJrYrJ98CjvsoX5BrC0uvA8Jz1vdMkyoczHho2qy38TfjIbjreSS4e53P+Cw8p+0Zz03T+G3+rH68ZtZvwxtenDEiD3hMeciWtNlhvPntuag2ZnpQlm2ew/A0PlI+Ybypt8xDXwmnHVqvpayMdbpJ63TwbbSBdYD0Yijh9+kz8IMHbg4aR9toZ8XD5XWSMOKEU5kGGHaUTZtIoz6aNuS3wwVjl5F5uJLfAUaUSRupSzCz/iLnM63gTbngDG/K9nyiPWpbHU4I7pn+leXwTfsNd78NZ8pTmVledDxwZ656fSAcHCKMseSbMowrhJHHD+mY75WyUgqjrBySApPLcvidFZc+oitBrVTueeEoOoGwC1K4sdE4ABOEyeE0sOygG1c1Ogv7JeKR3sDROwPI5XgCOs3M6nIY5dJOTyTyOM5vwlS2ECMT1txn11nVlfM7nPL9EObyXabj/HYav90GkIQwDXr2l6M8suaIQWWA/YCQrqsqw4JcJuCGk+tyH/7Xt8u1kOjf/1v+EFaMS8IzjnpnnxRVWVlpCW6aiCsuE1H6YILsyavJWBDZnxC/PHbAVPUD2zzpeav9wK/uAU5+KFOMC5M856V+Lwq0kbJEJFCCyDIplB+EuxzG0DjP23jgb6fjTRzjC65KYaUdv9rxBqclXQW/qm81PCSePmq3SUQgdg6lJM0CaxcCZkJWvmekhK8PdmxR9MEgofxDCOEtRSC3I+LTkDbg46alVQrLEEwKZWSpmJyJgpAyrai0nxErI3lbMWhFHr+BBTCCiaKvkyZzq2XAl3SU4/aiRKVtdjpOX6SEy37qqN+Pw01Mqcf47jGiHrXJyrLsRw7FJXGk8zwF5m5XiRekIdx94u1v9xc8cDtIWz2UqePBodgkn/GKPOS3Uo/fPM5LeaTnDfysZACOvpGZMFtUAg8d7QaP8gU7+Bz7bz4ru8yfjFdecGHAYBCrOZPnGnOL+US86aH7ZdgDY7XP/p+0Wxq4Tx/pF/1FQKgYPhSXpbIyCxGEuZ1+U4/pBvTBcx8cKOcc6StakoUs0wuPc8lkWEgWk1AIS9Tlcv0WvuW6BZOsaKrKyHACVjxV2wvmwwKS20m/AoaZCeJ3pmuiaZ77OUywszIXelakpU76UcLEbSddxFtRGemifvIFHpsZ9tzy2+mirUE7Tc+og3SRJt7O57fzVYomYE2bykcXrYRQFwqnzNDKQgVruVp/TfMF6zwOFd6YETXseGc4RTtivYgxCpgRbtxGcQmcmQeGN7jP02VMynLzWFAGdbldxgF+k99rWzlupHF68huWanOug/S0ERrR0BgC64RJccM78Dft8FjojaVC9psEHWGOAqMfxoU/XPCW/lE36adOxzKtBhu1qW7jwnBXm7MytkpnuP/Mu4uiElrLYxxg/hTfVlQ2tnIkHKVk4ECp5MaSCUWln7DK7UiNUnSjsLSVZSjE6T9wpb96GK+Cvk1vwLo7rL8IFx5kxQbwAudjjvx/U1Z6/D0v6seaNgl/Mk4zHuQRPcoKLeOCcCjjuNLkPqnMzJ8xNpRBXyhXR7yxkCosJ7G2tFJSG4TmC7LlvuKAUx1udsGBQjEP/ICbH/Be7SgU2oQp3psxWeAjjLTC/fo+MIfbu44dfQVmMTfwdxZp6DPfgnOm2ZTrOS54kMb0N+MAfaJuhZvHtYCahc0Kd4xDxVv1zWrtQHj1mpE3RzSu5C/4ZupmPDVeKN6zgg0lW9wpwOZCGLJwSgf/cIaD66/exXpF34xHZTx1VXAo1ir6STraIVrRzBHlgK9h6/LUfvAzw48yVW6mi3xTnvMDf77BAx6Pl94Fb0c64w5xhlM1znW0RuOaab1xqHp7nmeeQ2txwYPA+1CHy6AOjwVwoG4rK5vaZ4jmyJcuLjGQr/NGixWWzTNRWML7wudqzjHmwDg/1GWZDssyrMrwW1k9yMwck80XeNAmeC5+m9eEzsNnogeA91b7NYYhe8CH8XThf/NYUV5Vf4HTwvfcf9JEGdEOaKGtHct5QTraZf7Wb1mhiffuOseBO+PMmDAO0OHpDWxeQzuyfFfO/aJ99DFkqtpmH/X7KdtVfoehDnks/xa0RXS4o7rMCF/RpJOiO/MFzIkKN63oM/3IOKj5njfoPTe64JXnXk4v/M9zkDlj3KWPZdtn9U06P8DccoaVVfXzhvKruSrZx/hvvqjrOicevqVNG6HwIdRFPeAdbYr1MdpqXGIcSAPeSFmJMhpeBPoq1zDwRhkf8npnRGQOtEOn4evLjaqCrtEHw9Tw0hzOax5tFP3J9Lcas0JvQBhjJbhmWixY5fXE5Yo+ZLpAmPPxpk5oGW/jnvLl35RNOO0hTX1e10G9bm81zhmf/bsqJ59MDqViV5+8ro+0Zb6Yl0EHwAt+e64yvoSpjVlHh2VmN5vXsvC4MC1CVlb60ph8bFcKHk/SYjIaMLwhWnTW5QmZsuBYpfNCUiA26ZQ2+w9w2gBgDWFLAJDG+X6SrgBQmUffEgo9kULpQ1lq88z6VbTTgI13rX5NOLenWKxoX1V2iSwFIaUsp/ObthjehEFkGUi+9agOD3KNKLsd6ovHKtdLHHDyxHJdhvX/8na5JgR+O7xqn9tZ90bxWOZBSSk/qZ2hlCzjXCZvh3tC+a2+5Mmr/lAfRMi7EjCq3nnIxEMTEdh4vPIYUUeZ1mUzsV3eT5gJj3UlZGWGUAxzKEO6lJnhUeJROQ4lLrj/xIvYZuWXFwAt+lkJNjMco/0a71yn+x0LfCgHqnjS5j7w5nH/hVNZYGls65A/Qpgedml1o1prmxSYmNgThsWiFYEwRjzEIYhY6TerdzBSKD99Y2/cXohSUU9j7UbnOKpqH2bhxwxrHszeYZiAH/SIN79hrKY0Nqs91M83/WnKilcUk2HBGQ7ICY8Hy86w7qQ8yudoRIVvXtSzbziPC28vrrzFoFlJqc2bmMvl2HmsZf1YWVYieGVFNTDOyk/hSqYDcVQjCD910Vfexi3oB0coqYt8/Bbjlo+waiHPt90DLysiSP/D+ImC4cQfp+i4no/lT5d/z/BdSdhULFWrY+DNaRo3tfO78FnJXCiZP8+rppaw/oJJtDWgmKtiXgVDUaN1HgP1p15Z6Q2AbHHJuAGT0qoBwTQE22xdCaOafQWykKttmVEFjsAl4BfMK3OE36ZNxNM35hThPKJFxXyizJKGiI7lPhoWYhjrmEPKEUNSR29IqzLFrJrRi3o9b2m753KprKzmfo4v2+32UwbhricUyYXfL8dnZZjqyfTUZVC/aIuUALW1jnhgZrgKXv/FspKxNuPJ2/itOsT0xBxweJTJPIu1UsJaFups7VYpsGgntDYrMh3P22noXzlmjAl4aTwSA2gBNo+70ud1V33qY302AAAgAElEQVTN8Ii09Kc2XqTFshI4d8FF40h+i0bXr+V5HMGHEMKDgRUegI8el7weVP3IuMPcBJe9Ljqet8cVuJq2/jhlugQAjyFjwzd0xmGeoxYmCP9xcoPWWWDGQ5nAkPqpB3jw2/OT/pCGvF3gn+FcwkJt9hjN5O1xZIwZ63K8iXNYGc744+sSy0qUkgg8Vmpa+MFCg3Rxe7gtK0O56bRScmYFFTCW8qGYW/S7oQn6XoODhWfgFH1j/vip0RnPNb8Nf78drnkBHuSH35Tr+a2xB24Zd0nnMoijPaQ1Ljkv6T1GZXrX6/oqpWS2mOS3rSix2he/gFBHeN4slGLTx8czvQNGrBk84DpzqaSDxCvcvF/mEaHPmncZ30jn9Yg+kIf+Cd8zHPybvlCHxi4rKN1n4ihX8MxtBDaEG6bUpe88/w0z5yG/wwS3YmxUlufvzGSUurBqDOroK+VQn+pk3D2HsoBKuMeKtmhdbsIlADxFXEoqd2GZb/dFdwiY1OmyjR/0Q2F5Loq+5DYBC/fT+aqxqG8nNNhjqnUk2qmxKMtB9vS6Aq/jscg4W+KJaEzevBTs5bMUIbq2jjL2zkNZgmvuk8rO5RuOvAkHfwxH0Sy3w4rXzHsoX+4b8O2Cz8zBOtqLUlLrUlayyKrbGyOMFzyo3vDQ8Vh5ybumrAy+3IpK3oyB+4cVpS0reaO0IcxyCLwUaU3XfcpJ+T2++U0eeFHWDY/zrN4lLyXc8NjmN+UH/2oLrOCxqYM4yiUefCTMj5UirEcRz1xj7Y0ju1q/xf+1p+koKxvBeXyBZxzK4+c2uZ/8jv7BX3IBi+WqmhKm7KuPfPMOAx3mAO0IAy9cLGCtzGlD6qisLJswzsDtFbAMmgWeCQcLWVe4l+kEuEO/ala8sa5UuGnYZr6B8IrWFTRCtMcGPsXYGhblu4KtjuwzNraCDd6izXOraDttZq7E2BreIZ8gl1AmMKQe0hAG3tGuyBO3X/ONjEV60prWkFf6E2SothmySGYzmrUGF2ms4cC17DsWlVJU0t7WrKg0X59pZDmuwM7woxw2nPV4Duc8XdakAgambfSBtlM2/eMpx6tsI3HQqsCH4CNFfzLtBKaCG30paCJhlBN1gkt53cnrnfpieOf1S2Ocw9w+89TGeTYNaL/7QDr/dhhpjSN8M5YxxmG1aotLwiJtzKfKZ2VZoArNJsrS+NcpkWbWgAAswIqd+7I8BGsEbRpIuC0sNQglQArCVtYRgA1GrQznm4d4gGsA8FvpZgIowg0s0pXt5DcAmlneMp0E/KxwUFkV8cuIVbWn9ltlFkfVqIv2kr9sD+mq9heDTloUJAjcRkDSRTm1vgNbLZB1faf9lE2ckd/5FW6i9T+8DQsvKn473OMwq3dppUveWSkrXW79mwk2M4aggkuecExALUBZIDLDQV5N/hJ/8mSmLoQFGHLq8WIAQRDT1pwvoKljIAL/gsjCcFCvGJ46omGYV+kdn8eL+hkf+gI83XfGCHiCnzHm8S0FWL5B0PBXHZnIkYff5Hc8b5dBfBWX8UP+KcXIByOrxY825XbB7KC4441C0ce7+W1GCAUfikkrLyMtlphYNqJ8nPVTU1aiOAzrPZRd+BdBMcoixTxg3gAPmCbCEJChM/g/o48cFXc86b8Z+71gO3Hq9EoRSrm29lTZWDFyvBnmSoISR2Z8FD2sPGG4OGZM2cw3xjLGk/kcT+B+0Brqpm20k3wlzSjHpstYw5DaKrPumDZjXtWdaYDHk7Lpeyxisch73BlnyuR30IFaW8WwZctK385LPZMmTxN+0Pap02GiQjnt499WVEvg7OiUshK/lVObmvSN8pJv+7LkSDiLpGmQ5mxmkJhvmmP52DLzlHja7XTgIpcYsKNKm1hbBP9MT4EL8A4YBW2FeUHxy7jhUwxlqKw3fQwr0wfqRjlCnOc/c5hHDEKek9SnhT5bDNE2jx1vLfx5rpTtVp+xTMu0hXI8Nnyr/8SVwiPzljUBpjNbnZomUZ6faE+UofhMV8ALtTczNNQtxiYL6sBYfXN7RWcyfQT2Zf6sTJ6VslL0Nlvuqc4s5BEu2psZs3qaVMIOeIQiJo97sR6pL/moGuNczYNM4ygX/Nf8yru1kaeO3mnNCQs6MamyfMvHezOdlODGPMqKSx0Xzt/0jQc4Az/GzeuMx1b9zbCtxiPn01zNShFgKX9HxTEi8nK8CF9IPPgrMv4xHnzzdCk3jxXxhLtNjDU4AlwNZ41pHlfiKEt4nnGCdDUa0bUeld8R7iGAAekYi8lTpusbgZUwC7CMEeNCGNbZzFn6zG/WSepmvvG7fNxPraNZced44byZ/PwGpuRhrvD+uQfFocfTikkpEZmD9Q/jhOAvy8qUGppnpMnT2YAJhWUoMeOY5f+j7U2gNkvKOs8soACxVcQNkRYHpBkXdNSZc1ptp3vOnPEgetzGQRkd27W1aQVFxa3HAUTQ0WFspREFVBYFRLQVi00WwQ1kL4ulqIKqotbMyvXL5cs95vziH783nvfm+36ZQk/muSfiRjzx7BH3ieeNez/G8pzL699po7/Twy7MreLPrGvI0ucHMc1I9rEGYUNkoIyPJIGJfJk/H0eysq4N+oG+XE7+Yd+u02IbeMZe+Bd116a+jpikQf+jT5t1u7iOlziB010kJfuztj93E1egp1X7+Ial37pEP/hOTvslibaKt0aSSL9eW9/G5hXe95qf9KN3147ub0UX9OtvwHVbDbtCT7sxp+hDdvXE2F4ftl2jM9bLrnfXobH2dzh4cL+D3bZcwHT9F7thh03t0Epcm3i34xz+0eVgroznUZ/v2H/3VONVcPaGJFU48cVfKU6ipiQWhh9IF3zgdx3qvuF8KLL4vEXv3f+qL41k+SqhXHyt0xlrwMrv+muhbubHfBv27+vsSOTgT93u5/lDHVmjelJhrO/09TXXb74NX17zs6EnYZF1ZfuSHAjd+DDrc5cRWw1bmxSuPq0PUu7wzOCZCs7+/fCsObwSTh9rkz+YkLQEjvlU43PnFj8CuC6xrvD97/jAxSQq/Wvg2A3DEfOPt3Hkm9OT6JvngHonBju2c7LfZ73K+t51ssEvO83iH+DBnrQrO/7nePqgZxwAPWNf2y3z/cK5D5JWbJcfNFhjWdd2Tpzu+78TJ4kX2ceVJM6YCyRTPMkJTe55rvHsY89Bcg4dGZ9UWBKm/PVvk5O8Eq7OmE+ROzG8r4bzl9dp92+KsBbAu3KgF+YovkT8wT36YQx1Y9q+r+WHwTK/+5wZvtzxjbim4xj26LR41o/1czVmzN0VHwPeGIwyesheCThcyOQv/oMs3HPpT8D19hG362/EhdAmhheWEnjlReYcJMkPoNFnnpng6fHHmQtjDuVNQGK9XT6T0GPvuZ87j555VZ0kJnrjR6oRh+f5kTWBdYGkJG1+o5KS9aOvIfz4NZKB6NKYxvUkfjhjNu4jf9r6esKzZNiNvpV9evyAzONAVvkxpdtp6Ad4xkETG9AXGvmBGP8BvzaRFvcdz/CRtfvhY+h406W97AOP84V50Hlgj93nyvxDjcwX7MTfHaDP8fviaHMi08HiMgOiyayDHBM4kojJlNZNxoQZG8aeTRVuOhgMi9eHGHjEDR76VTB91Gmjb/I64eAHgVms6Hf8HDfl1RDAZeG79CPAwlxpiUFQNh8UrfJFJ2WRGb+OK4OlfDK2ykj/1I06urRkTOVV/W4rpRP+SvJq9cAIXeDkreKqtMBhn+3iVb7cVz2s17EfcjK+4orscfL19oynDf7kETqhOf1OnmjHTqEVfYGfNscDS1vlhb45LjzKp7h5cOp7tW/yE/+r/AIHL4yjXVyUU1+Tl+CKn+PrVQ7HZpz+Mech7cgALcYqn+PyIdzgVE/AC3eKv8w9Nhacplu7zp9fBT8ksDilSKKKpBZjDJg4MUHiylN3+Z5hcAHT+8+knz9+07+tM05WANuTl+OPuUADnngluSbF+GMu+cM5+cvUfjuRYILAOn+EheRZ/ICgg4QWMqML7RAdRFfqzQXWxFjVT3xm+o52ZQzwBJN8GJ1NrB9D75tlXl/nNeexmbPNQJN7Nr9ZW+Jj4R0bx76uYdoq7fCeh4LJhE6j+EF8IXqgr/bDN7pBD2mXXhJGyITPeCUpeKq/BkTSgvHqDVgCbBLS/qLf7c0fWUD/fDidB9jwK3zIkzb91OuwMbblHp/Ch0iY82mCfoKT1/rxGZ4B41VDg3PaoIvu/eMp6BfdovujBKv9j6vwugh8xE7agnGZk6wVJsyiG31mztc6d5f1OS+xEbpd95t1+PjgeK6REByBogGRNEls9WCH4GRcPTitwS0BDPdeJdhz7aMP3ARZfcNVAl98BX7gAd4TWOSP4YXPJIz108iWtRg/0r8oo8v0AQc++5VJvQqPP9EnHPx0vyrfLKKt8gksY/p88Ffk8pzsfSPoRHZ0VwNQA0vg8AWTnPrF8p7N4rGT+UuTzFl8DN+hHZ/Ct/C36l/U8UlgXRcYIz36+1wx+Vv+KJK6MSDt+hnPjh5Ej5NIwCEbbd2+JMV8zgJfEujYnT4CVOBJnB49dnLFs/MGHuUT/uCXPuomfelHJuZW98sROKNjdAtdaOF/0Ortow+Z9GVKX4PrSVxtWfy7B9TYdlzool6b+NM+6Jh++dUO8r5z6kw7emK32xZZtK3jtV9fp/t3K7OOMJ4+xnBCk9fKeaX8JN+CZqNJUnS009e/j0l7+V6mY9AV8iw3DsrovMjbUnlV1087sUnuNtW2G0rW6r2uzPGsRdQnvfnMhIb8UAcG27q+OCZwPk/G+jbmrnN4WfL85C+48n1QruiUP8QX30uihs83LD/hkNfxWbeRz3XXdScy5zkPzcRV0Rey0E/sAO/cMx64PB+Fz1qu/sCtvlnfpU2pXOABX9UJ62Rd5xgrLuDAz5oHjPqlpF29by/zrInciUXFgX2MHSIn60TeSKAEP3/EMH+8MD8cc89znpgKfpRjWaoH2723tH3yNXkThlJdxH7TjsgrHDjgVd06burNGD1xbdVV7BL9q2PawAlc/CJ6lh7t0Jr23T6HlG9biR5CJzFbYq+578m44I8OIiu8YgdkrP41+Q3/8hofiw8xhnZoR1dVnuwF6FdeSu1l6TjvLeuYWgcftsw1cU9+Z5s801dxSFM823Ra25FVX5ZH7tEfdJyX0AKWsdARlv7oK/qkH10S76D/JX/Le/UIvsiV9U8azCFoI5M0LYGBHvSBcZ1gDPXwloQzsJEn+w768Rf5Eael7ZHHdS1jwAM/9AnvPeNsoxRPxoTfzI3wXGErPOPkF9mgtcS9HOv9pDnX29oG/diVPwo6foAc33Ll2cwf2Dk9nnv4wi57eP5I7OnT7cyZM+0cp145VtyToflDiMQoxCM+j3s5YivjGmIbrh6DEe+NP8rDfdfPiLP5wZqEOTGZOum4y3OBdmgoM+PRUXxf+4z9Y+lTh5SBDw7u9XVxpk0/ytroeGGkR3u9Yu/qH9NXpbvEBc5NOIDHx+Pfef6MZGWcRER1MPUwYTmUPJSRxTITWjgZkHkI10s46agEyjwsp4MDa3t4iTKoK9ByQRGOfsYbJBkoCW+//MijfG0rhd+rrIvf1Ef4kY5ljK/TTfmCP7qrDrKEv/R+3QGqfuVlKVuFoc976uKnrg7tX+KD501t4FDeJe3lfeityxA+wgt16ac9uqNNW1OHl9Cc/ikt2uMHM+iALm3KOGmGF/EzFtyVD/oq7klX2nOM48XnWBdU9R0c6C2BCby5iNOX+9knPPjEWWXQBsrpw41x8l7tJz/QqbKSbFpd6Gx5MTfZFPcN+oV813AkHGknEUliioQSVxKV4y9y8xfDSICQlNo9vXqtuH8bccCTqCJBRXIKmI5nJLpIVvak5PhLhz0BdoYNTRJYPdHa/5LtOOk4Esss2jzwSbghNzqK7lw0Z4AyYWeSzgAjtppBDvqcV+YAmyg2VnVD7AaazTIbfDe/tnvfN9MjgNJW1d60sfbYJ21g0pfNjf4D3/3hXIIdfYESOB9oyGZfxquzBHriIegjYekGBj/Dh8DTg38CB3wav+m+xCmBJCixD30mK0kyIru+RGKahCQ+YNIc36DNRCW+gb2xfccz8HWf448DcBrhXP4oBoGKm1zsQiKCzS/1HsSMZKX2olSntUQv2qG2b6oDm/a5JmbOZw2xXsdqrx6gnsmaRT/BDb/iCsu9QZNlTfRQXyWCTAYNmfzlHFz9NeTxOryJOnCTsKLftcE1RB/hPn3xK+7X59I4ubE2L+baudQjcutzoRt/rHDxLejm2Tl1lXmsXRiTvvyqbDCo7tCXbf1XZ79pN/6Ii8EpPkCikUu/qPfMWfyHxBZJlZoAo53EVJKbSVYCzwWcOPE9rtpHP767Cn6L/WjDPvlLtjwTEtgiT/+Vf/EdPto4cdH9hWf2CDzRweoP+3CicwTk6EP88I7c8qYOuO/J1JK8FAbekYdEUvfBEsD35GQ5LdKTkyVBqX1MPvY/OjR4R44u39gI9FOJJVEPreUFT+gRXr2yvmQTozyUyIpN4Jt1gUu7Utcm3S4jiZ1E5YRf6ktavla+Sl7uXmg7J8+tJSp7ErP7yzjdySuJZYOkTrqOuqxzs0Ak05OUy3KxyXB+WTJ/97qYz67nlNB2jlGKZ2W3sTYam9lvKVzKS+MaaNQr82cmf7WLazall/MIO3mxhoKPtaBeoZFNsvIrG7wCyzpHHR1kLUlMFpwzRmC8NKacyDZ/jJ7jJyz0gIcOz2bpUwJPHzoGT3+WlmQl7cBUW2yqg0v+gXd9FrbSATa8mNxLYkYdZt3P5haZldVSnMvS/vAyfQY4+Fm2Kzf91OmHT+2U+pSF++g//pkxaUOvxiTAgUt+Km79gbLqqI5Rrjou/IeXTXV53VYuedmkC+VXV+BCJhJm+l74v9S3HFvhqnzKQps8Ssc+eVR+S9traV8t7V/KBgw0aQfGMdTl27GWwRF9M9b2bSV6Sbw+E0OJgzPf6I9fTT7AJS/MO/xeWrYDox630Q7M9LfIFHrUwQXu8DDnuzQo1QMwmX/54cM1CB4qfOwMv5mf0e+letLe4FUHlnUMuKsc0lL+2s+4iSNrrvCWVVfIFvipe+E2lY5lnJdtlpFLXV0+WXm2Px/Ot7PsFcZ1/vz5dnEcLSa28jJW6ffjR2TjE+IS2juMcUg/SZpvSsIvz2/6TWYyBjnpo514TLmRh2c/pTJN3c65uhq/WNszPvMEGO71Gerp1xc3+15wT9s4jjL6D37s7tXlLPNHeSyXOC716fjjvkkkzHIvEkr7QziDbNO56aO+ZAo4rwiiQCnts5QusODEEOC1nVIagYEfJnYmon012QRugyRK7sFbr/CfPmWWp01ldDGNsbwHBzyxANIHjsBksQjP4YH2qjvpIYv6rf3RgWO2lVPv4GNMvZY0ax/1OoZ66EcOdVvHyHNg12nbpjzgqvB71esYbSu89LmPbid/8sgY9R6ZJ2/wkYk++Ql8Fgv1ID3KStO6pXDgcCw0M/GSrFF2S8dOeP1Z/5y/vhOI+EDVd5Xb0vaKV9zyRxnZ45/g5SEG37RTZwy4eCiTvIMucnDPL+qrDd5IqpF0IqlEkskkFBsyEpMkozwpZx/JJZOPJpP6CbnTnJDj5A6bjSQkPSnJtxF78pLvtvRXwkeyspymI0kFfE+AMv9GksoTlj15dT7fskzAEbmiV18dznqiLpGbJJx6Qn/0qQ+CQ04UUJqs4169AYtuq/7ZbLm5zaYqr+KgVzfSbJSzuVpPCrD50h6ue7G/PpOTbtKlT5/ErtiXtsiXX2aRDXlcl+iXX8YKG5xZj+kHV9Wd/FDSjo4nr9EZOsIOa9e5JBW7/6y+U5ZTtt1noDUS347rCeqBq4/T1j3JzQnLJLE7PBu7kRzHd5KEyCkv9O8mlk3vpcnKJJVrAmOp0zrf0Evm0vay6pY5l2v6iPcVz7rN5qsqPcjhV9qRwOB+Df8IkgyuSD6ZjDJZxRiDIGUBH+2M8wQXMCSs9KPYN3/ASX+gDb7xDfyFUn4C47obPwSWdularuOIjqYOglNY28UTveX5TJvPf+DR7UoX4ySlQaFyhs+RnPO7kbu8hotM8QeTIfrFpnuTWvgX8zpJrCQ49TnG14QeeEzqUeL3rAvAk/QCtge4jBv8U/ZEIn+N+sTptYRl57d/j4n1m9famOeB1w+0f/TGK9ycEOG7sczf+doY9gcWvirf6gDe5FX5LOE9VwJ1+QK/F7i59GX50S79hG9fd/CvcY1AH7mQh1OX4N7r6s+msabAr2sxcpgIo541J6dhSTqzPiBDEtMkI2Mr5BYndcaiI08AmoBewQFTEpD9FCUnLXuy8vxMViLbuODLU5bI5gZIXUUfmVv4b79KktJTlj2Baf+WMs+IzN1NdXAzt137qdPmfFzRH2th7WMuZv28dN0Tjv69rq6L1enkmZhEz+jdknqumajEH12XKh+h55oVmDzP8vx0PUocEP5cu+tYnqOBBWYmuZANOPqpx7cDU/kBhn7g0C9wWbcynj77jWG4r7p3vdtWhnbWQughh3jBIw+2TR8IHOOlSSk+eQi8Opqw9s8xgZEH8VpK33GUyEQpDsaiPy9op087T9nAS79xjnJX/OLNc2LCqhNg5a+OqzzJ97YSXHtdS7wTd2Sa99GDdNBBfOZS/JXn+O20m+MpwS2s99LjPjqcPkOffkY94+ecqTiWcOKTnuNpd1wdY/uyZHxkitzL/uV9fCXJxvDLfEsMHPnmvK08QQP/qbE9uIWxXNJb3oPHNujpu9TBsfQN2iudOTb8ON55Jx+WwFccwENj3Q+iO/qyhq3H+bTLn/gqTmjRDt5aZ66Bz/HAyJclbV7iFK7aX7yWwGY+51mlPOKy1G7wgZ0vd7Kyj8NG58+vXZysJGFZYw/iaWKWHsOMP+hm7ES8RT/P6BrDgB/eu6zYfMhvfFXjux6bjpgPPIlrXO9mfqDaFP1EN+vzFLrYB1h1Tz220bcTzzNeGMvgzNzovBe7TZnQReYSttmER3yWXd8DF/DyRKlPY8OerKzAm+ogqJcwtDmxqNsuE7Wkr+Kw7phlqVIp6ROXcJN2FSg84ODAC1vHqkDxz4k06ThuW6nM20roBX8WROqhk0DFhTHGyMIOLfnM5MriwVh1Sz+yqbu9ysq7eC0dJ4ztlpUX6lkEoh91KyyleAJ76b30LCv8pro4XWRis3X7SJ/x0fWcGPIIPfqmw0/e0pdFGxzSBL7irvzZDv56OVZ6wklD2zsJaRfvcqwws3RBYgFIwlK/kW9xqAdxbyvRKziy2UgiNXqy3RODc+EiMOYPrtxy6+1lY5YEJcnFngwaCSFPx61OzpmAGq+Ok2gyYck4x5Ns5HXe/sruSFialKKk3z/gQuKSxOTqD7j4R104WTmSWB3vwNNPVvLqMK8N91eT840M9ZBko6fCps6Re/atP4ixq/0EMNRJxoGfk4W0YTPt5TxyU09pkoPNbn1lMsmJbLZMBtDGRky7uY7AR674CAll6QqDz3Fxbz1l1hfq+gv8cr/uVwk4mEv6Nz4DvvlwyhzNvM28A1euySOv9GN3bIJNuVY2GycuTTRT6kckJUlq08YJS8ZgT5LiPdF7kYQIJy/BV05W6p/4XT9xmZNSMwGRUzrck6yMTdB9PmSv/inZKCO3+lIXlugwet1eqtclHGPpi5+sj3duJ/hjniZhQTDU6yNZSXDTeSkPf4IgYHoy6Ayv8SUZtXqddiThus3LWtgTISOY6jz3QCL4Y/vYlHrkzvqhH1l2fsozGXgu5RSOElj6kDN+VX9McT2fz4LO19D5kk6Xp6zV9NOGjgwySUCiF3REkCgO6rTne4Gsh/OUIfPWRAj15T0+gg9N/8pJRNoZpx8xn6mLI/M7STDGAotfcwHnWGVeBc3DvgTM8rt6RZqk27A9MtCPzNa5p64OVvoxkTtO3dKOD0EDPpBl8p1kKvcm+JCFC9jMoykrftV5X9phJC6VS/+DtsG+PqKdeqDfn/PDx4cvw2ufF32+DnrOEWKGcikHOuYiCUlbX1P4Y0LjNCU2pV1buE5wDz5tpb0cFz+oSbW8Ak5ykr8wThISHPGP8gq4yUr4QvfjWn3TtsrW5c1Gc86nnKycicr49+yfa35tc35uK9E9ff2Hp/GMYy6vbFLmesVLP3ET9vSiv9t3rXRt2FyiVy71X+cRdkhSPMlx/bCW689jecma5POK5+l8rmWP4ZpE6T5C+ZCfsYyjLbrLxk4YxuR5nM0ceBjDWGCq/ugD1nZKdRxa6ZdeHXu5uvzEBuo4vsBYeNcmwtYyss81n3vGAOP4yF/X+eDU7sgAjPoOzUvpVlk2xdwTB7rMBR/QWfJFu3wpX8VvnXHqPz9A58dqeA2f+sycP1Ou2betTR62lfJhGXnQV/iiXVn0He/xh0n3UtsydsoRmzHWK2OnLeVBmrHbus8u7aLewQVexlYY2qSjDsArvLxcaSkufSr30ri0jPyJcaEBD3Muop/s2+lTbmDQbWJ852/8ITLMOPdyfAOvrPDsHKAuPfrD1/rcot8LOsocnMFr/7Yy/E4egmfODXwe+o4HfrnOMCZ4okdglXt9XPYk+AT99tXScZTSrf5iXRqW8sU6ic3QRcVlPTrK2tz3Kz5rxw/APZ4pr4H7oyjJyWXCkvsePxq7lB9b/dG1/1HE8Uo3MQhxzDJ+4d6+To/nIs95/ujPKim5iGFGTIMt9JmU83mkXvUfdVJ1hq7QDW3oMPMhNnZvTJsw4lTf4AS/+rWkjT78Bx6Brzioa19xylfFUevyB8/7HCQikKkIAGVKuIpc5jYxD5xORil+BcjYML+sMxac8kG/9MFTeVAwS+lyDy1lEB8BiONt0/jCimtbGXnRzeYL/PDMBKVEDjde4EzAEoerNBmXseG78s84+tTlNt5oh+S5Xz8AACAASURBVGbtF++2UljGOVbY4Iuc1KFvn6XjAxsc4rKsMI7bqwyuPKCjx+n49DkW/PGTOTnkkb7ocAYZjrUPG9pGCTylbdKhXLZDR1r0gWs5Pu3hEbvzsBNPLeWH8dRzVT/wYbgeKCz5k4dLfVOckQOd4vfV92nLgzq04KXi53uH++8+1DdlbAo4Nem3AEkimbDsiUEShuOV3sDMBBXJpp6sOnOmJ5xIROY+CckrSVb2JFd/9TfJLpNe/XXgkvzqSc6RFEvCktM3+Y4i8iEzc9PEIm3qRXstk5XYHNsJy3jnN2OzWO8R0GDfcYoyG658p85kpUkN+kwMZDObzb8+pY/E1tO++BhyKRu8KSt9+lf1v1pnPgGjzzMWv6AdnMt2ZKadMfJmCW/OT/XqaVuSjSScSUBT6jfdr0xMsmkDRz+9m9fDk7TMZwPwJXTpq/MkL/sr4v0X1Av99XLge+J6dboym918iD6bXja/JBX4zuDU+3qy0g2vsiEXMqEb5KQd3ajfbSVw4pjzNG1pr2tA8MUGmZ890WaSzYTFKLWbv9Zyb/BzpclKgqae7CEROpKh3DOegGxp6/hGdFDXi1pXN7apg6qH+Gh+mWU+eloZenU8cPW+1pf4uXedBq7TWASanpjsQWWJL9AbfchsMg8cJqOYk9SX9zl9V18Dzuve+k+dy7Rxz8UPEfggF6cy8UOTYK4JneYIdLs9SbQWH9BGnV8CZeckNMoJSxKUnqykRMYePDPvRwyxwmvC02QoOil8V7n6c2Ek9CJnZKNuMnNtXozEpf4Gj93nTMIr20g0YiNl6nbHXnU+DV6XCU9gveBxySf8eZGspM6aAs/YgW8jshY7Dplp56K+km2MATbryZnx2rhrztl28vSFdmKXZPb5Xse20qZO/0n+WML4lqV9Jiwvl6x0TeEPNPAaeJKV6/NAXWwqHb+tZE5hgzw3szHh3rlXY6KK3/5a0s/YzP3EHdvo2m6iMs/GmQTXrugw1/qJSv2U9QR60K2XPMATdZ95oQvsfJY5XvmUgWdClYkx3tNXYwXuwSOOqhefLfTRLg7qoWWMtr42CivOTaUwkT2xPXVhI1v0Qxvwc0z0kmdA4qepp3VYxoILWGDy/PfH0sS2yKkepp4jo/xI37L6F/iDI89h6ACnPdS//Ee2yFrxiZM2cfbEBj+IjjdrwB3fyTNQ3i1r3971yB7dXFqXL2QAt3FTcMZfwqMxWWxIP7Cxa/xVnVY7GrOAO/2ODy9VZ/JCCQ76ljr0+SqsfOpTtAtDqdzRm3bLXBB3ZJi6UQ5x6hvhacoa3LHPNhtA1/Hg5R5YcUc/6ia4aSN25hBC1Z+yKhP34t5WhlbmF+Myf+b+VZnSF73Am/rVV4WLbuZ8la7yeG9Z28VZ+9wj2Ad+ZK48AE+biana5zj4B4aLuu3LUtqU4qn+Yp1xwFhO/P91k5U9sYi+S7KSb1bySjjfryRG4TI5afxIzAH//d74pcQtxiTwb2wJHuNO4q0eh5WY27ioxuFZh9afK+hC3YAfPmjDdrZT0sZ423IfH8NOJCu5iL2dJ+ATJ23xt/m8ABcXNOlzneR+9jGXsz6Jz1KYigO+gIce+OBt39LxAcrGOwthFVbklBIIg/OePpmkXvGrmOVYaIS5lOKASS76abvSK0JnEcpCFLzgQjbwqBh5ilKiHPn7WMvwPx0lOs2vc+CMXJc+pCs9Dc9Y5K86rXCb6sLadzm9AVfpce+Y9E1ZtKf9lNKpeOR5yUvFXXHUuvjkSVy2VxzAYDucmZJ7eaQev5oLvmMpxStt2yiFs4/SdvBat9xEq46ND+SbMhUX4xkbXqb/b4YRbtKXRuUjPp8HcOSfPgQtxlDq8/ExFzJf88yDBhhprHhCF+Nio+73KflrnSSVSDr5/UCSkD1ZNE7DceoNmJ5UWvtm5Uh2jtNynqQkiZXE5HwNnHtOzvl6Nzh72/guJacuTXyREKOvn8Ac/SYfnYf4Tv0BwXZkp89g1UCk+pcw8b/pg9pD3Wnn7gdswFkHVicr5+uetLGpYiPGRpiSzSrtlCRCgss1LYv5tOX6Gma7/Hi/7hfruOgTfvqJsmUtol0cls6nTePVDzpEdnxCG5usxG74jf34jgnvJCvZmKIP/1I7ycj5B3i6X3Fq09fK1/64zvQvkgjrp3OSWPK1TXReT4Ohdze/9Kl/fYNnir7h3EI/e1/RedfHavOsbi0nDnQa2+WEHyfnCGwMkAhqCHZM3ITH+d3CHvSMJN0qSeV3/zxZaCBYeR/JpB5oDRrMD/C7HsAXurBNn7eUl0399sWH4rvMN+ao85Q+cVEGNmsa4/fCW/v0ZfRkEGjgSamOug7RgYmv8ut474OHkfByHaz3mbuZvya0aGNe60uByfzOSbC8NnyMU6+8zn3qTPdRk2AmWrjvpyL5wyLlVW15J6g1KKYk8O664zkzEpaMAwf+U4Nux4KLgLvDkLgrcPiOCTpkiTw5xUYd/i53dZ816aivDV132mMzUAP0mjiVb2Bp73Za+qmbhPGsxm7ogbUbW8Fj5Z/57T22oS6ctsIGykYdPZDYrO30s7bkj78kUek6HjzBne9UgiNJSe9NYp5YJCxXCbgtf2E+Ns8aYSxxjmTlxY8lWTnXnU1rGHpkXjnvmY91nvl8FA4c9Ht1f1wkwFgHWVdYR5zf20rtpC20JXbQdsJQ0l4v8PqskqfImTVZ/uzz3hK5xSEMpboCjnqF4R75WNtsF15YdcB413ppSod763U8bcLW9k31dRyRWX0EfrZVvPBNnASfwtOWZ9i6D1Re9BOekyRCwFnpVH3QF5yX2og++REHsNFVnh3wonzyKC8Zk2ereOxzjO2UE/d67BM75ZmXuLH+MB0+Kk/LuvJtK+WJfnRmQoh7+JI35krmS+xBP7SQe4kbfSub42qcqw0ZJ6zwVTeb+uQXeO2actIEhnWBS/426UWbBWbqEv7sg069Js3IHbmw2eZLH4En6ugD3OJUL9FF/BuY+C9JnPiDulJ+S/FsK5HbsdKPHScPjK1yURdfpUO7fAY+48AbOuvJU2CXeCo++pijwNV28Kkj2oGDZ2CzJkx4+7UhY4EX37KUH8qlnPqMY8QjbJVzu39MG8Lr5V4DPzeeDyQrTVjWZOUqRtnwQzZ81vim28TYZsQ1nqo09jL2pDTWqnENcZAwec5PfaIH55G6gYfqF7ZTYlfg1adjtRX2NFmZeTHtxniu7XpOHzS4AuecxB+zXknbUrzBHf9jzWO+wUP8+GKSlTiEgBFGABw0fSKuZSVC3b449vo48EAUZ3FcN+RqYU1yBZgsaHm4O4nFTZlxwS8uytqOoiJkZKBP2aYy5xjbGFNxbqpXXjbVgyt05TeKn3/cQnqUGtWSMVOeavhLZd7EH7LW9k082lbhar32yxf92MY+yzpOPU+5rpwX8YXe+jhoxL5ZbCesfpJfV6Arj5OX+XAAD2PF530do/6Ao90+x6w/rPJwh2dtCpyw8uyiij/L+4SpPrCu30txRQ/Swl/j5/pJ/LzqX3nEpTzybLv64h5+83DOwwhY+fY00aaSxGU/JTkSliSkSC7VBGWSTeObhMzTkeRkHMkq+hlH8srXvkk60tYTXP7xlJ6YYsNIcjTfKCQJCg7gwNdfFx794KANubxcX9AXeqQ961f8DLlpd9FUD+qI9gSsCYwYW3Vfdau+2by6mWJzxcWGi81xNlV55TPf3ponR4Bh0xpeQ5eHS30FHf7hB1pc4Xv6nP5YfSJ2j4yMl+fIGBzRU9ZGdRE5pz/GF6MHaDMe3MCDl3nTeRqnJrFRt91IUppgxofwAWzV7TX8pycsxylJ6iaIuj+xEeRh6DjuS2ITPD1x3RPbSVaaREjSISefSDRgD+2gnbg3qRQdOs+0d+Y8c8T+baW+5sNbGzmPY7t1PHUMwVJPOJ4+n19lebaOZFunb6JmlAlw4DdXhwV+jOnBFUmtLet7T9CNNU359BFl5N71odaF11e4dyyl42sJrD5DyX0dEz+b696SnjTVo2OZm8yNnvjq82i8Ej6Sc/27h+OV6JoIg7f+a7ubpHF6jvlospK69/iT381LPUlJfAh/wr+qz1knQXnkeP7AU/3epWMYz5oLn3xPktf5+ytH4xV1eObCXiTwugwkLIdtkIM2vmtJIrIHxKOtB8Mj0QkMCUFglklN7uGXueDccF5wjw4snZ+2KbcnD6TfbW9AbyJ5JCL1WeTRR5DfoL7LOGCpcylL7xvjug6GHkxCwqfzWtukbSYuuV+2ZUw+JYEu1sfyY51rSeyub7B2o4N8rzKf9HCN7zjHH/IhYd3/yvVIDDMmOs4a1Oercg3fXOlwJI+676+SlTOO4dnvfNhWqudtpfPcfu+d25tiJmClJ7z3wTPjpzq/N9WxBzrVv7Rn9DsTytV26Dd2M9aa/Cz5kD/5ot82yqwrk1/ulzDc1/UHXKxlJgJqH7Cu78BAg7UK2SvdJQ36lnRso33bJU7HQptLnuA1bXMPAyy8cbIMvoSXT9oYJ25LacSOc7Mqb9Hx5JVxgZ3ru7QqbOXRmEs4cIRuSu5nzJt1RPrrfMZmc3xiv/V4PzCRO/KgF2BoQ4fR3cdeTvraQftMeZBfPUFTeaKX6M5+yuhGvQRf+uUd+8d+6q7Kom/Q5/y2nPyC99L9szq2rLwGb2jbvsSnXum3T1hK+BYPcla5N9XBJy/Yjdj0UtnFq72nPaUVutMm4qy8bapPe0Rf+E+PS4buqq7reOVUB9zH12Lf2Di6hEb8cj2xVWEqburiNzkOH8KEVvwqsFPPwslPHUMb9+pmUyl88Mavw+eVjw3vkaHiC851PV8+WZl5zPcpvWrSssdX6J54Y8TRPJOhhXw1VpGvDjtiE2Ma2ohVeow14k76aBMf441pgE+ic92m+E5+BJt+zThtLV+UtulDWdty0CD902+AdWy12+X8k/k15x3rC/4516CKSz6gwwXfzEcu/Vf/6icr60LuwqCSKUVkKTHvLW13MtIuMxCEOEoVPjRcBKaA8ENfJvHcrLg4TsEzMZd4wE+bhql80OZk1BhLfrzfVsrHtjJKnidNwKPyqYdfSvhX/lmCd+rNBSn9Gm4bb+Kv/drFMnTDB3C2W9a24Auf1OVNWEravdS7uufevjpmr7o+yDjhqEdXc0LSR1v8Ks4NXXmcvMyJAh76gy8leOoYdWy7ffIQ/zE5Oh8U0OZiHLDU9WHmRMUrjDzSR53LPnDIZ/qmv4DPRWryM+UE3vHg40KOeombUppLHmkHV51z/OVmTrT5ei6Jo9V18WK+KTgSUSSk+um3fprlYv/mYE9A8eskD0N0RXA+kpz8hW825CSdOD3JqUhw8J1DkppsTEhq8dp5/wvSI7HZE13jFKeJSsZ4gnOVqBy/tqIzknwGKugAGd1MVJ1gRxf12HHaNgvr+q9AnAgDj+uMPpCS143zV2TZTGUjOv/qL5vXtOeUCBssN2Zu+qut4gc+EOIf/DIW+jnJC49VHsYvL+WHR/uwO/izduVVcvrADRx6YRwXfmPgBzy6tB1Y2tQd9uHCJtiNUpth127/C0lWkmzGhvoXNufkJK+KA4ff0L+y7/AHxvXvW/bvpOaV8X7Ctp/Uhd481YbOOSFFW00esPmdG97YA3sht/NLXVlG5swZYDZd6AFdqZfoN5uG6GiuBY6PD2YcwUv/1uBugmxomniEj1UwNJKTPXgqyZ6Ok3uvElCyPjAeGGVZBWUjwQcN+uMD6+sxY7jUR2AT2OIj4W+umdKp8BmT+Yg+1HfVAbRZ//Qpx0sfvBkXH+UeWOYk8nQZh5zok+QcOvW0IgHkKmhEF9qSMeMbkvgG9eX99C2SktO3nMtpy2cHPOVLefTE6XZ452T3Q5KVXPhbkiyUY60koDWZyDcoCW7LCcPoOEEvfchugI2sx46zPiTR3XVN8qf8ek8b8la794B50FQ+5DcBFz6TRIJf+uq6RbItJw45MVu+kzlsgT06jRGo14C/JoqRY2k/5ANeHNhy7fQldhqnTPEPk1vwaKJVnuU7Ok+CCzlce7UFOkAeStpMlHEPDvFAC/9gPDoyCYm9Y3vGp18a+EE/Ycvp2b4uxY/wGy51U/WCXF0Pq2c18QZrcObc8rnvPNlUimdb6VzbVIJPWt2PCl/SSqwz1zjbLTO3sz5uqqMTdImO1a/zUNtWmwEXGyXZG/ozPpJu5M16wfOLddm1mbUk13yuuR5RgqPqg/tKhzqy8Ow07ti2doEH+vQvcdZ76+CGB8olH8LUEvtwHx6zTjpeHMrGPbDohrWTTwElrkn8O2PQuRaDt15LP5KXCkPddm2emCt6QB/wJJ+p0+YVfwIP8lFCV7zKXHmhzyvt4o9O4AP7G0shK23ijo1M9jHfJt1KZ1lXjm2lNlAflvKqLI6nHRjb8RvjC/ilDq/ghRdgGTP5D++VDnCz3/EZB516Ma7Ci8dSvi0da7+l7ZS0Aa/uqNNGn3gsAxP/Vyd7l3NexcbJSUhTfsRvabsl7dBR3/HXmfhx3LIEXv6ox6/m/KEPmRhXaWE/4MXHfWy0Pkfopx3ZKMVB6ZjQCB31F57W1z3gGSdO5r7zEviKG1rMFcbIf5Whwta68lAyLnHd3F9U2G11cUDbuqUyo4++Xhm3lAMIu/1HxOhRHG3xj8RlP22pf45EInFLj7+GzS4Xn6xgR4zlm07EYPBMiR6Idfp9SXLShv5pRxfAoXP+qCtrVW3XxrZRpm3Or+hk7vmE3abn0Fy3L2O44AXdrfS8eH5uw+14cdR728C9+gM73OisKWFoM1MwfPjoToenDjwM8iADDwRQngL7a5z3ODww3EMji2noURfOcsk8RpG3TJx8T4E2+uCHdh8utEvPkoAB/Ex+jK3s8DrljyzA1YVUHPK3LOdky4MUGvAgHLqKzPMBEkPH4MJR8n09eLItfzwjgRx8yL/93FOnT1t4HzvN1+C5ly/lE49jwtf0Be43wQJvu3jBLQ/w40Wb+HVs+Yj+s5g7Xh5ilyzuyMk9JTbPX2TOX2VWhuggAUh4mvoFJ/4qLCW84Jskeyjls8LUOvxlTH7ZgA99LvzNh1J9qEQudTr5i3xzsVVu9aD+5KHKR722qxvK2ldlEp90pA89ZGGO9MW965cEXL5jQeKIJBEbA0+zUSfByOvWJok42daTTCySzPVxmUTsCciKaySaGGMiEvz94uHra73gHTiBJTFFsgs4+Kj0lwnVfk8Ca/xBHGRHD/oR9qxt3KNX+us6xhj0RDsw6gm95ZuY+W6kMNEnG5WzfePqZmpTyea1bniBQS4vaGlr+YUPcGtT5MPnSJzSBjxtjsPW8LRcb8HHPAYOPcQnnI9zXYnPBGZZhw/wVN+LvoIPm+3snm77Dx/pMuE3XCSt8RmS1D2JaSJzJCy1P7b31CU6wa+wuWPuPnK093PClr8ub7KcTwocPUEyiARSksZsesWBnkleJBmznnDRd4H1mZNy6gadqTvn0tQ3cAk0KfEL7QJM9JPgk/peF/A7x3fbgbuPrOxE292HjvV7gqdDh3fa8RN5bpDE4QSevEiPdi6SHrWvJ0NGgqcngcYvyD0J1F8fzqYNn1OOyq+4bIt/zHWOe+aIcOA5cux4v985cbKX+A9+BH7g0Cf6Zmx+DMgPDUs/Eydw4MXHWcuZM9H79G2Cwn6a0uTZ+G4jOEzWkezrJwHL9x/9gQU4/MI5jG/QFz/K6UkTJfG3fPeQJCRzHFiSV8CTpGR8ElX88bCcrvO7qvorCa4jx0724Bj62JpgFzsqO6WnLmnvpyEHTLUnsjE+9gkubGzw3YNuTyuSABzfuYRPkz/U1YHy02c9sEnUoQtg0S20PVEATyve+/wKL8ug3+Qc4zgdyhgSn4ePnliNRxb9uvKPTF7wgc7hjZL5btJRfoGhXq/YMrK7TmAXLtcMZNcHKLu8xHGnz7WDR4+vaGJH9SGO+E2SnUeOn+z9/MEv8AAvPuTiu5W7py+002dGorok08+MdcZ4LH8BnHk0f8hFd/ZbagPmHPOKyznMXGL+CENpn6V92MA2StstwcN8ho6+Rz1r5ozv6HMMdXhgHqMn5g+61k7oWXvSz6XtvI/98syWP3mpdKxbAuv6A33HXmkZGSMveMRreaV4hFNn3otHO9q+rRTOcZa2xw7aI88k1l5kz3p6aZxbbbmNru2X418+KOGNcYypfIVe/Ee8V1qCC1hwV1rWK011Q4n/sc/Ic2n6Jj5kzCOf+nP0lv2eNJVjGx+073Vt448x2GivsfZVXVUZxV37M2b6g3qyZAwwyJU56v523T7SZhxj1IN6kY9K+0rq6Nq1Af+c+7c518QDDeIB7AWsa5qyAIfN4E1+KGmnjTVx+t5cvyp+69vKqifsBU74Rz+hM+MqeaA9PjWTleIXZlspXHDEj5Fbeo4Tjnv61Ck8yh99xF9TD+gl67l4kA9ewUeburW/lvLEmFxTdsfVkrHyua2EtyofsnCPveH9eH97Ks8OTlnmh9aL7dzg9yy24NDTRSiv/6PNuMQ4o8fLZc6uxdP404gziSMZ2/kp8Yh2CJ/DB8rbLT0mGz8mgyOJyeyxXF8i89R51RN44zvRcfw3dKotPtZ6tUNkiP2Va9kvb/KEb3lhp/haZGFs+L04/8COCGZnlFoJKQzIajISGPpopw5B22hn8eAiOXR053jvF5cMe4/DVprW7aeEjvc6uff0QR/jccmT/eHvYju6c6InHxhvH+Wx4yf7eNpVNu3LCVPHLOvyIG/wU3HhYIGZNJQTOHSi8y1xew+cdUrGgEM64qFNOGCgHfgsvo5TPvqoU67zNO8rrLgdR190t5fDpg8dON46csOTcsiDstGnbYCJrf31M5tSxwR2fSIw9tjxubmBPol3Hl7UwcmiBj/gkT/KiTcyQhs4LuraO7oPrtTnQgxs5IsOHFNLaS3xVH4qL+oLeNvBF77WFzBgxC/sOo85eWxQBh76DVS7vkeykCSQpySpkyzktW3aSD7NzUJe9XbjVhORwJF84qLex+L/I4FF8srXeXsbdBgzkpyUjDFZyT1wJEJ7+9mzPZkJb31M/yYLfw05PwIkMOFBNk88YP9qd3TA2jV9JPaM7V1nnNP8tWVOLiXRiz+Dm4ekSRY2TV5upGpZk5XA2bfS55g32J0EqskYaGFTbFfnuTaXL2VjPPDeU9LGHKademSMf2+Cr2Otx5edE5kXjIUP8GIHNt5c2OrQzvF25PiJfk9CMXaLTbFrTknyrZm85s0JW79XaiKSZKWnM8FBnWSlJ3NJUh45cbLTJjnA5p+LJIM6pjRpoQ2Wuu8b4sXDFXnVo2tn1oO5vkUnedZUXaiz6Ds6p77XRcDjOEoTNwQytjOepA6BU39teHf4NPYez4kebI3gyXGUWQ9GSdJm/LLbk1VXmKys/Aefa2B0gH/STon/opPKA3NNPwYu8yjrMvPTIB89L/0S2rT1tWrEAYx3PQRfl6mcTkQ2k3crPoodVm0jKcJaZoIEvyFxgq90/+gJsCQrTarE5/jEQE4Y4mf7Dx1tB4+e6Iks54On7/BNxgBXr36qjMQjyc5hR+Tp+u7Pw5wSRRbatSfJ6qM7p1aJTgJo5QWOi2QegTGwnn7kHrjVNU5+w5OJfmR2DiEHMldd0Gd/X8PQ1zjJio8qi/Lgl30DQIlsQz78tl/9R9yZfMd2yIlMlG4itpVLW5l4pIwtF/z2NSttrgvgQH5t44aH8SQYSULTRp0ENMlnbIrPoBvqp9mgXWztOL7Oxrn/CJP1iLHokjZK4CnBg1w9WYktFslK1pk+t8a6nvWI9Ym14UqTlZmX4MEm0WnmL3Wv7nMb5ki32YZ2x2VtjH/qe5Q+N+o8lYb99MVG0T91dFTn48Y1mzXEeVpOJ8mLvMmPdGmnnvbowL4rLR2bNWmug9zPSxp7r/2Tlwkn75Q+u/fiDRifU8uxtGOH8CVPWUvxB9dh199pq9hzL7r2bdKxfFS+Jnx0Bi0u2y3rWMbbvq2EPn3qizH1ot2x4qaEduK4xFfCOOcoaePZhZ6iR3Q4dSOeqjfxSMv7bSVw9jnGNujat61UfvsrjmVdGG1GWXVFnTG0Rw/YaP1Zu8ThGODVWaUr/LZSWPsn7fgnNkIP6L3CUGds/Cg8LuWh3zHCS89y2m6uhY4DXx2/qc6aAw549KLNsfpNpU9dOTfhlLdNZYUXR/XJZb+yTHsmhgeOvv58KbpVn8DTX3Ev+QEHPCyvJQ/S2uRrFXZTPfHhpYclgIXuDp9XGc/60zwX+o9eJVk5YsptycpOc8jQYwx/0B1xEvEMdIyziZ36D7Plx3DGEQPxQzNl/4HYwwPk0EYs1uNS+sfr5sT4dX3RRvqP+q56ia6Xz534qfAfT7mkBU9c+gH00xa/r7TqWOv40/rcDa61k5URKop2IGVF7kJjG5t4LuBI9HliSWZrwMMY+rshx6JAP4oW31JQ+bAf+pWnZT/34KyLgGPpQwneCyc/s90N9jot+6VpWfVG3ckrD5TQol2jRT+bFzbo4JDAUGe8yRLwsLk7dORYT/zCAzC0Kxs8TD2mX72JMzBzEXJRAJc2XsrnPTB7XZFtOqvjasl49UMdeaqDArukUcdbx3dYnLjUQexRA5ypf2wA3uMnT3V46tX/SGJnfObBpfWcSIN3F4jL8Ypc2oMxsz7bgfGCJ+WTvve1T7qUoZHFgHto6G/CMRZ83NdLGtInAZbTgTNpRx/4KE38kWgyQUSdJNPRk6f6CTeSSGyu2ET0hOM49egGrMP3V3RHAook40hE0rfXZbKyJzhJVo6/RE7Zxw0eOWnHCb6esDqbb2dywhP5mE8k7zI3k6xkXukL6IQkNv6A3riQn3mJn+m7luqaccD4wKQfvLWNjS4Xmyeu5ebKdkv7LeUHXpGBC56wKfSxPXSB46Qac8sxlMIwHr6nPJlHwIArOrNIdQAAIABJREFUPhRZgQEe+1dc2+oZn5Mwzk3w0U4SET8gsW2SknuvmsyuCWfqXCQree0bu2pzfYCxh3eOtzsPHmx3HTrcYfAJkpUHjx7rJRt/kgmUJIS0BwkCkkHqWf1fYqPVr8A+lKMvdMHaiX7RF7pVP7RxcY8OuOyztP1ypckZAheCGAIfcPSE0pkLbf/dR/qpy6PHTvZTgR0/m6jdc4222D8BkUFS5WdF34CMZKWvAPfXjrPWxh+mPIwD92r8kFPZXV+qvMYOtDEvKYHHZzLX4nP6qPMMXwq+dXqOpw8YeJx+Hn9HTz1Q5BVbTlUaMA5degKPgBHdkjgzYYZs+AcJEi58gyRXklVzLnNPIkvfws/wLeBNPOnv9IHr0LGT7chx1s96Wq9+r5A68sQeyOGv+L2NYPnMhX6qltIg2QSfJxiRa69k5TJRqT56OU4eIwPyqQvl5B4ZuUcvJi5N7Pb+xYlWfRgZDPS7vosvKYO+c+ToiTWfxJ7ITH/HMwL/TXV0CI/rNoxu7aMfXutFm+2UJqIj++zTrpauMYzhpCw/1rAG7vbE28WsY5yI4tTKKFkbGU9C8/jumb5Wig87nuFk5V7JyrJOc1Z+/mXw9bWnxn3ozrnrvFHfzmHvK6xj7FuuAbZbbpq7wZ85K75tZXS/d7JS21pOv8xzXNyRcz7T4IO2urbIt2P+qaWyuSYlNvBE1dwXhOZMsFwpHfmzvNw443vghXWszy/bLaOXrKczUVl5n7gcc6WltC0dp97m+p1YRDhLfdjS8dtK8NLHeMdQio/SsbZxDx+J5XKqPzERz6F1eOIx4LBnHS9NYjPjg6WvSXevsuK0TsmYGnPUvlqv/MpT7d+kk8oPsEsY+uPfecYqVx2nPdV19XfpV/htdcczRhhw53lP7Dvfoqjt1B0TXjK+ygK+ygtwtY2+andhJ97Lz9/pz4m9jWmkFb1M2aqM1aekab9l5WkJU+UWnjLtWX/Vb9oTZ1EHl33SoB3+6z6INuErnDQib/bByiwcZW2rtpG2+LeV+kHVY8W/Q+xSYwB8h1gXvjt94qpLT1aSvOQSF/SNu4jJiZv4lrgxdZeXZ/WIt4xtuozEjbucAp7fHSdeA7bjHTF3T2SO9h6z9bjOvdi0G7IyDh2pl+g785L+y+lFuf6ppfQoQ3PG5tKNj8z9ZaVRx1MHVnmCM/j2ZdGcG1Lu6+CKVMehn3YmHUkfYVigrVNyipIEZm3jQZ1gJZOeDYkba+Bg1Es46S3pA69BpAFsJo4bqqVzXWz77z7YeRIvY+Hj0JGjfaGDvrTFSwk81+RvwsHH7CdBkddoc5oq36+DBheGEF78jqUdvdZXNll8hdtWMg65wQPv8kg7Y5zo3sND5Fw/Qch44CnDy3Ty6GQuxktelEG4Kqd9lPoM9N2gggu58RfoCi8N7+Wfe+rIjE7xPcYLl355x06xFbyBk2QctoGXXCR9pi+DOzpcLgzZSDNPkE/+agmNeU3a6iO8TH7SHp+o8ikjbcoFHeqVnm3QXPoAbRW+4qr4afcyUQAu6dCnfkn+sAlg00XyyORlP1l5ilMluz1pyMJPcrCfcts9vWpjU0ZSKYmojCdRCb5LEpajzeRlT3yOE3ZJTPItN/4CdE5SmtCCJslKElpsDHtSdSQzsTt+h9+gH/SPrMiHvEeO7azkVn5KxqEH5xZjcmWtcT4F55w/WWNjb3TOhjgb+fWEpRsrNmN7XfCi7ZCBE2ja2Prdh/KKMLAEz1WO8BkfhTdxuFYFd9YH1p5srtY3JvrKplL+0AO03Nygqz5v8IuLnBLKK474yU233tZu238gwcLox77Y1VOU/RuXfDNn/MV5T1DG/vEj8ALPZh94cOAHfAvVxPp8tTbfqDTRgl36N+EG/brBxR7cg3/KHN/hXv2zziK3MtteYWyrNrFO3+Uugx5eBwYvY3u5YV0g+OGkHIEOJbgZb2KoB1L8Erx4FVcewAtMT1aOYCx2jD8rF/DU631ts4+SdRYcykxJQv091163kgUdcoGDfnF571julxfjXGuly9yOL+Lv53ug2INLXwEv332kffWLdklYoqOeKBp+gC/gE0nMJQGmj8SXarIyvkY//n7zbXf2i5Ny3ONfJCvBqX96etFkaNYN5Mjrz/DZbVnvz+cTAeiH4JdPAWBr9NBPTJ7KNzv3SlbWxCx1xkKn+wE4+18rT7Kyz4dxmhL+XLf81AJtwCBjX/dZ20ZStSdUPVWgTw5etVstTWAiG7JTIoe+QNntNk440NevwftKVyOJrK20IfomsagM20rgvYTxnvLWOw+0977vg+39H/pwlxvZvfgDSjzjkqzMJ052OB1PgM5aPdaq999w49oPOaxf4OjJzNWcJDnNGhu/xO/x8RmbRDd8t3L+ZfA5X6reqDuPqDv/hKl9y7ZlHzazjVJ4y8zPdRjgup+VN50qjorHeVd1X9uoc6FPrtrHGHQk7sRi04f0N/vlmZK2pWzC7VUGZ9YkZCdW3fRM3QvH5fqWfO4FL+wSZtnuvSXwyJKYx3hgPbG7xHml99KgrGOgpy+6httfx7g3pLT/cqXj3RstaTuedvlgbsFP5hmyr/s3Y4inMgenz/g8op+x+t22uSDtTaV811I46FRdbKrDs/CUFQ/15Zhlv/fCcQ8edRSZ8Pd1OtzLn/C0SVM8lbdN9SXdJQy6Vd/rtprzXPqU4qOesZEl/EYGZaYM7vUYQx6uRAb9OD5gHDX1VemKl9L2yssmenv1g0OcwolbvtRHxU29ttexU8eJ78FnvzigKxwllzaSH8dt4nGJr45Z1oWlHRrK5ZztyUqSfsQa+O54TpCsrLRNTi7LNZnqW0fExyMm67EiujYmHnqXN/pJRALffyzvbyzlUzuMMQlqApN7Ypn+A+U4tR355vrIPfiRIZc6jr436V1+Pp6y6r/qz3ZsgO55bvDcW+cjPNqmrRhTx3O/zwcPJQssSBVW4E2C8MDl1A5E6P/A9Te0337u89sf/8mf9hNJtIHPsXfuP7BKBk0a60kCYCPY+oMQPsTDhKn3OqD99EFXuRBeeErwC/vKa17dXnnNq9oNH75p1UYf4+s42jI2jsHDCPmjs+hLGsBCgz7guISjZBz924yKPoWTLvfUSbK++A9f0n7rt5/bPnTjR1Y8gw/6OILOoF6gw1j0Ft4iC3SWMNKL/eskn76h7aq8jKtjwR0ZN8sJLHz+/gtf1H7hyU9pr3v9G7peaEdfjA+OubDCU20HPzYCj6d54Q2+6qLKfeSZuEgk3HLr7e0PX/qy9m2P+Y72lV/9Ne1rH/V17Ree/NTVaVV8QDsvfSE6mBvppeyxQ3yEOvYDB3zAj3qnbepq8gdM+J6LjDamHXqbLnUEDHihQ1nHqItlCYwXuOFNfdIeXOPkCjoFpm+y11/JJjnI6UqSTMD0UyTjr3p7aoT2PZOVnB7mdOVIYNYkJomp1VWSlj1hxV985jRl/yMqp1d/dMVEpglMknIk9ZiL6gk7IbN6RT/X33BjXxvuuGt/b6cNW1I6Lsk8bZ0yvj9tqL0ZB34TlfVETt9EjU2wm7Ba5hRPTvPAJ7xjF+rIAl7u79x/d/u/nvLU9oQf/4n22r98/Uoebcg4ZbSMLK658RdkgO/I5ykQ/XXOKWS69Mq8tx386I35hO45Ect3KdlEEijcfNvt7TH/+3e27/qe721vfMtfr4IH7I5d8ZueqOQblrxez2YfnzqVhKT2pQQ3eLG1SYG7Dh5anUzij/P4BxrQPzo2WWnp5pbEQ7WBCQnlyhrkWhf9o9PIG52hd9oYY129c18v2yf+TboFf3DWsn+f8mJrt92+v732dW9sb3v7u1cnzcAHboIiSpIbjO2Jt5GIJCgSbsXTsC1Jnp6sHL8eszZmPVi389THpXyvcC7WL/wBn/3e7/+B9rCHP6J913d/z2qOMQZ+La37LOPeq+Kv84925MImWdPGL+AjSCRxiWwrnfQ5Pv9gTaUtLfyDNSzr2zxhh6/Qx7VMVibxmL/mfezk6fa4x/94+/pv+tb2H5/8iz1BxjzAv8BZT/0yjsRfrrwSDr8k5RK45hUj/jAQ9/BIHXmwqW20c88v/z3xaEJvvLKEjhgDfE8K6pvFB8RJQi8nK5Ng6+v5OGHqfIJvkprwjT6Qj5J+gu6eOBw+iC964ZMmFS2hWy/atcXb3/Ge9qa/+pv2znf/Y8eBfD0ZjX7UUT+NMBOX8GRi1TnN+hqe8y3JyKFtU9LW+S/JSsfX8gk/8aT26G/8lvaD//5H2u37D678BB1Agx9QTp45k0+VnDuXH/cuXOjP08PHj7dHf+M3tkd++Ze3n3/yk9uxkye77li31GHfzPQ5abIS346Pu2bj65yo5NVvEpXnLpzvZb/fsBahT+cK9cyXGSs7v9S78LbXeYIvbWp37HJ+Css4+oSz3XLVXuaeeo+98r1h/Mz5aUkbsN1+l0lWSqeW8JD1bSY65etypXJlPM9V10/ssh6fub/ZC+eSr71gN/U5nr7wdukaSx9wNZbmnnb5r88A6Qjj/aZS+ttgt/XLKzrLtdnPNtHc1LaJjjQqfLUfdB0njPeWtFOnNPYhjkJf4qd0vPCO/6eW4hSfNttWXo72ctySn0380hY+EhPIi3qo/bbJh/Rot83xm8oKL17hwMHap3+gf/Qe3cd2GZO9VaWnrdgL4ONLW3MPbvmnTlybPcGlfiFPyzLzxlh6GUNNv4g+1etsr/LLS2QKLG31qvSrvMI4FnngTfyUwtS2bfjEU/utqzv0Ck7bHZP+2MS2ClP5qO2b6sIi67RRciPY9vj4o3U8C9jD8lz1Yozjl0lK73uMYsxSY5MRUxFneRG39Fh7xFFd/9T7j2bz4ABwxCv9QEHne8Y8wAqfmG/mE9Cb/o3/og/KbRfwuWIDZf14ymoD5Ku+og9pi8nrnKP0aX/7uRevPO9TKDthurZ15Rq4jhIYjM4rXNQh8LSnP6N94id9SvuMz3pge9d7rl2b6O9893vbk37m59rTf/lX2l++4U19bFUOTNV7GYaPMDqdGzh4omQcfHCJI0pJQMADwoXEfsu3vf2d7TMf+KB23/t9Yvupn/7Zdvehwx2HyUWcXFhpwQ+TLUmsuYFXR1UG+IY28OKhXOqWsZNnFotMZmSCBzZzjAE3icpP/bTPaFfd8+r267/xrM4H7ZwSy8Nw/VXQ6C+6wmmkbwktdC3/tHsteRJWvQi3qQzdS20nLDx/5OZb2pd+2Ve0ffvu0R77nd/VT7XSDgw8TRzRD/qkbfoGMHlYaA94hG8nC/jECV7vDx4+2h7/Y09s9/tnn9zpwwPXwx7+L9ob/+otHQf6RPfghq5jr0RXJIQYx3gu7sNbJmB0acB6qZ6Wsk6ZA1v1KF9VTvrVFWWVHf4zp8AV3YrPElzAxDeid/2LPhf4vkkFbmwOehJqJAv7X2xmDnD6erSRQCIBlU1rTs2RYAKmJiS53+vqiclzeSW4ww064Oe1b5KlJLNIcqU/py97InM3r7hz2pAkN3OU0ld31OdrXvf69jX/+n9qX/01/7o97em/XJLp+YM16ge9YGtwTHt7qjsPf2CYz1kP8ld9a/LRJJklD1Gv9VcN82ol9PjuKrbFhpxUowT/Bz90Y7vv/f5Z9+f/8KNPaPg6MsEDPFPHzvoBOJhH8bEEXsLEh9KGzwInDvW0qZywk5Z65kQzfnPg8JH+SjZBwt+//R1t3z3v1fZddY/25Kf9UucRGPyEpHU/gTtOyvZkZfcpvgOX05I9oTn+ojh1cPJHdnj12yDE8uCxndXruX3j2k/GJbmE/mlD5/bBgxtdN7voruoNvcQWc05ljq8nvxmnbrVB8GSc8w8d73WRrOp6728RXFx9x+8jN93avvP/+N52r6s/oX3F//CV7S+ueW0PlLQRv+ISRJHsgRfoESSR3KGPJFLnawRHBknA+6suARW+spS36mTyPukomyX6ka/DR4/1RCVr8CO/9Mv68wwanZex7jsOuo6ztG9TCV/wo54pV8ksk1gGlMhNIsrXbhan/Uzi4Q81CRKfmd+spI8fJJIUzycfSJABhx9++Jbb2gMf/JC276p7tX/5r/5Nf/Wbdk5Z8kdYLk1WJklJoguc2KAHwOOUIgGsyTz60Av36qcnZMsJRO2JLwAXHWUMuPqv/Sb6ii46jSt4DRzZTa4uk4LooPsguhjxRvcdbTCSpsqDLQz8e6nvt9be8jdvbV/5Vf9ju/8DPrM96tHf2K573/Vd5pV9qwxDDmRnnnta1blOeWmyUrj1z3a4NrAebFofHvll/3237YM/72Htgzfe1H2FBC+w/Yeq8zkt7o8xx0+f7p+2OHPhQrvr0KH2JV/+Fe0e975P+7ff//2rZy3P0/4dZpKW/fkePeZkJf6duIl1lrWeNYkTlSQs+avgZ0lW8tfB+/3UvT5SbRH8ia/s10e8p3SMpX3A2kZpu2Xtt0342mfbJeVIVi7XZXwNPTs3a1lhXVvA69otH9C3XsvAJia6hJ8SN2/qA6drYtbNzDlhoWPMapxu36ay8kV9E8xebXVMeJs46AuvaVvS4j6xQvxjE+xetOlb4lzCL/u9F861XNpX5DMbbCReSnCDL/aZMTPtk95mnQBTcdU6/pX4cH7HUjkq3MdTl++9+Kj4l/qqfdSrL9onz7W0z5K+itt2SvvQZb2nLj1g6K80NtWBZxy0NtnG9Y/+JUwdZxwjDWyVWD22YizwGTN/cOc+vH58yUrsJm1LaNZ6fHw9PlRf8gZ8ZE3caLul+CbcpGGf47UPY6VjWfHpc1VH9IfGOr+2gRudi2fCa8fsQyqfkT94gYcXed5Wuj5tK/leZX/+851x1gVwamcIKLt//fvChf5XwE1WEpsQR/TLWBm7jct4ur/JQsw9PtdE/FJjNcZrb57f9PFDM23cix+8tEEXGJ7x6JI29BM53Z/N9Zl2n2+Bj38sdVrt8bHUqx3gSX+pJXjlV9430QIXfMOjeMPvxbZPBHQ4uBoZxFPQEHRjz+acMYz9ySf9TN8g3+Ne927vfu+1vY0+NvG/9sxfXyWFHv0N39i/A4cSpReFzl8spWkps+E1PDCWe5OV1G1TYPp4UCBPlQ+4t/7DO9q+q+7Z+fqZn/uPK15IwLJgOQaFA19xrvMVPuj3Ap7xJKlwLO694JO+6kTU2bxlocxfc0PHtCkX41/woj9Y6fHZz/mdgjMOCz3g4YNSg0/awPmqeJw+NKpjxNkYU/HEBsEL/+LWIQMbPqa/XLpoAUdy9aZbbm2f99CHdXke8x2PXclCn+OBrRc06Yv+Nk3WtMmTMlQc1J/3u7+/0uPjfuTx7ZpXv6Y9+zm/3Z781Ke1938wGx5o4Lv4kDaAPjYCB23yAqwXtgSOe2ANVMBDG2PwCfTuvTYDLzwH1/QHxsYnMyb9S5rRlTLLG6V46ZNv2uGz0hYuPCa5RhtX+B2+MxZ4NgMkA9l0UackMUlyyXZOt/lqNokk7us3CTsc+PupmySmgAcWfHMzmFN29pGI5BIOnCQref2XRCVJrQ57Pqc0getjVn/sxj9MQ6KGb1jme7voiE8R8GOASWxO3r77vZzcSaBFiQ2wo2sMcy9XktxLe3PvtX4axM3zPD3VN/QjYWkCk42YF7ThUXv53T/4ufa697cHPfhzO+9P/Mmf6jSRydfDqQOHb+dTCOghtsZXWXeYP+DWj6GnX0sTPNuurG0ZE1+dvgyNnpjhe5PMpdba9R/+SLvfJ39KT1g+7Zd/pbfhT9ge/wDOV8GxMQlM/Aw7d58a307V7uAkYU3J9aGP3NT+4V3vbrcfOJDvXZa/Boiu3eSSYEHfbHgJZrATfIAj/p0kJvafazay1fmc55o6UEcZE/9hzqFbcTC3qDsfUzo/Ly0JWjhBRuBicgo6173/Q+1TH/CZbd++e/XyhS9+aQ9++E5lT/6MhBVJSL8BSEAELr6dQ5DVkx4mdvz1eARO4EiiKetY5MiaEnnm2oy8yoPPeKkPxlLH93gF3Ln22Z/z4P4jKPqgHzjq+l3wpl2cy7LS0FaOA5bgETmQB3l7UrbbZPyCTYLMv37NK+M16UXiFp7YWHX/TAIKHyLhpc/gP57g7YHxeEUaX7r1zrvbwx7xRW3fPa5u3/qYx/YxtNfvVeKDJM8y502aZQ3AXl0vw3bIgcwkGW+59c72mte+ob36Na9vt995d2/ncwF37j/UZSKAxuYmARmrHan3gPkyf2AHvvyDMVmfkuiDV+SPLuYnLpQfWOZbT7aObzNhD2zQ7TG+GYo9erBe/E5+gUNW7l/ysle0q+99v+7v//whD2v/8I739L4e0C9t7GaCZ03nMafwkEUZ4JsTo51HkvjjW6TaYCY2I0f1A+oZd7H9q3/zP/dk5Wd9zkPa7fsP9fWD07TAYNddfmg7l6QaCUpOWfIDIG233nlne8QXf3Hbd9VV7Vse85h2gkTmBfian8zoH+4fOosf5wcIn0nECpkzSVhyqvLseWJJnt+b5yV2iB/Qv/68R9+ZR9G982uveVf7hLe0z3tL2/O8CR+2dX8fz926FqNz7aD+6Xfddu1mrgLXr4/hZCU8wgt8yNOVllOviV+Vd1t5ObzuSRwvfOhcOX+VryoXvlPXS+lQQst4oMLQLpz8bCsvx3/lZROOTXJKWx43jVu2OYZ2cMbHIztt4kIfyAwMbTzX6lj1YVstGWOcmBh+7nOX/MhHHX+5OmPkr/K8Cbdt8GTdMdvoCMeYem0aJ+wmXPQxHh0LJw73a9wv+yusdfAL677EcfSRl0Dn2Mkxyky/fDCGuvwGZ+wsPG2Bn/F+xmUdFf8/pVyub8ojLe+XfNJPn/pyHjnOGEx5LCtv4twUm4lHOo6vpX3qpM4F4Oh3PlQawMsfMF5pj46t0xf8WS+rbZHZsdvKpX6BAwft+AXPiVPjB0vqPCO4Ov/jj393HY9k5fnz59eSlf6ID4/+gN3j6WEfnskmLHmbiViF2Mp2yh67jxilx2Mj9iKGi+zwHD10OU1W9hh97umVjTUA/XI/9yPmGFzP47PVLtW2H2u98zds2nVSngUVJ3D0Ywd4qH3WgbFfvOH3YttHB1d1iG7QsgFLf2CAY8MJckoQcbLniT/5pL7hePDnfl5P+MAUF3C8ttw3I1fds33Xd//bdteBg31BoQ+GWFxIUpncy9ipWGjOa25cGGsCgLr4KOUzC9dMONHHRv3Gj9zcHvTgf94TlmzqlYnFrz5UXBjATx88gsOLdvgNf1OX0GDjT5KAPuDFoc5n6WY+J/KApY8SeiQVoP3833tBu+qe9+qnK3//hS9e0cVe8mMpX5S0UcIHsoXfTFzwYkP6HaPMlOKrZfwhY4QVv306GLTEbQkuEiwPf8QXdL/gBBsbVk/qVrhK13ZogNc+2kMvtJbtyG0/4779sd/Z6X7d139De8+1/7jCs//uQ6s68CZxlAE995NhJdGAPuMvbAigM/kCB31JYpG4TlJozi8XkXW+05/kFn7JFV4ynrrtJlSrTtAHvGgL7tUJ/NFXdaJehZnzcX4rFVlCI9+WZHPFBsBkUTbuF9rO7m5PPPJHUPrFuMXFCRHGUfaEpLhG0qkmITudkQg14chpTBOPHcfFfOuSRBZJqt5ngmv8URbGhOZ4YI1fp9ADuswPMFPe33vBi/pJcU6L/+AP/XC3O/rBT2PT2DW2mbZFR9iEeaXe0Tnt2t2NUzZX2dyzaWYjy0W7FxvpumkmoQYf2Eh7wTt16JGs/OcP+W+6f//0z/78CgY+gdHuygwe2hgLz6xXzvvpK+t+SvvlLnAiL3Sio3nadP+hwz2ZTICALt7+7ve0fVffu5+sfMav/tpMDpqsHN8j1a4kK0lGe8oSH+I1cU5ach0+fmL12vcHbrixfdtjH9s+/7/9gvar/++vd9ycXEtiMqco0TlJCkoSEyRisAcbWwMZSu57Qmo8M+s8dW6jQ/WMDrRRNoB5djGX6AM249RN1in69rrAuXN8foeUV8AJeEgCfcv/+u3t0z7js9vDHv4F7S/f8OZOH1sRTBEkGQBNvjiZe6YdO767+rblMpm3ShyN5JG8rfsAuOfzDxjkBGa5vjAX1NORY8f73CI+YK598Zf8d30uOnfgc1mf9NfxVzjGQVta8GY/gSP6Uhf+ct3lGa/YAwsMOuMyqYceTVpl/ibpZWKSNhIlzFnbMoeTyMOPbr7trvaFX/JlPaFFspJvHNLOXwenxPdM+K3TgvbFbnsCYAJh/sI3ciAvf3TmHe+6dpW8e97zX9DbkYUgGBjKHhwv5Iqukqxc6WfoqQfaJm93s0aRfONizsCv8wf5uafMM4H7nHhDJuYQPMB/942+mb/YfbcnGccfDVrZxMQlCdZxcfoAWW66+bb2uB/5sfbN3/K/tZ/4Kd6OOdY3ASv+S7APvLEKfMU+kSW6zjrs+oveaUeWaY+sy9oGGXvyqyQq6XvUN3xzt+3nPOShbf+hY90fDu+M17n50WmcksTWZy+yvuevhJO0vOnWW9uXfPmXt6uuvrp937/7d90f+CHOZCXPO5OV/JGd+OZ6spJ440z3d3yeWKkmK7NR6Lovm0Z8pPv/ONXts4p2LuYRcwg9etlnafsSt+2WS/hlO2si9MBjH3Xa+no5Pt2BDfUzE5TY1jr65fKevm6vyyQr4U+6m0r5v9Ky6pW1a4nzSvEIpx+Lx/bQmeut7dvKyhd14bQ167dttbQ/a/z6+gxvFXZT/XL8u77XMs+SPFPAqeyU4rPcRHNTmzjoQ/75/JrPCvqQlwsYxiS+Cww8ugcVH3MHfr0Xh3OqylJltO64Ky3lDzqMiV33LoH1WtKx3TL4ZkzCPX3bxtmuPbgHnnHIKF5xCMe9z+kKs6kOLuQ27nIctBLLJzchL+KYvExfkr59jqGUjjqGTl9fNxyAwq7ENdLaVgKjHiot4KEnH+CDHhd1+umTX8oJG91mw1c+AAAgAElEQVSCt+K0X16UJzjX7SiM5TY84oSW/ApLG34eGTNnxAcsV2SKP3FPv+PFHTjln3SQWXzbyorLOnxhN/Y3HIw5xQ+94wdmng88J4Qd+cr8MR3eRhjJygsXLvS2zu+YPzyLvafuRUxm3Egs05/ZI9ahnWQmPxxzrX4MJ8Y6E50Zc6MHaRDXEON3esMPqr5sd53BBvit+q7rzia9K/8/tYSul3YLrdle+9kPwiM2kWdKxjjP9Hfbud+X79pcOgGiBP4Ayqm2e5bN99l26gyvG5NYnH8058jOsXb63Nn2Uz/9pHbPq+/VPutBn91uvOkjbfdMvqMGnrf+w9vaL/3yM9p/fs5vtb9721u7Uxw7vtNfTaGfYGrnxPHefuf+uzqNM+cJrpl4GHa3w0SJuGtruyRFzpzp9VOnTq3aeqX0A3OO7wLt7PSus2dJf1xo7//Ade0BD7h/27dvX3va055aXJWjuMBeaOfOgf9CO3v2dC9PnznVzp5DLl6nOd9Oj7rlnQfu7H308//IzpF26jS6yv/ds2ww+aNE+QvDBJLIhMz9rzVevNCQG31GVvryvTzuX/Ff/rTtu2pfu8/9PqG9+rWvyes9XU+tj8E2jkNnx4ed+DUdO6bvYrejrwYd3TnWjh2P7m+9/bYOgz3EQwkuSnGc4VTA4F04/Yj7anto03bkWF5H3T1zpl24eK4dPHSgfdVX/cuu/2/4hkd3/R7bOdLLM2d2e3ny1PF24kRsgR0uXsySEr9ggWExyybsjrvubPAFLXjjJAF1fLa3DZmQ9/Mf/nldjz/38z/Vzl+AluHshXby5PF2Fh8/eVxXaqc53TB8Db+D7sld/jBP5gHzAxraVZond3fXbIns6Ia5BN/qlbFc8XkSufxF8vgGbfBMP3MtsBf7fBG+jx2ypz/4tMPO8DfsCt94L9eZ8/HlcxfPtbMX4nOM6a+P8QrZWIRYgOoFDecr8PoP7fqOujjR6bV2+513dN4ZB72jO/wBmAvtxO6J1TxyfoS/Cx3m+Cn+2E3m2+6ZU23nBDpgDu30+uGjh9rOyZ12/BQ+fKEdPX60nb3AenW6t58+t9t2TmbMydVcXNc3duQ1OXg+fTZ6wJ/e8e53tTf/9V+3mz96y9B75gD2xkbI2+U/cbyvWd6DAxsfHj4Pbm14ss+lC+3wscOdX3g+uXuiIbvrCG0HjxzselIm5Tt15lQ7dQZ+4fNCQ6ZzF8728sTu8Xb9jde3Bz7os7p/P+e5z+kwwJ49f6YdOMRagi6ZJ9j/TMdFG/9ZL7jw7/7K4AgeebD4UCEwN2C45MHiX529eKEd6+s5QT5zAztjn/ic8wZ9cb3z3e9qV9+HZOW+9sz/9Ou9Dd3pS/V5wxxCB/COHCdPY4cLK7+4+/DdazK9/V1vbw/8nAe2e1x9j/aTP/2T7fxF/gJf5i3rBP7I2jTXXIKaMw2/9ZmH/eDzrrsP9OcR9/o17Xfsv6v3U896dLEd3ckfaerfi7uI5FkHaacNv+lr4dAB9FkvwMG8BgZfEU+dYwlaWNPP9VOBJJ8IiDhxd8ddd/e3Bu6468DKl+HJtQKd8qxx/vqMpe3mWz/a6QNz5FjWmu7HR+cfa2L9wL+5lAncEx8BCvNwZ/jAXIuEoR85XSN4xn3qp39at//Xft2jeh82d71DF67tfa6ODSI48EuCsZq8TyA+16/AzORwfBP6J1fPJXDVdRIdTJ9gXQvPwBl4UidhdHTnZA8iWSP9wY2T2h22tXb46NG+7vpMuv2u29sXPvILI++j/pc+L8DOHGc9o37i1PE+x1kXWMtow+dZO/Wbw8Mudx6YMcLLXv7ydo+r+aTCvvaCF72o+xDrOT6L7Sh9ZiIjdpJPnkc9LjvP6fDEXMQUyH7XoIHfOh/xz4OH+XzO1A06BD+2gz/o4Uv6HzTwKcfAk3a++3B+LMQ+9sMbMJH54spG9LMOw49xjvZb+dl4ToMDnpBXGxw6srO20fKHypO7Wf9PnCKBHxuyzoHj+MnEEuhTG6iL+cw/1b72UY9qV93rnu0RX/AF7dARYsDM61OnMx6+bTtwKH/sET2jh9vuuL190SNzsvL7fuAHBt0TXX+ON/7pc2TMU/hDF5Rc1a7I7rOIGM5NLv7K3OC+XrTtdUljW1ljBWlUfI6jzTolsOqae+rM5QpHPT/c5kS7P9xSsvmp+Kwzxo1QNtJu4CiTtNjEM+PVC3VgttGQ1n+NkvnGmoePZ42NXJUX6MCLG9PKV9WX/EQHWSvBQzttjMtz3LcD8raICRX0BoybR8Y5njbta5u0J73AyMe2EngvYKCp7WmXB/pIUHFPPXTCo7jtU1/y5n0dx3jHoQeeI/oXeOQpdCZf4WfyXOEqHWk5Hn1Jr46hbvsSBlu4uQem6r3iYFy11za4Sgt88ruppB94cCPzUieVvnXoSkOcE0/8AXzC01f5cKztlNDFNv4B1sg65cVXuLAh9oMHx4Mvuph8VXrUhbkS+YCBDjaJr/jjyjp+5bOUH0r4n3ZNgkqZhJOnqk95Fae8yHdwZ+4Ev4dpXOumHaOTS+2gHrMuzHHQBH90Pee+vFgu8c722EH5LOlXDnR6ufHAO5ZSH7Nc9gMTfSe53Q9/nONNvfGmFPOG9Wfhh6sEwKKCXiqN6Gv+QKE8yEJiDr/l4kcO7v0R3NOX/HhLEpIkpj+g6wurt0zKD8ceUIIutLiA5x6aXNg+V+YF+vVaPVsWzxd1SqzGRdxArLPSK/mWkhsK3TnPGE+bJTxxvxpf7Awv9kvXccBTj0zxZeBHsnIyBCDBlBsJBhGU0laRHjiYIKsjvXihff8P/kAPkB/8uZ/bE2wEpAaPwCDkWsA/GKKPIOujt93aH9DcszE5dITNfAJ9SgJNk6X6Dplu/pmsPH58Jpiok5hMcrKtkpUkns6fP9vee+272/3vzzcLk6w0EYaaTp8+1c5fONt2jh/tXJ46daJwmwQL4Sv/2WCQlCR5aTKEjYb9JAoOHT20Si6w2XCzhE7YyCAFjmEChPtaJ2DBBq99/V+2T7r/p7QHPuiz25/++Z+tOQ7wBszoHhxcjK0OBu1qS+zMJgHnxInFQVBrYG9gDj7gwZfNxPgmUv/13sAqdOEXmdhowIMXgTYQBw7c1b70Sx/Zrr73PdujHvW13Sa0kyAmYUj9wgWSiJEEm1DHdm5OlA+ZesLh7NmeRECOjEKvJBqiP3RNYvihD/vcdp/73qP9zM/8RDt67O524sTRtrNzeEULOseOHWknT57U1dZKcKsn5OKejS16N9lj0gu/NQkgT5X/g8PPwVMTIMDu78mRaMA+NjlVPuDYEIn70FF8MfK6CbQPXlI/33bPkrRkw5cyiXbmHr9I8vDkYkG5uDrqzsLD5UaLeVp9iY0r+JnPjEf30GSjxFrQfYCTJKdJtiWJlcRZZguJRhNRzh+SeknUwTs8kSQh2Zb/zDtqJl5J/IHD/vSZMDvRjh0/2vVa54QbafiGTxNEyJJNe3ybPmXHp5JAmYv1gYN3r5I8jDXZ4YZ2he/iuc4jspBINUmLTkxCwjeJVu5NVJJos59kLXKqR+X927f+bXvwQx7c1+Jn/qdndj0wRjw92XGWRBxJd17D5qGUxCf81YuHnQ8fHhb08aBmBtNuMNN9pD/sCdZYH9E/uPL/4BFeR+U/a+SJ7r8kMtTztddd166+z33aZz7ws9ovPv2Xej+bbf0VfKw7WXOgnSQlSR+wIltkmT5iknv/wf3toQ9/aNfHU3/pqYOPyMn6VOUloewzKht/NoNnVms0kgNPm4kfZcWffGaK97Y772gmI/YfzCu5jLef+YAOkgQNT9BlbfEZIX/qorYfOXqqJ8uAuWt/5p7wK3udJ1E+E1L4Ouu5yT+SI/g06z1jWT/EQTIPObnnxwbXKvvhFVzowEQrfSS8KF0D1YHj0HPFRSL2kz/1/t1G3/7Y71jjlzGsl/IrDpKCJpOQlU2DJ4y3BUHA4bPr6ydvhvCDCd+BPd55d22XFr5Kooh2bEdi+PTZzAGCy50Tuz3YBB78BI3MCe7RSxJ+51c2vevuO9vnP+Lzu7zf/b3f3f2ZNYA4An9mzWNes7bh67SxBuDL1FmjwYlO8CH55Jn7vg+8v+O97yfer73pzX/V+3yOo0fsyVjW6oOHD638nTUaH2WtMtkHXvwB2cHNnOSZgq7QSewa+h/40PU9hrv19ttXiTHGY2d4VIe2vfe6f2x3HTiwsoU/IEj7Izff1D54w4c6LgJmeYF/YF2z8T3jTOg4P4iH8MPM48wt1+Njx0l+nlv5D4lLkpTYkTd8XPPwI+hy+vfw0Z320dvubLfdcVdfl6oPLf3/UV//6Have9+7/6hskhc8xAF33HVXt1+Pt3gFfHd39eMJvnXbHXe0L/qSR3Ybft8P/kDXtbHW/ruzhgDnusO8vemWW3oMx/qkP2SeIwseM59F1LnwT31VeWmnfrlLHNtK9La8Ks7QZx0c8UXZcMGTeBkjDPw6f7MZS2KCet5c4TmWzduSdsaxicvbEMDlCk5wOwaa3FPCB8+6RKzRC3Dy9/9XiW9xYbvYc87xdV5iw76mFZ438RW5IluVCXnQT73YUPPsn3qZdlIn1Tbqir60xzbwpY+Jq8IKTxv94SFjpk1jGzfggV23gTKIGzzUlVOdeV/pOoYSXqGLnyg/7V7SWcpS8aofSq86vvqP7ZbCL0vGeNEHvPfLMn2xl33ip3S8de7lf1MpfHDFRhXfpjqw4hfnOp7w71j6vIC3bgkcOsc++IFyVZ6c0/G3OX8ZSxv2xC/AKW/it0188rWtnL6qz8ZHxeu4Ckd9tsNT1q2cMkuyM3yur3+OsZRX7oNf2Yg5pu6oIy90PH1KHRr0iY9SPWir4NbH1mUD1rVTPJUn8dK36ar0pEtbeJ32FU+FoU2aFY98W9Y+xzMO2dGF36z8WJOVS/zc17YqS9Yx34xMAnGVrOQtFd7y4pNO/VvwG3RW3izpb8T0b8xnjcIO6oOS+9h4JiqRWXvBFz6zerZseL6gL/YyxIw9z9NmbpDnkXEXcPq3slNCiz7q8lbtAg+ur5V/7UQJfPDHLxjDtY9A0ABHpACyCcl1um8e2CwhJIERQfCzn/Oc9vo3vXH1i/sz/u9faZ/0KZ/cHvYvHt48oVcTAgSz199ww2qjBg0C65tuuXk1WWjzIjimboDNSScCvd4/kpQf+tCH2o033ti/J0A2icQkH0Gt/2655ZZ2xx13rBKaJCtJiF177Xvapz7gU9pV99jXfunpv9hP7XHijyQl/SQvz50/0+666472ylf+Wbvmmle2t73t79v113+gsUm+5bZb2odvvrHdeYATY9kwn7vIkV5+jb/Qbr39o+2Gj9zQrnnNNe3FL3lxe88/vqcdPHz3SDZMOQ1me3KI0zS7u41NLrp9+Ste0ROUbmb//C9e2YPYB3z6p7fn/e7zV8kQEkbzV3ec5Hz7wPUfbK953WvbH/3xy9srX3VN+9u//7t2w0c+vNIvmxLs2wP/c+dWSRY2ZB+9/bb2kpe9rP3O857X/ugVf9ze8rd/szoZ1zdIw2fwHWzM5ilJriTD8CdwYys2gH//tre1P/2z/9J+/4Uv6BsQpf+ar/nqdvXV92zf8q3f1MNs2o8eS9KQU5VctJE4fPNb3tRe/vKXtWc96zfaG970xr5xcjPMhptNin4MXfgJbzMhwQbp/R/8YHvgZ39ae8CnfVJ7wo89rt1x50fb0aMH200339BOnDjWDh06sDpJix8dOnSoveUtb2kvetGL2nOf+9z2/Oc/v7GRwh+ZD9BCVjZG3tN23fvf123oppzTL5ws/t3f/732+je+oW/e2Fxwau/a913X/uEdb+/j8ft3vfc97Xee/7z267/5G+1Vr33NKlniphMbXfPqV7Xf/M/Pai/8gxe3v3vrW1enU6DtKT7q2JeN4i233tpe87rXtWc/57fabz/3t9qzfus32+ve8Np23Qd4Dd7/sQyboSxWWdxYeFyQwMnFxvaNb/6rRqKJzSLzlI3Wn73yz9uTfuan27Oe/ez25r/5654IYIFjg0xCOZteEvT8P99IKr3zPe9sv/Jrv9Ie/+OPbz/3f/5ce97vPa+97e1vXZ2WA5LN/LETx/rJIsr3X//+9qrXvqpd94HregKTk4OMedozntZ+7IlPaC/6wxetTtgdKacYX/JHL2lPeOKPd92+6S1vXiWE8RdsxY8kbGpZmPF75uBHb1s/ccym8SUve2k/EWhi4x3vele3xdN/+RntF57y5PaiP3hxPyWDrkxwotckvC60Q0cO9lOQf/SKP2pPedpT2pN+9kmd9z/5sz9pnAbUIugIeTl1yWlLksunz+6262/8YHvhH7yw/dDjfqj96I/9aHvpy1/axwBDsvLe9726/dozf7W3sSaZ1CXJeezE0fYXr/rz9otPf2p7whMf3374P/xwe8ovPqWvNZwSNDnAQ0V789CjzgOIFZaEjQ+RHoj1B1QehKxFrEkmX3Kq8kJ72zve2n7z2b/RfvQJj28//Lh/31744hf3ZALJdk6C3fsT7tt+7Zn/z0h2Xex2UHfQ/vBNN7VX/OmftG/79m9r3/yt39S+4zu/vWHPa9937UpfnKyE0zv239Feec2ft5e9/KXtIQ/lj5nsa9/z/d/Trnn1X/Q18f+j7UzAtZy6uH+G5nmQIZoVSmWKSFSIIplC8yDzFCGiQWXIWERIyDzPMoQkRabI9JojvGbNnTrV+q7fWs//ue/zOOfwftf3nXPd176fPa699nDv9d9rr03ZtCtzhtqQMmj3Re++YxeOvsgOO7yXHXNsHwdQGWP08TQ9xKeezDOz7rnbHnz4Iecdmwy0//H9+tqw4SfYm4ve8rrQx557/nm76567fbwy53/1zTc+L5x0ysl28qmn2vMvvZidU8gboPHxp570Pjv85JPshmk32gMPPZ5tlxWZ4+ArVgaoOOeV1+zOWXfbHXfN+hvA9+zzs+3KqybbvPmve3q+K8zJZ59zjh3aq5dNuWGqLXrnnewGBN8igZXUlef1N96wm6bfbKefdaYd3OMQO7pPH7ti8mTvO99mNJDFI9IHT0NI4Bt05dVXWb8B/W2bbbe1SydO8LkUkH/H1jtZ7Xp1XatM87o07WijZT/9aDNm3m5DTxhmbdq2t/26dLV+AwbZPfc9YF98lXzXWKyJ1vR6Rosn+iqafgJ/mR/vue8+52/3Qw62Tvt1tnPOG+nrG+Zh2kD5pV0d18FPC850OOUs/vBDG33JJXbQwd2t24EH2gUXXuhrHrTDO3bqaHkFeTZs+NDsJifjXJsK9OHPvvjMbrltup1+1unWs1dPGzhkoE2dNtXn3f98EbaVvS6bN9n8hQs8/4vHjLG8wgKrVae2XXTJxV6PSZdf5lqW8Jm+qrpDL/2PtVz/gQNt/25dreM++9iIc8+xZ2fPts+/+jJbd9KIF++8/56NPP987+PkMX/BG9bzsEPtkJ497ehj+/j4wf+Lr760k045xaAp5j6zKTfcYIB5u+2xu4+Nt95+28O0OfvRp5/YoCFDrN0u7W3vfTvZqaef5mOG/LSmAFwWLTfefJOdP2qU3Xv/fZmNSdojxsLjTz5p54wcmQVtX3p5jp1w4onWpFkL69LtQLti8tU2d978bB0pA2EYcJL3Tz773J5+drYNG36SYbeYNIf26m2XjB3jffGrzHoq1j6aHzfawT17+ObL9q1aeT5ff/uNjZtwqe3ftYvtu/9+NmLkuTZj5kxfo1GOtKZZP/z2xx+26+67+Xx1zshzS2wCCMhlPLAWHDNunO21d0fbr8v+zvtxl473U0xSJAhAOzau1eaUQd9kPg+toBDimddD4EmEan33c11oLu9Jx1e+aZdwCVbwm++IwnlP540/cSRwxzcHASzWJqoHdWHsq24S0nDxJ1xaLn8T3jJ1F90hRCWAh+YR3DRt/7/eHaR0sFKyWUmeQKf4lesSlqZLdUq7qg/xkrySNpAZG/JWOviq36THP9oi4ZPyor3E/0gXbaX4ufThTxvRxkk7FXl7qczoLyU1mpRPlJvQR374peupuPiRp37j8lv544p+lU0claG8+Y2/yki76byVlvh6FK7fcuVflks8yleeQXcI8mla1Vbyy81fv3FVVpp+vSuMeOSltkynL+9d6eWWFVfhaZe46hf0JcpXeNCS0EQ82k1tmI5Hv2LcAxqRD/mKP7wrLm5Z9OX6U554m06vPMSroJ/5J5mvRDt+0JQGK3PpT+dNOtVT7+QRc6PGW9CldBEviRNzaHIZseLhqs3TLv65dccv6p98J5SP4iqd6MzlF/GUJokbbRhzeJSbjpPEK0mT4qTpzs2fONAS/MJszSY/Ao7dynUZUy7/i2ZlQkvMa6JBLuXEfMacFsBh9M9oHx0RR6MSE0yYtQGsxF+ndqDXn1LAytzvNvUNXkdfo+ygoRSgkny1EVYGWMn3x/GozIV88Ja6sXZkbZ6Ul4wD/Ghn6pvwJ9pKbaM4oh8a1Tey9U2N8ygn5jfi5cWHUR/F6LTs2iKwa4FD4QANN950k3XqvK9tufXWlleQb42bNrGzRpztAv9V11ztCyx2hb/8+quMUB6VBHjbr2sXQxhgEcyi84uvvjK0KPbYs4MLYCwwWbACbLDjr4YHPDjy6KOtQ8e9bMKkSQ4mAEq+//771r17d+vQoYMDSBzzXr58uR/5lkblu+++a507d/Zn1qxZjmFyjBeqPvvsE2vQoL5VqFhgV155ufsBUKK5R/iTTz1u55x7dvaoMqBaixbNbM+99rDj+h1nu++5u7XbtZ0NGjLQvvjq8ywY8Pob8xx86HLA/tasRVPLL8xzvqDd0+OwQxyUYdGpBSq8FrgEzx965GHrvP9+Vrd+PU9XvWZNFwTQpHziqadsuyaN/bj9DTdNy/JIecEzAGEEpJ3btfP0COkcG69Ws4bz+tYZt9mPP3NcnUVggJW8A7ZxfP/aKde7oIAGJ2l5qteqabvusbtxxExABmnoOyzUpWGDQJIGDN957z0XNmrWru3HosgLoPWKKy6zjz9eYgd1P8Dy8/Osf/++znOO2wMQS4vy519+spl3zPB4latUdFoAlwE1Du11mAtZWsAzkCQkQ5sEG9UTYa7dLrtYlWpVs/XadrutrNsBna3BlvWs4bZb2l2z7rDi4iLX6AQgnTNnjp2IcNOkiRUWFvpTtWpVa9aiuR1+xBF2/dQpXn/K4JFmFeDpkBOGufANz958e5H1OOzQbLlbbbO1Lf0+jlxiHgEhve+A/g643nn3LGvRsqWPr8pVq1iN2rXsvAsucA0TQCDGFoIhmjNqH8bQCSedaABm0AEv1E6066WTJtruHfawilUqW+WqSf2r1axqHTru4cdjf/71Z++HgBO0KeOQCZYPO5MG+WrS4Z0xjVAMT79b9r0DodABTfmFhe4yF4yfcKkLYExygEIImTruDHh10cUXWoeOkc7rU5hnNWrXsIaNtrEhJwy2efPRDop/gDi9jxg5wvIK8+ziMaMdzLvq2qusoEK++5FPg60b2HkXjLRvvvvGj0++9MpLduIpJ1rlapWdbuI0bd7cJl42yeljAgfwhkbq/9r816359i2sSrVqdv3UqT5WBN7Qr0kPwPLWO2/b408+YQd2P8gKK2X6aIVCa7DVVnb5lVd6e9EejA0dzZu/cL4dfkQvq1O/jlWsHEc2ya+gYr7Xfc+997Rbb781qyGKBiVHv1X3+x641xo3a2yFlQqtSvUq0Q8K8rx+jz3xqG3VcCurVqOqjZ843sFdHSNFO2vKjVOs5Y7bW6WqQWuFyoVWIUNDjVq17LDDD7fFSz709sbumfenzM4W7xxLcDe7eEr6R3zk4mPlgOV6wKpN9sfy3+26qdfaLru3t8JKBUFvfp4f/R08dIg9/+KL1nLHHXyOAEwnfx42VOA5YDubLoCH9GHRC8/yK+Rbj0MPsfsfut/LglccpX32+WecP8TRw1xco1Z1/82x4xfnzPFypH2FJteY8eOsUZPGPl9ylJO0tOu2jRvZhRePNkAi5mkAevoy38UX5rzkc1LrtjsbgMi5559n1WvW8DFMesAX6gOY137XXTzPp5971hjr5EucOvVivq9Wo7pdcz0asQH29Bs4wOrUq2uFFaO9GHONm7S0hx99yuOsWpNo0a8v3mzHHNvX7ZXWrd8gOx/QnwGEe/Y6zMsaMGiQPfPcs9b7yCOtWo0a2TrmFxb4d4MNBwG4fJNpB8BCAJfargGZ78f2q9YIXkI/x/iHDBuWBf/5tsAfAF7q8ujjj1nXA7h4JC/mrsICz6v1zm0c/MQlbP+uXbMameTBPDbu0kudb368uSDfbZvWrlvf8goqWIVKVezwI46yNxaGeRkWNZSXfpi/YuETgorCXn71VRsybKj3KUzYMG8B8unbB3gHeJ4GbAWSrVufCAbYjuSIsMYGNrwvu+JK27ld2+x3r0KlikbbNm+5vU29cYqvHRi/AO5/roij35zMwKQF2s9stjBO4Ynzt0rFmLsyvAZ00zqJ/nvT9OnG+PW4GZMK1IdvJX4AZ59+/p/oM2vX+IIVszK77cHN1fFN1beBtoQflOHz4cZik1YfvGMjijSAjnzb9tm3k//OK4ixfdW117h2JiA7/Ytv2DPPPWe33Har1a5b12rVCS1a8mBt8OKcl7yPffTJJ772IU7V6tWtUpWgvWOnfdzsDd9X5lJooM6Ar639Mpo8O/TwXp6H2pa1TONmTb2vsal334MP2F777O101qpTz8dIfmFF222PPe35F+e4RiVp3b6UmT07+wVr3LS5cWGkLn/Kvufn2RZbNrBLxo71Pp6seTb7d7PXEb29nO0aN7LJV19lHffZ2+mo4O1C/83z7wOmkzjtQR/XZjUbZrt36GCVqlR2sJk5FboYC7gAkVdMvjL4nZmbiEuerNOqVq/mm2aJBgTzMxb7PaEAACAASURBVN/xMGvAZiHfdASaEBr0nZfAkwihGje5rnhclpsbPxFEqGfkzzgNoSoAxnQaBB7Fw0XIRqgnPvEUpnf8iYMb+UpoS1zypL7kQxwe8hFt6fLTQhT+1FNrHwluZdU9/JmDyntKzk+5edGfcp90fkF7zGlKG7wIgbGkX1JP1SU3vCQ/woY3PFD8yFs8C9rhmwRitQd+kVeAS0qv8hSu38qXfNQ+AnA4NinBl/gRt3S+KUxtyboVP7WZ0uPiB42iAZfflKV0an/yULwoI+GBwlSGXMWXS7zcp6ww+eOqPJWDH/WjnyscutUGvCuu+JAuNzfv0sJUB7lKo7il5auw0lyll1taHPkpjlz80/WjbIWJjnAFZpQEK0lPv4Q/jHs9tLPal/TEU764oqc8l/Tq87lplScu9Kcfhamc3LZTmek89Z6uC/moXgnYmQBUyoc0aR6qPIXnuior3f7Eobz0Q57puigdLvHlpsvmPR2md8UlP8WP/JMyEhqiPvxOPypfdKfzVhj5U3/GD7bEV2cAS7QrsWMMWKm4yiet9JZ+Jx55wXvmK+hV2qC1ZLsLqMzWK2PP0sHK1UUlLrcknzSvSzsGHt+56INJ3L+39d/KVTv+A1jJt4Y1Q6w9QrMSP2RYcBXlS9npekf7/TNYCe+UB2kinUD1ZH4LXoof3AZeypEDP7qTshMFoIaWV8PttvVF0S677Wq9jzzCd3RZjPY+6kjr0q2bhwGmuc1KX1xFIyLMIwixoJp64w1eQfIcMGig+3U9oJsLcqq4FqRod33z3dLsghvNDwRF/ubNm2cFLI7z8uyqq65K96Xs+/z58z2cOGPHjs36w+JPP/3Y6tYNzcrJk6/IijeAlR9/ssT26LCbp61atbK1bdvGevQ82PbYYzerVCkBF7ZtvK31OKyHffRpaPZ88fUXBtBAPQFc2u/azvbrup917tLZAQT8q9ao6lpzydHgzX7UisXJY0884Qtb4iHUHNevr/MWoRCN1UN69nAhgkUvmpXwiw4FT3hHg+fEU0728tFy3bl9OzvqmKNt0NAhDlYhuHDcbvDQoVlNSgGlpKeNERIQjAGSLx5ziQtz++7X2QUHNC7URiq7NLASAefLr7+2I446ymmhPgg+LO6xScbR7wMO6GqNm2xnBQV5duSRvZ3/Om6/rmiNa1NeNHqUVagQbdymzU7W+4hedvTRR2aBusZNm9otM+JWdOiQdga0SQuRd4AFtBlb7tDK6eEIODRVrlJorXZo5u9Vq1Wy22felu0HN067wZo3b+59rHHjxtatWzfr16+fDRs2zELoQODY0u6YdVciQGUECkAPjZWBQwZb2/YBHLdt39523X13a7XjDg56AAKgoQLwD9B3fP9+TkuPQ3vahMsm2UGHHOy/EUI5HguIwDhr2Gg712A5/8JR1rnL/h4HQfjqa68p0T5oP6JVS115EILOHHG2XXTJhTZ0+BBruwu2sfKsSrUq9sxzz2TTwsvywErGLoIofMBGLdpOTZo18+NraPNcPHaMAz6ed/VqNvOuOzMTH+3CUeb19v2P37mmkGjr3qO7TbxsggOMBxwUcwlh3Q7qZm+8+YYDUWgdIboBRnU/5CCnff9u+/v4qlilom8gjBk/xg7o3s0qVAqgCU1NNBDZOCC//oP626iLLsrYBQvAkvlJ/VrABHZ2ZUfxqmtK8hWgFsEQMPm4vn093+bbb28DBw/y/tDj0ACmG2y9lZ19zojssUr4hlA68oJzHWSr16CuDT95uE28fKKDiKeecYo1yhzhZiPk3cXven2ps46KA7o2atrIqtWsZu13a29Dhw+1J595woaeMMTp2Gufvax6reoO1I08/1y3CUp6NCtfXzDPGjdtZPkV8uzgnt3twotH2U23TLNp06fZgd0P9PSAgZOvQSMzPkR8VGSHDz8+NPqIxMc3/cHiI4Th6ACoKJf/2S88Z822j3HGJg4axmhtM1fVa7CFNWnW1AEN2ufqa6/1smkHgYj3P/iAHxEnfKc2re2yKy+z66de59qojZsF2Ndyx5Y251XAx/j/7y8/We+jDrcOe+1hW2y1hWuatmnb2voP7Ocagccce6xrvtEfqRda/miXUcY2221rJ592qt12+wy7Ydo0O/b4490fwAnwQbyRizYk6QoqFBpHN9lIYL4GjDjiqCNt9CVx0RHfRTZrOO6+Y+vWrl3IGIff115/vbXLAJlsCLIxdeTRR1mz7VvYGWef5dpraGUzzrjte48997EPlnzqtLAju279Rvvtj7+s+yE9/Sbh2nXr2Xc/LCtBa49DezidAKaAPA6cTbvRwWL4Dm2Aobt12CMLdKqOaHLzDQeEH3nB+Tb9tlt9Tp155x12wEHRd9hYQ5tNaXDZAFj41pvZ8QZfALMAqCZMmuhzGXWkXHjYq/fhJTadvlm6NDtvE4Z25dx5r9uzs5+3s88ZmQWS+g8clD0GTv9UH9WCXYsiXOhCq7R/Zv1BuSPPP8/uf/BBA0SGLjYq8Kd/okkaC7dEC27NWrTFYwG+louZiuJ4OPnPX7DQatYOQG7Pjh0dfOaEwrnnnWdNmjfLgo6AlQMG9bflq+L4N0AlvXfxkvdt3/339fI7d9nXNzifff5Z154+6dQT3b9ZixaxWYZ9oeJi+/CjJTZ12o02avRFHg7AzgYWfWbqjTc6UIimKus96v/a6/Nsz707elw2/tAEZiMZjb1TTj/N/WlvgD42mqQly/s1113n4QDt9BU2QhnLaO2efuYZdt8DD3gZnOwoqFDB1xN8K9ncPu+C813776VXXvbvJ0Ab30o2jerUr+cbd9jaxCY3oD3gMe3AWEDrUMAgawzWLj4e8vPsqGOO8W+WzBj89sfv3rdIq+eY4451Lcv3P1xiV197neUV8I0osP27dnPD+1yex/Pr73/Y+AkT/TJDNHhvmn6LLXjzLXv/gw/tsSeedFuU5MkGC9r52qTU5j4bVyqT+qElOvGyyxwwvXXGjOx3Hb6haZoeL2wkw1PGw2lnnOFh1FUb0myAkXf9BlvYSaeeYnffe4+fmrj19hnZcbhnx7385IXyFc+yv7NAQAi4Ejo0bv7JVT7/5CqfEKgSAY50hMX3IxFi5a9vjH4DNHAxQgjmAJmRXuHkgwAXQlBSTpSLsJMIRMTjdzwhCIlO8uMhv1zaJMDiKl5Zbi7QmPu7rHSJP3NUPLlp+U09oR+6lYZ3/AjL9VNdFT9pD4G58E78C3CH7774QvyEJ0nbAfwEyBfAAuWEEFo+fcSBzuSJfJQfmp20t4A56qP68a70SVkRHnFijQLNxKW9VA9cflMX8QgXOlSPyD8BShRP5UeZSf/BPx0nXVb6XXHSbjo8nQ9xoi0DfFcYdAOOEI4fv8VD3hUPN/2oTPVhjYvS4ihu2k3H+zfvSpsbV/5pNzcOv0sLj76lvh/jNunHSb+DH/JXPYNPcewaEDwN9pRWvtKV5UZfiXJEK/kQn7LwU77KQ7/T8dV+xCE8nU7x5EdcyqX9ic97jBNA/eQYOf7JWI5+qrLlxnygPhxzHfnrUZmqj8ZZWX1f/ao0mkvrn6qv6MFNl5WmXzThRl4x/+fmkVt2+jfvxCc9vFrF5nIRF+dx2R0bjP8bWAm95BVgJZt9SZvrnTJVP82L1Iv2CVo4cbfRtSrRrOQdW/SElXhK0aykjGjDdFy1n4BA3PBT3Cw9/w/ASmhM81htSFmqO3HwV//gPZc/xIGX8Y2Pi7ZFZ9olXoCVGXuSUg8VESy+0My674H7reF2YQcN7Yz3Fi/2xTs7+yyIt9xma19AocGHgK4jSvHBNZv9wvOuVcAiC41AVyW1zTb91lvcv1HTJvbKa3O9ktKUYyGKRg1H5lxDoEoVe/+DxR4H7cjnn38+C0RKaxIblqtXr3Zbg8RZvHix1axZ0ypVqmSjR4+2FRh694tSNtn7779rVaqwa55nk69KwErsJZ562slWUJhn+3fpbI8+9rCtWrXClygfffyhXXPtVQ4GcNRy1r2zDIAyxONN9u7779ihvXraSaeeZA89+pB9vfRrN44PUPDqvFft8CMPdz7t0HonP/oLf6QB+PmXX1inzp09nMX7088+60IIGkoIEX2OO841UVjgorVz1913Oy+0486CmeNFAF8AKQjAHD8CyAQg4VjyGWed6fnTDvAVAYyFMO2NZisae4SdfOopyZF7vwDoF7tuyvWGYAogiCaAL6LKOAZOfmikkBdaKmgkoZmDP8cITzppuG23XcNs+x3So3t2CSg7lVOmXOfhAMo33zzNfvvtF4+D5iVHxwAByB8AEBAA0EHCAuU4KOY7AYnR+Q+WfGif/Ocz26n19la7TjXr26+Pvb/4bfv6m8/to48W2/LlfxiX/Cxd+o117Linl9+nTx8D9P7zzz+976C1y/HnPscd6+Xvseeers0qwBi+cAy07S7t3SwCwEW9Leq7VvAHS5b4MXSOfYvWs0ac7flQF8CQyydfaV+4ZrJ5f2cjgDCerbbZxl00snRcGfMKHF1EC4zjYGheqE8B9jz59FOG1hICqzT7gK6wlfjGm/OzIPpJp5zk/S12Tv75GDiAg2sSFuQbYDpaU9SLvhHtPN8AuaH74B49stpJaCZhV/KiSy5yQK1eg3oGwIhZBY0j3sddOtaaNGvs6U8749TshTSAdtgn7DcwgF3yBwi79noAxbhgZ/GSxQ7iEVarbi2rUbu6td+tnd11z12ZMswv+nJN0MICBy1kH5T5B7CNI6sCpREomRtds2fjRj8CjjYs+fMMHjbU3li4wMca7bLk44+yYxlwhqPy8IR5j34y6fKJfvR67uvMeXxAQwMRW3YAh2hLoj04/bbprmklvixdttTBW8pEs3LhooWufQnIAYB77ZQYc4STftyEcVlbnvDsi68/92On9z5wjy1fGRf8yLbj2++9bYcfyS22eQZYrnmYj4+ORUYdSoKV0kQiDB4BcstunOzsHXPc0a712rrtTvbNd19nbcwxt3FsPrT18hy0ACxibEgzCOEdkEp8ZgxzXBaecDnTy3Nftl12a+/hw08+wfsGFzERjq3gzz7/1JpngFI0bTEXwOaFAFWOAUP7BRddaGiG8Z3DzAn29GgvwgBq2DyAhlY77uhjGFAWrUHmmfkLFljd+nFBDGP4wIO7e/+hDI6KhqmPza7ZxrdSfYdj4hw1pgyeRx5/zMcS5bBBAZgIGEF6NKKYrwGTKlaq7oClbntGq49F0F8rVtrRfZiX8h14RJOTOYA5G7dLty5WuWpoYQGioT2ssnFn3XuP15HymS+0aUgYJkQ4+o1pBH5DDy7154h85/1j04S66zItvm/0d47ykifrA47BC/gjPd8D5i3C+VZ0O+hAz5d0ANZohAIYowUI2E8aPb/98acNHDzUatSqY42aNLWPPw3NQRY5LG5isZYIxVpso4HPPIvGH2AkwHm6rvRjwFTmVQBotA8Z15RLn2VhuWJVkQFYchwczUrKJBxgf+QFoxwEa9Fye28vjmoHzZv9mD2bDBwBp86Dhw32Pok2JeOYufGww+M73LNXDzdzof5Mn0ZLeu9O+3haNr2w9U3efOMB6N54c6EBGpP3s7Ofc57R3/kuaUyzGQ24Rxwug/n40wC99Q0DyD39zFgr7NimtZulCfpjjKPFyTqDjU20XTkWja1KafDKPuu774cGOvMoG6Ucr3daMxdMQR9tzpqG7xfAPeZQyId40IuJAsIAMj/6JOZRvlHScOX7z0Ydm6t8e0jDPI09zQ577elAKRqaXFaD2QeBmQh9l4wd5+1Up159+88XceSdi5F+//Mve2/xB/bgw4/YDz/FKRT6DmkAUVibSSOaC8E0Fpiz4DPH/tn0gb/7demSHeOa01iDaEOr24EHuEkV8RdzMfpu9h84wPlAvagvcwXamuQL6Ju2BcucyRoSRQLC2TQRH7UOVxneBj4+QqCh70qgICwtJJT2ns6nvHelTY9F+FhWGuIjuKTD8WNug+/YpEVrmXGNPzQTl/dEMIuxjx+P8uIdOiS4xXtSV8VTfgrHVT5pHqXj574zv5X35MYv/3ey1lae8JB6iC7SR/0QTv/OP8LSD3FCcA+NVAT4NMhBmHhMOYqf+EU7RboASoL/mmsD+Ix8SpaFUKp0ZbkASrQ1LvnSBtDHw+8Q+kNbDj+1kXhAOH7ia/gn7ZjmBfGon8ohjfLjPd3HcnmheLn5pX/zLjpy3fLiUZbADfEx2qGk5lLwPXikstL5qkz1XVzyhvZc+hU37abz+rfvSp8bX/65bm48fufGoZ4CNER7uCVBGvXdaM9kjBCX/sY8ojjwIV228gv+CBD6u5u0R8J38hFdoj2dd26doC/6dIwflYl/bjryxZ9ySUM4LuODh3fC6R/UMcZYaAqTVvTIjbgJ38g3eaS9rjk1wjRGSEueqk+6X2msUA7hojs3jfpfefUMHie8Jw/RqPSiQ/mofqJNv3GJS3r4s3LtBgcsV6/faFy2A1i5IdXnVKeUdluJ13T90mXxDm3pcuWnsgE4w4SWWVFm7YjNyuwlO5nbwKHXn1LASvKMfDNxMptvJds12le8UhpPl/4+ZU8AJP2E74yf9CjjGDh1gTbVM5132o84hImfvEOj4uCGXxqsRM4Jf1zFIa88iGKhzmLHH25SBqTM3M7NQufC0aN9AYTw5Be7pAx8k9n9Dz2YPbLTtHmzDBCXKcg2u3YXWkgsothZFrHvf/BBdnGF8CD/tCswh6NAEoLoOWhWcjQXIPLOO+/MdiZduoPHp59+alWqVPE4EydilxK2wbyN9vY7b2W19q65Bs1MhI7V9uOPyxxIA8icOXNG9li4mobwNu3iyBpgJUsDbFViFJ/bOhGkeccfTTDd4MkRL+yrcXQVPrAjD28lgKEhiACAoJnWbKLjwA/sjGGfSNqR2FyjvRAWCecoIjv95I2GgxbQCCC6nADtIbR2EKgBJrC7KF7PeeUVX2AjGKBN4eBMxiA/cVgsI6jxTv8IumIhRVz6EQt1wtEaFS1oYwoIUlnwcuLES61atSoOCB573DHOf2yGol25fPmf1qXLfh52+eWTbN26NfEUceFN8OPe++93sIxj3WgPKm9oQyiAN05rhj+84wc4u8uubaxKlUI7/4IRtqGYi3vQiomb38l/7NhLrGKlCtasWTObO3dutm8BdAN4kxcaRPAaoAWbZyofgIJj0RwRJpwHTSRp7BEvNCXiEopevXt7uwNioImlcSdhbM4rL7tJANoMnmIbT2ECU+J4XR3XJNFGgYMbmfYAzBU4g0t/5YGTfQcc79q+nfbr5IA1dGqiionu7xfsUAc0rXQ0Fft+Kpf8eQAEMNsAoLl1w4b2ny++yApP//nyM2vRKjSXLrz4QgeVoAVhnfHC+3++/I9dcOH5zj/iLnxrgfsTxmVA5553jocB7GHjEaBPmknEefKZJ7NHpLfcZktbuCjSY8sQ3tCXOZ5L+7BZws3fEiapH8e7GQsI0mhz4ac+xSYA6RBIATTIT/b1iMeDBjlxEMaxZcgYob1CgNzk9EIno+a3P7hlOv6//PoL27ZxQ0+LPUppXRE67415fnS8Tr3abqdSmqYcfeYiDmxTYvuTcitVrWSTr2ZOZTysz/L1599+dpuV+JOngD/e0cwl7fatWvoN1yyWqQuCAx8O/0ixC8mHFHdj8jFy/qS08fn9x19/2JxX5nie5HvK6Sc7mEiYxgOAH5qHhMPvsePHZ8cS8TCLwWUVaFixSYBfcAqN8iLXGB176Ri/7RutUuoH8KPb5qnfjq1jXhw/YZynFchIXsxjABht2rb1cYjt5SgD26/JxTTYcoQ+tM3QFCYObYrLbeZoSnKUG+1IbbwBaAIUEYfxgG0/6slYxq4dWoOE6RtAXIA9tKbQREPDT/M7/QbQAsCiXv0tLS+v0C4cjS1AtCrjGwCoKhAEjedlPy2zDZsIQ3gutn323duP4aO5dfudd3h+ADvMOYx57JViU48NFoAlB182b3YQjDknfZEXc5i+Tbyj0cemIt8XgaR8e7iQhduNAazYcIMn4hvjht+vvf56VrMW8xma3+ANjzbkeAeQk8DB72k3T7dqNbgor8BefY1vaiJg0k9jASdhNAQBwNud2sQ3/MST2aQJcIzvJG0B3TzwCECONuMbA5/Y1Fu7Du3hWGCu5BjP6sx3ceNm+/6Hn6xJs+YOgg0/iaPaJS8+os6uHZ3RoMZmJZeDMZbZ1Jy/8HWrWSfAxik3XJ/t60mf3mgL3nzT5yXoQmOTvqVvry7YIYxNTvihB5MF8Bsb0r5BUFBgfEcJV1vyTrszv2MCg3wefORhjwMQyBw47eab3J8w7Kxq7lM7Ac7yDaCvEqdi5cput5JxR9uzAS6aOP1BHDep8fYi3wAAjBQ92FkF5CYOm6WA7vCQuZR+x1xFGNq9lKl8McVCPweQxgQL9kMVpvHG5iFpedBM9LoXx1jiXadOYgMuuaiQ+u3dKY6+S2ua+HxT6DdocDpgXJBvaIUTBt+giXcetLYpF9Dz9Tfme7sw1tGg5AQNa0FOLCg+7csGIWmoF2OVMMYvPOGdMsZPnOBxOAKP7XHamzD4Gev8mLNibCSglASKiBvzelpoSL8Tp7yHvBROuvQ45BuisLQb35cAJfFXeaSNsACLuQBJwlJpNJNWaUinMtL5EV5aHMWVS5p0XPzTdVO8XBdel/fkxs/9XbIMgZVx6Q7jpzQBNKG1pDCovNPhieAfACDfeXgqQEK8wcU/QEXkw8gblzR8d3h4DyCNuAlwEmmTeMqHOPFEegR4HoEv5Mkcz2/RxkYB/tBOXQKYCbr5TT1FL2lEK/6qu+LJTzQTl7D0Qxz1L9zIIwATaBCPiJd+Il7Z/SvdtunyeE/nwzt0wSd4A+8oF/90GdCRftJ5Kr90PXgn33hK0ika0nnoXXmpfPmX5qqOhIk23kkrWkrLT3HTYXqn7uKF4oWbgG5qT9JQv+jTyXggPnlE+yVtmOQTwFzCH/GppKs6p+lQ/Si7ZLjSJv6iT2MAOpP2iL6Ypol6pWkmPWkYH2FfNhQIgkfaeAhAqTS68EtoT/hHnkFLhJNfulzlRVq9qz3Tbsn802VFusgz4QfxkzR/51fp4cSLvBWOK/7jph/iUjfG0Yq16x2w5Dj4mg2brCgFVqbrkRX8c15oq3TevFOn4F9p/Qs+xtzIHKa6+kU7AJbQkblsBy1L1cvdUsBKla18oCdpJ7VnOXxMf59KAStZJ7BucJynlAt2Yr5P+qn6jfgPfaINVzzlHTpFv9ykbRLN4XRexCNOHgscJ05gZQbkkY0ibk8+PGODh0sAtDNNBggiuLKHhTZI/QYNssCFhBFusQZkY6HFcSMWtRJITj39dPfHfhYXy6gCLGzR4ESThXRod0Irizb+sCeYn59vderUsQcffDDbndCs5BId/riAB81Jnuuuu8790pqVlbDVlpdnaPHRtf/883c/Ho5flaqV7OWXX3L/9evX2YZi8tzkl68MHjrIaQIMAIRMaz6g+SUgCAGDpZk0pz75zyduow7bUGiKRCPQQEWGYIOWwi6775Y9vidhkQUpcR957FEvF5uHCClpXrlh/fw8P2L4znscH43jz7SBwEoW0659mZ/n2ggYs9dilgtw4DNHXzm6KgGOfFjcSxhSfhI4RYPC+Y2gQ15oeEqwJ1yCO3z88qvP/Vg9vD7jjNOMo9+6ff252c9Y9epV/fIdLjcivjQuuQCJMhCQsG+GMIkNJ+hRXUQTLgIWC0cJKGgD77lXaB+cetpwW7X6L4aCbeZW5A1FtmLFn7bnXh28X/To0cO+//577zdoVOoPfqJpQ5/GDMLRfY7x/CXcIDRtvW1DP8p1VJ9j/KIChBjokdYjgiO/pXWEYMjxcfwEQiK4oOWCliZACZcVkA9CmtoU0Ac7efCbI2doLpGHtCl0gVP4MYkEuC6wavzEcQ6gt2jZwv77C7fNEoeJKFnAlZg8Mzsq9D/1F7ThlH/aBVAnzhZbbukAjsb8bTMB5vMceOOINmOEf24D1zsjHe1kQDeOS3MMUkehidPriF6umcnxccA+XeaCy7j76tuvXAO6dt1armHIOOUmcNIyj0Anx+wAwrZuuI2hBQQY4WPONrsGGbSzyYJ5BGgXwPb2e+96vRjHV193rbcH+SHESuuHzQjsvgHSsHlAuPdDF6g51h3af6ovLpqCP//6X2vesplxrH3YiQirAeLicvGQNjsAPPDj0i42RwTUoiFZf8vQ8uO4v2xdorGFViEalrS9/MmDfwBPgRDwA8AJLRbo1od49dqwm6aPKK4+RsQD8GLeYJzDR/J9ZnZcCrbFVvXtmdlPe9mAavBCcwxabPAakAwNbr5HpKc9MHdBGGMAG3Wkoy1/+/PXrJ3gF1+OY9jYKaU83QxP+YDerXZq6cfuuaiEtNAK6KU57JW5c72M7Ro3dq0pwqFN8wmgJfxAQxpauFQmhEb60WbXYKOdmZc5isvYZPwQh7lb5QCOyA7fiHPPdTrEA76JzJFsBlLGDjvt5OCsA4ksLtyOTHzod2zd1mrVqW/9Bw72j7ja6M/lK6zHoYc5aIj2/o8//2TrMnZDGROAuWjcdthrr6w2l473kgfghswanHLaaf6d1jwTABPaDQAjsckG7bQ5IAvHU9mYQLOL9YDmN7TImCcBnABb4vsRc6G0WgEA0eBDixGTMIBv0MMcK21w5kSNWxZ+9D3iPPDQI263ErDytddD6zO9OIq5Kxa2WgABDsFj6JXtZwHT3IpNH4PfCxe95fGIC5AffZrxEM/6DQBaa235iuhTAClLPv7UKlSqbBzDv/6GqU4jdFInfQN+/eNXa9goNiROO/M0n/c0t918SwCBTZs3sQVvLfBNBi7koS9rY4HNMDZRoOu6KVOygDbtwuVzcVx/S9cYpX0oX2s15jGOtZOW4/dcxEc76pjxj/+NDUwuowvbegK8zQAAIABJREFUyQUOmut7Ql4333qLz2uA7h98tCQLlsEf2lRlAtrLniI2I/lukd7H8Drs8Bb55Tho5qMFKWA+TS/0cZKEtcS111/n44pw+iFrVDbwmDdYowZoyhhBw3K1XxZEPTH7QRqtP3jn4SIt2V0FCMWPdqLP6RuMH2MYmpl/GI+Ui8Yk/edc1xYNQElrDLQlKZf1HN9fxpDGGfkyv7H57HEqVHCNZsohHnlwLB/ennXOCO8z9EW+K8f36+cbhGhNor2qzQP4pv7Lxhr8IG+0VFn/kDePxk+8S5gPQVdxGCP/9ChuWa7GH+HkxRjUNwTBRvmn0xMHwXvFqjUOKAQ4VdIeGPHJByEfAU3l4Cov3olDfion7cZ8UDJMaXHTeYp2AQnpeOW9+7fB11kpgDH1u7y0aRoiXg5YiVJACbAh+Jtbr9wylCbmTgm0AigFhgRfSBvxE4AIIZ8yCFMbqI1oDwmsvKfT46/waJekbPwDmIzjf2yKoplOOYQJoFN5CMnQpbopP/lFvABreFc81V3x8E/KoC8lefKueH/vCzFmCC8tjuKTh/JRPMpUeJou5ZWOp3Bc+AcoBa8VR/0xnZb3KDfW7ek8VK5c8a2sfHLzTefFe2547m/KUbwoI6FJNCiO4iX0J22RDoNm+i78EH9VX4UpXOmiD5UOXKfbh/dIm2jvRp7qqyVd8lcZqrv8cEujK+F5Uj94gz95pNMHL1RfxpYAsCSe+gVzJnmoXOocZSV9lDDlSTqVJdpL0hv0hF/Sj0mjtlO6tJ/CcMvqV+lyiKN85KpM0ZfOk3f5J7wse55XXLnkTd0drFwTYOWqIm4G/9/BSsYi+Slv6MndbIl2oK8GjcSJ8mMOQ7sSZQ+OfnM6B+1KNr1XrMKmtPpQxPH1ZrGZbgMXL+Abcck7zZPkPWk/8Ria+T75Gjezzk2v7QhnHcfDugI5Ru3AOoS1CzykLlGnABiZx6mreCLacLPpM2AlNKfp0bvqonDlhUscv2AHYiEK4gQoaLee41/Y2OJ4N5oGLLpYKIbQYtkFOCAYwgY2EblxmYWRFkccqWTxxG6x26/LaHwBSMqmHmAMdvDSBEp7DcCSI6Za7AIazZ492ypXruyg0n333ecX6+DP8e+NGzc6rvT55597OJeiYLPyr78ApviLY+C1atdwG5RXXXWl+6HB9/2ypX7xDsfAX3hhtvvr0p2i9WuNY+JcrkN9rskcPeW4ozTCBAJhM43jrG+/t8jeeuctP7J5x10zrWKVCn7ED4Pz1BWeIyjIqDq2HeGLh2UQboFgHD+Cx9gzSl92w6KVyx0I42IdbuFUm7I4BmBmsUtZTz7zdLRFfl4J+2IAZbJVhTYYu/oL3nozq4VGWmhCEIm8YlGijkiY3mljGet/Y+HCLChBHAQB+M9x64MOOsDb5+yzz8z6ETbr7jutsDDfdmq9g91wwxR74snH7LHHH7Gbp0+zJ5983G/+xG5W/S0beJ2xk0Xe6h+8MxhxERAdbM0cT8agfaPGW1v1GpVs+IlDqJEVrV9tK1b+4TQsWPC601SxYqGdfvrpmf5iblqAfoXmLvkCSA4cPNh5yeUFOrpNGLeFo2FMH+GIMH4CLEiniQAw5LxRF3gdtm20nduecpDQjdkGf2nbVjvt6CAytuvIC4Ef4Nnb2DbbnFdfybYpWnz4qzzi8yC8vffBYnv73Xft7vtm2e13zrB77r/b+hx/jGtWYn+VtmH8I7yKf0xAmoiL1ieLRfovgiiarRxNVTm0gYRybmiFBwAVCaC52cZNGOv+O+zUyrhsBo7yjzAO0CThHOBty60bWGHFAuMCnbhoBs2nIr/kCsATG7GxQVBsjMO4vGejffjxh1a7Xlw4MeGyCQ5gor3k2ngcQ9yw3o8gQx8XmGDTlDrQPgBH3GSO5iQ217gEiYmacMYBR2ERJgnjiKrq7pswGYGcC53ImwdAREBnxA1g9of//mBcyDXzrpmGFhVakTfefGP2Eppj+x7r4JpviGxYZ2ecfYaHcbv13HmvOs/gF3MPR57hIVqmgLuUC8/wA/gFqAwuo5n6k7348gt21z132qWTxtvoS0bbNddd45dooZEHiIE2rurFYpl3BAn5yaVP6B3ewR8HZtx+6yYbe+lYn/N2bLOD/fQLmkUbU6BC2DTksinoZf7S5TLkybeGy9UAKrDTipDO5TWYAMDWJ7eYY4PymGOPtgqVw0bpnXffmQUx6Rff//i9bd1wK8//vFHnBc8yYKLaBFMJfH84ng3owQU0aAEembH3S7kcVeYyEOjksioADMYxdMpmJdqfafunjEHGgr6pAC+64EsACunhl3iIXWbmdy5YW/zhBw5gMC4jzma/kKP9rtwWXGjDhp/oYzMLKK5eZX2OP87yKxRYi1bb248/c4t9sjnR64g4XozNSr7r0OY0elsFKCOghXmLOQO6mAv0vcecCNqu3Oh+1oiz/dQFl9SgCcqlI1yqhSa95gBsJsIzeMu3h/wEZGqOgpfSxOcSPvGD/qQ5HZMwfEswyXDUMcfacX372xFHHWMd90HDDXuXhbbonXd9IaUFOwucoD9c8Zh5lI0E6OLYNOUTFkDUr9l1C5eZse5hHsBmInEY4ywyudho9Ro0pVlsov0SfeHue+93egAsyVt8wxU4C4Deum1rL79X78N8bLJ5wfx13qiR7o/Na8zG9BvQ103LHNXnKDus96Fu4xJaAMqg/6KLR2cXl9AH8M4GGvz2jWHmcm68Tx3bP/vc0EonPbd3Y7sT+4dcYIUWIuYJsEnOmCAON2qLd7iAlfgDirFxgx/1o7145/vB2OLCtzgtkmePPvG408makPWN5lP6GXGwvUx/8MWwb+zFfItGJOMfWrDrSv5aVwIeoiHLhhNmYaIdIx2bEWxw0M6jx1zi40h0kp5y6MvkzQmBGRkb4PQBjVc2ClmD8o2GPvKDP9gzlekKLr/TPOL5b1ifPS20zbYNfbNRQDDhuhQJcxZscFB3AeaEcwz8oIPDVjW3e+MHv9gIw15vxcqVvc60FaYXADa7dOvq6z82b9HsRsOZ9uEbxnpCQCnrIOrNN12CvMYI5SB8SPNDAkRpLnH/7UP6tBADKFBa2ogXcUMQCkGvtPLJTwJNOhw/laVycSmPtSmu4kswgp4Q7pJ45IGfHpWVzqe0OqT94DPrZOYvvokhHEI3qzPRE3IX/V7hMS7ow2U/QXMANwmvom5pGsp6hwfUDRCEh/omfKHeAjGDB+J38JfvMuBZoumn+uTyOLd8lSFBV21AXyQ/XMLY9GHNmQZpRK/KJV7EZ20jwVl+AeiKLuhQ2aKJ3yqfvNNtrDilucqH8oPmBMSNPGP+UVr8lL/8xCf9Vp6RPugijN/Bq5JjJvyizRSPNoJf0KS6pPNV3kFLUt90HNKl+0I6rLR3xVf/UJzS6kWY/EtzCVd+6XZT/ZLwiJfOj3T0BfolG+y8qy+J9+n4vKd/i56y/BUul/LKSy/6iUP5ooH0hOFPHvRbjUHela/oKMsln8gjGatKS5j6R9pPaVQ2YWU9xCG+HtVHrvzl5tJZVr7yz42f+5t4aT+VIzcdVtq74qVd4tFP4fNvy1fZb8tX2x8r17iGZVExG0JJfd20FZWlvcANkPk3kVv88UZ+6XbFj/xjUyfGl+qBG/0g2hvwUWFBl9n6DazR4sSOHxMvpk8zppN28jjrQhtd82W630CD+ldpfMn6gfeV85Rs59I3y7J5/V9sbkKzxoVc+myM2wQIhUeqEzTladGIC3jCYpwIfGhx0S5AMOeWQY606GOKsXMWdSyCEdouujiO8mFEPbk8JgpDuGfxxMIRu1jkqwehmKNjhHMTqxb3hLvdpIJ8FyD5TRgfe/7e5ChUtWoGEDlz5kz3Ky4uNm4FX7uWo71mr732mmtfVqxY0aZOnep+HOOl9PcXv2u169T0o+AcNRZF2KccffGFDlgNGjzANQBXrY40AGyXXDLajxzW3aKuPfgIR3ziX5pNAJQz7pjhQvQ+nff2izCoW/rWXwRWAbMsdNFaAWzEZtpZI8523kgQFp9ol9kvvOB8QqhHECGMhRAaKNgywp+FLgtutAwkoCgP2pfddo4rIuxwJF+CGnG4CAE7SdALLQBoCC4PP/po9ugWAgntAH3qOw6aORgYKPzYS8d7HmhoCcRLH/0C/P3115+tZ89DnM8HH3xQ9gZw2uGCUee5P1qXHBUHOOa9Rs1q4Y8twtRt5fBM/RVBiboIbJPgxKIdf4TeHXZsblWqFrrNys223jYUr7O161Z5H3j++WejrBrVbPr06Q5+o41Ln6J/8Y4gzmL0lNNOdcEQgQd7qvAE4ADBgqOP8JhLV4gvuiQIqU24dIFxwaUeaDbhjzDlgPCmjW47lCNdtAmXfhBOGQIDWOhyq7G3WUYDmTgS8nnHZuygIYN9I4FxzE3QgObcBs5lK9VqVPOLoNDYIT59jfoxITGxsAhgAamFEHG4TRi6EfS4GAo/HuqnvguoAV3MH9IkJs6JJw93f4RvBHdGELbY0P4CWNOYwt6gNJAA6uTPWAOk4nbnndvvnDW7ABCJdiLxlnyyxGpljlOiPQpQSf7uZgB37CVCH7fPctwe2gCC4Sl2UeljjFVMVOCnOnJs1QX5gnzXusSf/kXdGRu0Dbb4JKiHnd6YT+kHaGLfMesOA4Bo0bK529WUxqTaEY3SE04cltEEjCPPx/ULO6nY6JSNT2xOcpuwtEa//f5bA3gmHy6iSTZRgnuvL3jdLyAivHqtallglD4AaIsmKbb20CSkXnyA/1y+0oFKBAj8Vq5aa2hZ8oGRUBFxo9/CwwAt1xrH/KnbgQcfYL//9ZvbSiUu/VPzE7ePQw9CNrzCnzHABTGH9OTCmAB9pQWl33Jr1q7hR/7h5XMvsAlEH9roIDaAcKOm2zngDRAU/UOzPX09jvsqLzYGAKF1uRL+gDI6EsvvM846ywEE6ORhfOEP/W4LmIWAa3ojgGFTKPjGhpDqcP6oUdnNBoFY8OWyK67wfsOmn2xD06fS81fb9rv6seehJwzPjMmY25jzdeN3k+YcAw07sKHpv9EOP7KXazRjUuWHn+IUA3M4+VM27aZLvdiIwV/zCPMB9jMJZ0zoaC71dhAXW8k1a9gRRx/lcyz9HHCE290ZK4AsaP1pXgaAlR1IbCiilUpe2KxEGyz9vUDrGbMlaL7GTdWVrXrN2la9Zhz/LqxY2XhefS1scLIAYu6iTjy8a+HDbwA+ygKEfOf99zxOrgY66wz1S+L2G5CxH5jZtGARqUUnYCU74+Q9/VaO9xb45SycKOFb4HOpr69iMxjtb2149uzV0zdhGJ2A69iwxM4uZaIpHHRWcJuvXMjDOoJ5F3+OOGMbmrGmuqLRTRjtk2jZx5yuOJjtQPuSeNh7ZN3AO98G3unHfpu9+1UPszIpe6F3zpqVtYvKxT7kSz9h3aH2ZTONS8owa0PebAjQ1/h2penlAjpoweYx+cCrdDhHyaGFMSlNVc0bfC+50JH82WSIDbxoc7QfAfcA/kdddGGJ7y9tS1mff/mlg47UOX1RH2HYmuW0CxqsaEhysRSgKDzSzfWAjXxD6OuUHd/5Yr8kER5ycZhOKwCeSvuR/NnQZEMCYBkAnu89vGM9yC301Om0M8/IAqekZRNJ7cY8IjCZuKxBcNlA5HuLVixtw7yhtQfzQ5q30MHDHM9crt//JIgo3r9xc8ceY7O0dIoXAiXCXskxrDQR75/BlsgnhCLSkB5Xc4Py4Xe6LAl7zBdpWiRcio5/clkvMO/7WmpjnAij/+OfCIPUMb4VtH088ivbheYQ+AKwjDpE/VRP6lfeQ5oASgIkUX1II38JlfBB9Secbz6CJf6kS+pTskzlKVf0pOklXwmquISF5g7zQFJubnsQJh5EPH4nfpQluniPOkR+6XzTtFGG8iA+6RSedvEPmgNgJR3hUU5JHpCfgLPy8lNa8krHoxye3PKDH6JX9Q4eCMggXWn1CF6UpDMpP+rN77KeKDvKEn3B0+CvaM1NL//S3HT5tFs6jvJRneUqjXiMxhuySvA7gO+gK6kL+abTqxzlRZj8ynKJQ/zccNEp+omnPqp8CUvKCh6meac8ynMpN52H2lN00Sa59U7nR7zyHsVV/TSO5Cr8/5ereih/0SFX/v/WhT/whH7B2ACoBLD8fcVq+2v1OltThDydtAXlUFf+UFDiVCVyPw8YAOGULR6LLsph7orxF3MDZUa5iamL9NrRNSx9DjRblzkOTv39iHguWFnM3BtmIUKrXSY4knlStJXLG+STch7qrjo5tpORZ/h28ZSbdxnzRpJfwrd0Puk2Svdf0qnf5ekHLgIiCy4WjNotZvHLAgjhKa1BhbAhAhAu0HRjgbbHXnv6TdCEkQ8uhvxZSBGuY8FaNFH5yVdf7eH7dN7X7ShCx9fffmvbNmrkQg7aJk5fRsMD7cm33nrLbVECYl1//fXesbI2KdlNXrPGPvzwQwc0icMFO8lfaFbWrl3TgTDsJ6ab59W5L2fBsrbt2tiwYUNs9OgLjYtgyAuhgUt0fvhpma1as9IBEEABBOELR4/ycOqLrT1uAueo6kGHHOQ3fFavWc0Frkcff9zrhNYkmiYsbEmDQXk6EsAii38JdPAYDTq0Hlk8o+UKTxAISe+XHBXk+83f+AdgFIsjFsoSdhHAWMxSFsAAAin8Jg0Pl4OgeSEj78TDrhLaCRz5gjZAGdov8uTjlunEGUFuzLjQnAPslJ1RQFGEDPoVJf3880/WYc/drbBCvh1x5OG2enVoXGK38tprrzZuYYfXp556sp133rk2dNhgGzPmYn/nchtuOIdXaMlwS7YAMgne9CvxASEcuvmNlik2KytUzLPeR/S0NWuXw23buKnIj/o/8cSjlg84kpdnt9xyiy1fvty7jYOUGfMC5EPf5qZ1HbnCVhh8YPxQHuAzggVHxAFIpU0iwYE8EJpOO+N0Byc4YhrabMFP6kFey378IXur6fCTTvI6qH+QB2Vys6qAMQBC/DV+EfQl/CBsAf6MGn2BXTx2tJ1z3jm26x67eF/g1vpPP0cjOjRn4WdMILFj6WBlUbKbjqYkgiDCqGv5ZvgLzQJnHn38Mc+bcQ9dEhJPP+s0K6iY7+MCG420FGAlYwjtSX4DSHJ51U477+THuc8ZOcKBTLQu/1z+h98kXlCxwFruuL1rCpJG6XDRrORWbPrvmHGXuCkGgEp/NgaoBghJOGMKwBe+CUyGb1y+gTCPZqW014jDBSzi9/VTp0T/d74FuMO4wK6cQIUbpt3oeZOWccxN1ttsG+DMrnvs6rdyT5021TUrb5g2NXhWIc8GDR2UPRrP3HJY78McbNqh9Q5+7B2NS4CPP/763ece6vblN186WAmQe/nkyzPAHeOz2NBUPbjnwValemWrWqOKa2rRF9BGvPGmGw0zHwADgOOfff65bUip9UM7z/rivwubLMgUDshEH4jfm4xjrvB4v66d/ej5mqLVDkQxJpTm488+9TjE05F5wtgQ4wIrTD1gGxTbyGg6AfSipY4JAS4VuuGmG1w79cFHHrTf//o9o0UaoDc2SrkN3PvB+DHeRxgbDpZmtMFmzJzp7QxIy4YZwAqaVrTtbTNvd5COo7McFaXtsWcq2nHZACJ/gAzGAvMp8yN8cPA+s8ABHHEbiIUFhkYW8Ri/HIOORcAmv6yEvGgHaa3pO0pZaFq7ZmVBgYMpmtcJo+49Dgtwd7sm29q336Mdi6AMUF5svY86zAoq5vlRa3hLGvIWWMqcc8ihkf6YY/s47fCKcQvw4RdSZYDjiZdf5lqkb769yO0l92OTqyDfNVAFdDOH8J2iPjysA6ivg/q+KRp9ie8XNgvhDbYHsycLsI29dm0WsAYk5Wb2W26bYXPnzbe3333fRp5/gdVvsKWDlY8/+ZTXiUUQddPji78UKMERfH0DP/3PZ9nNH8oFFEL7nrb56eefHdCE9gGDBnqY+K0y/CjPBgDfEI5umn6rg5VVq9cwbHJDA3xw0wgZoA4N43a7tPVNzz7HHZMd4xs2rbf+g/q7CYhGTRu51vnLr85xW7WYxJjzykv26muveD9kLQb4ywVUzE0AUXwX4DEbDvDyyaef9m8uawT6O3MPdcScCHVCO3DuvHm+MUNe2F6eN3++mx/APix5sSnKJhbtRl3Ii8v92IhjM1KX8/BtZ02ovkp5Om5Pv2BMkR5QDzrJj7hodQK6AVbiz/cR4C7WJJvdljCAHnESsDLAdeiqmzHNwCVcrJlCIy00FBnP1JOj2lpvkj/zJLVhrqxdL7Sl0WjHj/+/Vvxlt91+W9bkRo/Detgrc1+xNxe9aVxy9uait+KIfH6enTni7GydqR/rHC4ow9xD46ZNs+s36gSASjjzAvOr7LgLKCUO6z20OPlmDh1+QvaoN+3LRgrfXLSaUSJgQ41NMU4u8b1Cw5vvzuwXX3CgGF7EOi0uPqNseI5AT//VuIBu3hESeE8LEaW9E+ffPkqv+JSj97QrelhzEIffhEtQSQtQ6TjKP52edwRJ6sNDfjzhlzmGlxGqSiuLctP5hVBakq407aW/x5E5+O/zvK+PQkhM1yUtDDIm+A4w35b/JIJ1Aigm7ab6luWKNwHqlNRChDYJ2GmhEX6onvKXn+ojnuGW96R5TjzRE3xO0op+5aXy5V+2G4Cb6JIgHHQHaEFZyk8ufgEsBNAAbylD4XITmmPOJ45oTL/nxuO38pCbTqf6KAwXmgGP5ZfOQ/SqHVV2GiyJOgQ/lPbfjB/RVZpLuTyiLQG3wz9Nazq9/NOuwlV33HQ474qTdomX0BA8CnpizKutiSO+kJ780mMmXW7UKwFjyqIjNz/RqLwoh/c0fbyrfNWjrPwVXp6rtIpDm1KvsuqdxAvaRGtpruLiqhzGkp6SZfydv+n0/zfv0JROJxrkpsP+zbvGv8Y2F+ysWLPebVdyFNyBSn0jUjIPeBJgpWT/XLBSdEIXdFBOlBH2dTUOcdngidvbUfphDtrsgCTrRx6Bk4SRLxvhaVDT15mc4nGwEiXBKENjP7efl8uXcoBK1mDic7jSrIw1G9+ocvNO9RnxJTd+eiyoLOLgT33Scxbh6nc5YCWdnUthirMaFRxFww4li0JuIVbmAkOIC6h2acawN9o52OYKjZLQJuI4FAtWhHeEPz7IHE0RY1hssYONUXKEH8pAMGWhiQ0sjjUL5MGlE73zzjtWnxtY8/Lsrrvuyl6eI0CS25u/++47DyfO5MmTveP5Ud7Nxfbuu29bzVrVHaycdNmE7PKruHi9nTtyhKc74ICu2Vurq1WPy2DatNnJNZY+/+pzX9hydFX2prCXpsUvQsecV9GsiMt20HjiiCZ1coDn0Ue8nggxgFttM4bmubFbQix8kODGuzR44OPtdwRYiT9CAkeUyLtv/34l7IoSjjZkLP7N7r4v7AgS957742IYFsluq4vFbQa4RNPkrrtn2X5du2RozjMuywH4pM0DeIqOjQAXwkxoVo6fMME1NADyvl76bRZIhBYEVR2r3313NITy7LTTTvHh89fyOIp91tlnuMYrmq9z575if/z5W7Z90HwlH46AwTf6Hn0xESJjwS2wksUiglT0tc0uDLRrv5PlF+RZ7949beWqP1mq+7N+wzq3U1qvXh2/YOdGbsTN2KpctWpVXK6T0coAZO64z97Om+bbb5/VVII2AIUmmWPghx9xRGi5ZrSCfUGayYO4w08+yXmFlgw3e4fAlQD9HAsTkH3iKSdnx5/akzwAUBCOACOfeiaOZCMUIsT6Lcdoh1WrZrfOuC0DJHIMjrG5ya65PjYKWu3UyoFR8gNspI3j47fR1hXFZMtEwkRKHIRlBysL8u2hRx8JAZTbf7HtmDlyGHYt8zPg/GPZRfv5F57vgnqrHVvaV99+mdWmzNUCXPDmG65dhKbRNdddnRElESa5BXiA5wFwhw046sI/AB7wzAdLFidg5fgxPkbRvCwqDk1w6OQyFcYBwBACHvUKoXazC3s1atX0o3oTL5uUnX+Iw/G60EbKN26Dpa+pn6nucZlKaBURh3Q8HL/dp3Pc5rvv/vvau4s5Rhn/2J/8+LOPbauGWzpdAwb1z9qpW7F6uWtdVa1exTWvPvr0IwcgScnlKWGLcZPhv81227jWpMxUcAQcsBMbltR362238nanPJW9as2q7PFOtLQBrtezWN+MRnux2xKD/uUrV1vRhk22avU6vyWcsLjwJBbUMU/HB468zzjrDC9zh9at7C+/gTxZeJMfF5BwYZG0u6bfeqsDO+rfut2Wo46AacxPMgcg2mWjUlq58KM4A0j8+POPxgVL1BvzA4C2aotoa7OHH33Ev09sGLA5p2OTiicXIBYtQO/jmTmHuRPTCuSP9tcDDz3kYwE6s2BlRvON8c04Zf7maGnMoSxKMru1ttkvIiEvQHLASuYtylAcNPXatt/FNd+ZO4JPMQ+vXLPKjj0+tG/TYCVAZRasrJTnmxfM49SLeYK5nz7M3NzzsEN9M4zjpT5vbt7sAAu3D0MXQDbgLGkFfjD3cmSVbzybNJ+7GZLo74BUaOmTls0L8VIum0ccjdX36+AehySanuvW+eUupGX+wualjhqzsCGP+x98yLVM8wsr2gsvhXY0Cx/lj6uFPC5haHsKKOKbKi1Ozc1al4RmYACtV151VVJ2Mcd2oox1RYz9pLwHH3rUCitxE3SB96s0HbzTLxh3u3XYze2HDhwyMKsZTn8ewdojP8/atGudMWkRvRybs7xxVFx58t0HzNU3G38u2gPoIg9ul2ceV3z6I99KTj4ANnKDPUehFa6NvviWBn9ZBzBOSKf+Ov02AFlsETfwDUzSM+8BhsZ3N7R1X33tNY9HXG2i0d8E4JMfmpV8R7jYyUHsjIYmtBDO5VXMz2z8YbMyaE1o45Zw8ueiOgfnMusXvpuc8iHsrBEjsusDxktKNrIyAAAgAElEQVTxpmKfBz79/FOrUStsf065gTk6/rmka/cOYeqnU+dODl7q2xRrPTNuIQfwxr631j7QRh36Dujv5XLqAJvvzBmEsSlAGzBHYiZE9mufyphRob5cnLPXPnv7GDzx5JOdp6Rl3B/W+3D35yb3yE9mGhJ74AJrCaftoYd3PYxZjQ+0M5jPFYYAJCCTOGU9il+Wq/wJVx6Kmw6Tn+KxttAYxU9CilzFJ44EReWPq/TE4z0NShDOnAGwkk7Du/JVObj4KU/S6aFsxf8nl3mE8UD/SMZUaemZlyIufYDxXN4juqAloSvhtfzKckOg1pouNqWpi+qNdlAIwRIcI2/VV7zXb7lBV8yxCY1ql4Q+wsRr0kZbRZsqr7Q/9SCNwtLv+PFbj9Kl4wKuRJ1CE4nf6X6mPPAjjD6SKzArvyRu9CdoI514kkub4pfnT9p4Iq90WUF70mcpT3mKb7n9XHkRV+lpTz259Ip3SqffZbkRT/Xn+5do8hEm+nPTy18u4cpLNKXTq565+Shdum68Ky311qP8lQd5JuBq0B1xBXKW3fYqV3nhpmmkDuQlF5r0hH/Jfio+pN103uW9p9PwTpnUi/W4aMhNL178k5ubTmVpzP59fvj7+MzN43/5DX3p+CpfbjqstHfFS7vEi3bZZGvWbzJuAtdt4Bsor8ScH5fK6gg4mBGPlOFKKzN4GuMtGQ+5fYExyLxLOyWAJetH2aPkqLcATHcFombAS0BO2jhpg2TslUZXqX7/CFYyx8TDN+xvT2q+LS3/NN95z40TY7Xkd5A4+Cf9N9KRXv0uD6L0kWIhx2JKC07ev/3uO2u43Xa++Bp5/nnZxQ8gWlqo40gsx4tZwH7y2WchsGVuIgSMZGGHZgQ2rCDAF41+VGK9A2DY32FhOflq7KyZGxfnNzei8jtt5wpAcsGCBVahQgU/Bj5r1izHKNGmBKTUMfBFixZlwUodA/eOt2mDLVr0pl/igmbflZMv967qx5N/+9natdvZ0wFofvf9t3bLLTfbI488ZM88+5R9/fWXDiAAUiIcAwSwkEUzbMS5Z7tWRJu2rR00YOkre3O8v//h+15H6gXAQ73gMZ2BGyTxP67v8e4nYZL2Afwiri6b4Egdl5dkBdiVK2zw0LjZuP1uu9qSjz/2+L9mBFIWrN5eRdi9O8uPIqIp+5rfSJ58XFQOZfGwyEIT87h+fZ22PTt2dOFE/UP9hoUWjzoVGhDUhYfjtSzAEPChF1qK4df6ddap097O5/79+/oFOoCFlHzf/fdYhYoFVqtWDXv6mScz1ACQrPDj4gB6CX9iUU4ZCLIhONC/4HgIh2h5wEf4DDjSslWz4PXxR9nadRzxjwt20Or84ovPsn1myJAhbucUexUCLelo5PvVN9/4DcDUkUty0rzj1k+ONYZmZR8X6kkTfIOvyUDlqBlHuhys/BwAPMJUD/JtuUMrzwvNN+Uhl3xpR2yEciwNbRp47Jo0a1a74AONaJ5wyQI8QNuKI6JctgKAhYYiNtQw2i+ehVDHxzf54DJ5MqlAIwIWABMAjbSEqRfCaPAbEOhRB2boa4ACzoNNm1yDkDLrblHHAX1aauWaFQ46oh22eh0C+Sa3rVmlWmVrucP29uIcwMT4B3jDbiHHi9vv2i4L6DlItTlu1V3y8YdWp35tjzPpikkxVrFZuSGOKCMwMtfAG+YljrXDG+oNnfMXLMhqRgJWBt9iTGDLlTEIKEBfp6/RtxHo0TxC0AA0IG8e2bVEoGc8oJmN//U3xG2/gKiqGzedN23R1Onm6DtzjNO8aUMWWCbtw4+hQRuX8nz/w3f208/Yg9zkNnLrNajnlxcJrOSIOHPUYYcf6pqZ/Qb2TewZbuLGZuaXTQ4mcXyUjSnsK0Z7cVkFNyBLWzL6P2Fo2+KySFq+MkAU+AoPfUNjc7HbwqxQudBtj86bP9f7Hmmwh6i+gkYQ/KReACGE60GjG382c9DYC4Ax7JvCN8BH+ENf9nk4Y5sTQBM/NKEA4vMr5NvFYy/2W8IB4ZiPBHxx07eOIQNcqmwHF3KEfYWhAUWb09fRtIJGnuR2ZRYucQxQgBEapPQZnrS2l/oWeY+bcKmDfhyt5hg4ftCpuY0+xmU0lIXmFb95GHvU/8RTTrSCCoCKjey7H9CsBKzim15kh/Y+xM0+7Ll3RwdRyBteSMsV3nKMHJCl1xG9sxsngJkCE7GpzNFW+Cde0P+x80m6vfft5BtJzE/kxzHeRk0AjfLdVEyk2ewAqeYJjvvLxq/brEzdNI75CjRWAaWkxUcef/wVm1YPPfKoVazMRmKBPfXMs5lFeyKMMl9JeIi5y+yjTz5xHjPvsrFGfsyNAi35zTcGTVr4XKtObXv51VezGxbseK9ZGyDgqtWcMkj664I3F9lW23B5ToFddc3VPvczHgAVtZHxyX8+trbtd/a8BwwekDFNEDMAJmQok7kLkwZomGszlPmNWABx8PfnX391N7518d1wkyAF+T43A1YyF7H5RNnaCJt1z91eBt8MQFjnZ0bTmfkr2jby4501CmNBthc5keE01qtr77wXx+hpS/oodXWgZeNG30TjFAhxZ90T5n8IY+yTJ+UCuKM1CUAHjxgzAHPqG1z0g/1NwFXs2aa/nYzB+g228G/QoYf38vzIn3yxm4qdW/odG8D48UR6NA2L7MOPP3BTKNA3dRpgJaAAGuiLrHK1Sq59ftMt2CTeZH8sB9znf6OvRRmDfG853UG+tAH9nW8vdkDJE0D83cXvezhzADSJfgHmbJAw15IW3rGmRpuc9CecODz7vaeMcZde6v7YzwV0VJ3IW32LfPCHDp1wgJdaT6A5rLFDPEx8AGLwzjjBZZyU9xCnvCedVvHkp9+5LuES+BSm9aRc/CMe3+m/06j0WpcqjvLjN+uZiJekV7hcpRdNAWYkQITi/Ts3A0Lq9BFr5YwgSPpsWb72+GegUv1btKnOqiv+aXpLe0cglJYPADVCIun0CNTCP4CPJKysOittmg7Nu5FHAmKq3mpX0hIXV/nzTjrRQrspnDIUDzfSh6vfCieuQBzySteVMMqNJ6mjylEeaZew9EMeaR6l4+pd8XN/4x80BB3kw6N4uFF/5oYoV/2XtOl4/CYt9cM/+R0AicBa8iutvgktSTvhV9qjcnPD5C/3n8LFO9W7LLrIR3nKJS11FWhDHoqX8DT4m0tH9IPoCyqbvOgn6iPB59Lnmdz8+A3tpIl8Ehc/yiA8nU71yHXTccp7z01H/urnqn9u+qAx6qQ45bnp9OnyxHPKE5+Im45T3ns639LeoSntn5tXOqy099z4/Cae2sg1KzM3gpfQrGQMMSf4NyKxVZkLVoo+lZPkHeO3NJpIE31tk61dVxKwZD3pWpSZS3RYT3oZGT5E2ogT2pb0KfWrhFdpekqjIetXGgD5D36BSzA3lezH2TxTc4Xm9Vx6qAdP0m8S2uENYy8uL0rGnfLATV2wE0dFWOSw8GExzO42Gmwcz2bxhF0gdtoRcJQJ8bi4o94WcdSuSbNmbo+HcBak5MFCn/TYiAJwU1pcFscs4MaODzuHCFKPPfF42HDMGAknHoswFtu+MN+0yRYuXOigUpUqVWzUqFFSqMy6AJf9+vWzmjVrerz0MXBulH7rrYVuDxGwUhfsFBWttWU/fGcNt93auCn83nvvzi7LALIYjqT1JWtGcOAdQBLhGGP4COYdO3XMXngBiKnbwEeMPDtrw1LHolhQwk9ppjRr0byEtkMIIua2H7n8gBvXuV2V2zUlBKPld8ddd/miH6Ff2nXwjcW/+M2RMQyw0xYHdj/Ilv30owsFEpYRSpUmvRjmCCRgc5u2bY0bxLXgJi5poTHoDMAS8AzgmnImXX6Z5ynhgzTwccaMW61+/breNn36HO0X7mi6++GH761ylYoepst31q5dbWvXrfa00gAhL0BY0Y0GEsJV0KQFeBxrFq0cp2rWvJHTNmhwPytaj61KwEpu+95kaG5y7L9S5YrWvHlz45Im/aEGDhBOXthpRBCDLxIK8ac9v/jqK6tZu5ZrFHEbuG4hRRiD9nSbcHwSYZyxgRDNZMCCVG2L5hFgJdpJAJtKG20QC2GO8EkoxK4sdCD4IBw1bdHc64r9V/xj0oE3G+3jzz6y1m13crByn3338SP7jFnGdAid8QGOj21MLORB2Ry9d7CyYgW/PCH8GQvJ7fOPPPaY1wvN7DmvxAU2xHtl7su2beY2XGy0IZBLc0gagmhLHt//eKf96GOP9luyMbmAvUdAKmxWcsGOg5WZW77jeB912+Qaihz/5VZtLq7Bj382F9RfueHX56XKleyJp55yvlN3aHTNyILQjOTIK35Rx8228K23vF4OVk6dEu2VufEVYZM+yAVEtBlHzBmbpAVUenb2c14mYO1tMwHmNpXQrHr6uadd4wq6wk4nwn3cBsxlRNTHj3hfCU0l/5f9tMzOPucszx9ANI6BY1cSjZ4i697jIAdBuVSJ9nfB27Ud48IfjrpSJy5LoS+uzNwGrrq/Mnee3TrjDvtgSWyGyB/3zxUrvd8wzjXWV65eaX5TNzZn8/Ps/AvPszXrVjlIqbQA+wjfhPOMGYfdYmx/hrY3x1HxB7zj+GmkY2NClykFD9g8AugWRwDueEejvf1uoXU+ajR2IvmPtqQM3r//YZmDbZTDphGafszJ9OXkW7fZNdgJo/8I+CH9onfe9nmAzQnmZfyYgxhL9AUBCB998nG2nhwf1TzGWBNN9DVAEI7o8l3F32nJ2AyEZuZhaAXMIEz5ULMzR5zp36AmzRrZ0mUJWFlUvMYOOfRAHzPY3JN9WmjT/AQdOgbORT2iifC9O4U2MCY45C+XvrLPvlx0k+e2d3/9/ffs7dPQxyVJhAFk6qSAviGAJ9gUJJwHzU76D/McAMuQE4Y54ARYBShMmbH7iob1Kju+3wCrU28LBytfmfuah7Po0ZwVC71kEUl6QMkOHffK0iQ+qz64aBxyFJ7xABDGZSuA07Qn4YCUmzabrVjJfJcISt8uXWa7dQBsKrB+A/obALXyZf4nH2zVYiuY+g45YYhrewuQRNuPzQbCju3bx3SCg7b97U9OE2Qu39u40bCBSt7wEoAPEJCj14BkAIA6Xkyc9MYy9hh34Eixlz/M+zNzU9AZwjLx0QqkjFijhT1F4qD9TFo2oTiKjB/tRR70eQEqaFb6beCZixUj/zCFoTHBJje0chs4gChtjoamvn/wj7Ul38frprC5E2ZoKI8NS8BK7JgecNBBPs60lmHjbatttvFNvlPPON1pZG4P2nDX25JPPrQatav7nHjjzTdk5gYu3vnI6m9Zz02VXD75Mvv1j18yYZvsh/8us2k33+xaqfBg2PAT/FtJ3fybubHYDjy4u3/TqfuxfY+3738IW9SqPwCszOywSc+agTHM2punS7duzl9M3SgNLt92yuRhE191VRzGKX2MNQ5HzuUPiEzbvPTyHAd8x46/1L7+dmnwJKMNhNDBuCFNaQJI2k/5luUSl/HHozgSVPQ71yVNxEnSSOjJAnqpOMRN05ROr3QKV1kxFwSQoPlBceQSh/jp/CJu6QKU8i7pJnXAX/1C8ksAx8nmftSP/Jm3AKZiPV2W+3d+BO/SdQheiqclXdpZWrQIhwAs4qd4JGE4XXflqfJL1jn4Jj9oIa3AG97xIxxXbaTfAAnkr/S8k5a5nic9p5OX4uEKhEnnr3DlE+mjnoQRV+DF/wK4qAzlz2/o4RH9uXUVfYQTXw+/44n0kU8CyhJPIKPSRjkJL3PpAAhQvXin3mneEZ9w5SdacEVL2q+099y2Iw75pv35nZtWtBKPMOhI+gdtUzoQonRpl/TwgjoG+JHwJLfc3N+RhjUcj3gvgDFAzKBLgGYyPkqrF3wLWgBPk/RqK/E6TX9577n0lvZb6RWWtHlCq8JwRWP0dbV1WW70D9GtfFQmvBHvcvuS4pTnKr+y3LLKVZ5lpSvLX/2MtmEu4Qbw1RntyrXYqmRMSr6jb2bGKUpK2Kgs4jQIch2nFf2i4qSvQVPwNvpStAP8S3gYftG/oME1KzPaldKwRKMyC1pmlYJiXJF/FszMAJll8UhjqyxeuP8/AJN8n+IpubH2b/lf2jwAvcETxlvSf2L8wRvNVcnGjMqTm8cHUuAEC020XWTbiEUwC6ArJl/pO9vcesyuehrIQqgfeX4cEWMRtX2rltlFNAt7Fl8vzw2wkuM+pKdwLWi1I8zxOxaXCCUs5ACBdkab5rulmUXZ5ti530xqs19++cU6derk2pVdu3b1y3SkUcklOhdffLFxsU5hYaHVq1fPxo0b5+k4zrtpU7G9/fZbVr1GVT8Grgt28P/zz99t3333cbuF7drvbIMHD7QzzjjNjjrqCBsyZJCNHz/WOO799dKvXesJIULHDxHG4UGn/Tq5xpg0ppavWm6vznvVtsrcSgvI89zzs53vLLrhN5pn3LpO+nPOG5nVdmEBv+zHH+38URdkL2dgca6LikhPu2GwveM+IVBi1ys0HhhUDJqNbttq8jVx5BfB/6Zbpmc++GhOrbJHHnvUjwm/8967WQGddubIK4IrdHU98AC345XtMxntGRfKs0LKZrc152kKC6xT58725qJFWa0VLnZ46OEHrAPHrPLyXINy+InDbMUKbmoPMPin//5gp51+imu+br99c78JXOHrAF42bPD6sPgGSOUYqTo0/U11xo++jR/v+GOrrdUOzf0Y+KBBfW31GmxSxjHwzVzwsnG9vfjSC1mbmWPGjLGlS5cKr3QX7ZXeRx3pPNm/axf75rtY+FMGgh2ALv0Ynh3aq1f2GBigMsI7T9CzKY52ZS44QAsJf9oU4QVhBKGrWYsWnhdaTYQRh4Us4biAlQAllIfWDOE8aJGiUYk/drA4VgrYwUUnS7//xiZePiF7izK3atOHIu9YNJdYCKQWWsSJW+UDzHsQe5QZW0sCGogDWElfx/j/M7O5+CTo+vX3X+z0jC1DLqqaftt0++Y72pC2WmufffGZTZh0qd9SjvYkt1oD+sueJYDl4KGDHHjhUhUuUWEM8k888uE4NEI/oKBAO8LjVuxY7HKsEN4A9KIdSj+mb0MnpiugnfDxEyc4n/GH51wYpjDyQLDmkcBJPDQ1yRctRUxfqO7Ysdtqmy1d0++kU050MC3qvc6eevYp14yT5uWRxxzpWlU60owGZN8Bfb3eB/fo7tqmugUc+57nnn+ua2VWyGhuYquTvPlHG3XM+DEumDfbvqm9vmCeaxdxNPu7Zd/ZmHFjXMCmvhyf5MjyXysSu8Ro43Tev6vl5RXakUf3sfc/WOJHCNGu5Kg4mhrUkf6ouR1+f//D99blgDAlwVHw6bfdnDVTwdyCprd4iXvx2DFZQIh8aA9u+sVu3S677+ZH1Zf9xEVQ8Q/Q/fa7i+y6qdfZ7XfMsB//+0NcopTZTII/Rxx9hLfjwT2725tvv+n0oaWpTQ609mfeeaebIaH+gGeYHqE+9Am07hi7L7z0omtpEUY/oL3p98xDbhIhP8/pCz6wMArQVX2KeYH8ebikR2ApIBj5kO7Kq6/yuYNjz9x+zaIBARZBlzLd5EfGZAhAXuRBWhYB693OKXYpt23c0L5eCphVbMVWZGuKVthBh3T1vsMxf+xnUh55Cqhi7HLcHvo4aiqAi76tzUQ0IF+c85JrkgOM8N0aesKwbN/BTjHzsQBrypgx83bPk+8Oa4lvli6NdcGrr7jNXi4aoUzmMI6fw1fSAbpIO5sj5udfOMovXWLh88VX39iky6/wi3bQquSCnXnzF7gWcAgJEogQJGIxpIU6dca2qC4JQpsTLVbqg71KLoUbmTn2Tp+UuRRo0trnrxVrfFG7clVR3OS4LjTaOFYLXVWqhb1cTHcwlkhLP7nokouNOa9ytco+BwBIMjYBIdHqY44bfclFVqtuXJgy8oKR9sFHH7g/fRnNa7S2GSfcVo+NQvLWg+1k1lHwk28w8xjgJBfAsdaiL/EdxE4rm2TwlRu5AWzhO9qatM+zs2f7t5X2+iljFxNgmTxuuz3ak+PZHGem7zHu/Yh3xgY2ZdA3MHlAGZQHjXy/yCO+yZtt6AknOK277bG7m3RhrNAfNYdgK5UNH+ZSNCvJg3UloDfAL5qJaPRy6iN9ez1gHad8aL+TTz3F01Fm9Es2A4sMDdc69dhURMv9OtfE5qv6868/WaudWvq3cbvGDe27Zd+65j/a/6edeapr2qKxCY+x702d4CtrNehjIxgTIoSzacmxcC5HBFzlRAbjhTA2nXXDuerF+oRbvdmwIF16UwTgls1P0rbccQffYGPNwAka1gmcggHQ53TOjTffFPyUrdG1a/y2d+ap2nXrufkEykw/HAFHoChX0PkXGjSkFyCg/CW463euSxoJNLyXHh7AggTBXDqVHmGJ9MpT8aABYREACPr+Pk+EIKV0IWTSt3kiv1y6SvvNWEj70zfos3xLHLBEGMycaEsEO8qITWrGTnlPkiapo+hTXctzictcGMAK39iEX0ndk/aAT/GEkJmuW/o9TVe6DMrR3Et8ysBVOwWfS4JVkV7tFYJsgCQBcCkP8lG7pushukQH5ZOGMvHj4Xf6kb/ClEfaTZcrf/KGNtLhl64rv/FP9zXySMoSb6PvkZa4ihNALXN25K0yVLZcxYeXeg+6BLiFf9CT9Gfi6gmaIp78SnPTZabD5S83Hca7/GkDflNPgRTBv4R2aFF6pcNVnyGMOOQR/E7qRDylLc39O9imNoh2DLoCKAfUpw0oQ3Tk5hl0xHgirvJXWygdtIt++Skv/caVX1mu4qi9ND+leZabVrxSP4206X6YfoeXwc/cPFV2bv7p3+m6lPaejlvae2llpvMpLU15ftSFejMP0T5I+6gmracPwu/MozI2MoYYy2WClcmGAmmgN9o8eKYxHH0z+pbK982H9fStkk9R5lg4oCVHwqmP6JG9Svyj3cpun/L4kA37B7DSZXkBlqlTANCjsZvNKzV/yE/9XH0df9ENT/Rb40xrBfFL+aj+cvNcEMrs6LGY00ISAY1ILMQAOVj4sUjCFh82j7B9OGHSJGvRqqXvbG/VcBs/TolAwgIqdg+D4aTnqCULztgdTy6ykCCHZgCXKFAGO+0sUCddcbkLidDBApYdYhbGsh8wZcoUB7zQnuzcubPdf//99thjj1n//v2toKDAevbsadWrV/f3kSNHOtDktzmlbFZS3oQJ47PLNjQnFyyc7/kCpqFhiYuNQ9wqVSs5jV0P7OrHOLExxzTG/70P3OM3z5In4M+06dPsiaefcBABLS8u1dBlDxyjzYJWftT7T99RR4OA9GhlsMDnogffaS8s8CN6Wzds6EIdAiB80VFv3tGew05kxcqV/VgVR7wAktCE6H1kgGvkPWDwoBI2FgG1uNgATYndOuxhw4YP9yNwN950k+l4Povzc0aem+kTAc4gxLIICwAuLoRRez7+5BNZ4Z9bLLHbB7CD8FajRjVrsGV9a9u2jfN0+PBhfjSc3gJgDJ7/zjuLbJuGWznf69SpZYMGDbDp02/yI+L0OzSAuMUZfj33wvMZISwuuHEBPwM68Q6N8IcFIAJD23Zhs7Jfvz721/JfmW78KS4usg0b1jlw2r37QVarFrfN5lm3bt3s5ptvtrvvvtvGjx/vdlThIzYiZdZARykBD9DKQSOHONCJ0B19OEBK+MZvJgVstCHMEVc3qzImHQjhkodffnY7cYRzwY5ADeJQNxa9AP0IN8ThkgTy9nFim12wZCwRhnYUR5onXTHRuKm+sFKB91dAdI6BYx+MtL649stBONYmGyiacGJMc9ycPHnuvf++LNDnAmEGjMXUgccpyLcHH37YNZOCtrgAp027NhFeSN1OMI5rT7p8ot9Mrry5gIJjzowv7DbiolV3wkknuJCJPULAzbBFGGEc//3go8VWo3bYIxs3YVxc4FOM9kqiFf5/eHsTuF+Oqs47BEQRZFBfYFwRFNERQkBwH1SUUdwRJEhA3AZF4FUEhQHkfUdGRcEFl0FA9k0dEWXfF0GIBIJsSdhJAiF77r7n9ny+9evvv86/n+7n/9wb4nM/fau66tSps9WpqvOv7sYX0Q9BEoIi0O4mmSAA+qX+8U/4nRbIYBOC/N/81reE7usRSH3KuAnJWFC3ygccvBvTRyjZVPLRmVNvEJ3f54z7DE/+kycPZ9z/jOFrbvXVw+nfevpwh9Pv0N45ybstfR8j71GDdx4NvdFNbtT6v81tbzP89H3uNSAjfiDhS8F8hIfXUBAMedRvP7K1oR1BXL6Qfttvum37Ejxfg+fk5iN/+zfbOy4J6p5+5zu3RyoJlJ3/0ZzaQl/79h8aPnfp5cM3fOM3Dde7/g2Hr7nVbYYPfKifGAOGCYaUYE9L2yltApdHhle99pXDl9wsuuAL9A99+MPaiTlP47Mpv903f3PjiY9zEfAHB5t/AiAEeTh5hS4IAtz1O+46EMR5zOMePdznvvce+Do6dWf+3P1XH8/g3X7+WPSHT37S6rQqMiVYQICqvoMZP4rPJQADLt7N+DNnnNHmOr7Kyw91lBPgMkCETpkf+eFJW8FnMiZXQZkxoAk/Hz7/vNVY5z16jDPKsRntjg/VxR9cr330CT+A3wIOeB4B9lQcQQne2Xv0OAH248PlV12W07On8l7SWwwf/cR5LVh55JoDw94DVw8/8N++t40ZAugf+DDzFguHHqwkEMqTDfSPX6pfyPa1BpwWIwDFaUNOJ/rePYKYBGYIgBHsgl5oJwDIjyDo1x9U+ErzQ//fhw//zy1u0X7I4JFz5iTk+z13u9va6Uv8ql+E57FlfnT5oXv+yHCbb/jG4Qu+8EbD99zt+wbeV0nA8h/+8Z9av/TthV2yUGSRysWClR9gGevID5z0y2ni+9z3vu3HI4L1/CDIXIqtICPmuPqY+GVX7GqPf+/dz+tNhmHP3qXTh28AACAASURBVIN5Ufqx48NnLv7c8LNnPqCdCMUueLcxjwZ/zfgORXwXP0TwLt7v/q/ftXqvNaeBeWUDP9w85KH5CA5+4la3/tr22PgP3OPuw93vcff2FWloJujMh1XglUBiC44fOdw++tICkeNJV9ZuPLb82te/fiWXCy66qL2+BDy8H5WxyOPHtz/tDi0QRjl2kI/o9PdaYtd//YxnNJkx93J6kjkfm2++n/fKjo9D/8PL/rHBgYv3JUMn9sqPjQQbGd9n/GxeMXPHO53efjyAB9ag9ENgh/ejamP82OpYYD2ILyVYiV3d/rTTxlfDsDk42mwXnpiHfdczbeiTH8Tyo9i57VUk0PeHT/6DdsKVGZXruS94Tnu3L3WcvrzfmWcM3/add21zJj8A/vCP3LPZ+oMf8qurORm64Yuxw4/tp51+x+Exj82X5/lI4bd/53esxi5rNN5JydrAuR5+eZIJXfFjJ4HJanPIj/fj8mV66GIcoh/Gx7fe9S5Nd5Rz8QEv4LNmzo8S+PdWf8qpw3Of/8JWz0YBOK7pJtFNwzQVfikFnnHGJYwbEe+nKW3c0Ez7S12CEoxlN9JTONu7obJP4LMxYrNK8IET7wkqiMsNLfIQvrfv85sbsCn99T4B5n76jx+jHJvth6nxh+b1TR0bUAJLzAm0Xb5sR59dbslzX2mZyysfeQdmilPZKgvkbmBJnMLU9uDhHl30DXoCZpRZJ52k0U2CdMJQvt63gaQEHWwPvvSTdSr3tU784KIO+uCDPrmvlzZSg9kVV4Wt+QQFe7ByU5vYabf32FkCwZFzcFGeOasHKytueQNOuVW6yIc25G/AuAc6aF+v0LU5WGkb4bUjy6XBe1PLtT/ojp/IjwfgAVb5zLXTvsAlbPjvfNmPqXhMDSbZjyl4qOMePeT08aH2Qzz3S/igOzaYYBj5qhNorlfFE9mF71ourXMpcJTTNryEZsqsM+89PEETtMnvUjqV55QG6TTdVC+c6RR+eg9dtcx2prVuLi9cTYFTXi1YyRx1zTAc4n2R6HvUOePtCDIiOI2f5mleDhPgl68BY8ZUxa3+0YX9KNvcR/bUx4ceHwhOtoAlJyx9h2V5jyVP7dhHDVYSRI3OM6dNdTWV3Zx8WKttd7nPNb6Quajb8CzO4kumtr4ug+53oRV71DcBB8/il3/TU2C8MkjeSgTBxQmb17/xze2Rqxvc8AvbBqMteq5/ansM50+f+tR2ootNLsFMfsV3wwkuvuDaNqanXq+drIA4FgwQRT7KPjY8/Zl/0zYgbDxue7tvGl756nz0gnemSRMneQykEsjhoy98mAd62BgQFCX/P5/4xHYC4e4/+IPtnpMsnI7JpvBYC2bwqA+PY/3hU540vicvHx7hkSBw/MRP/djwrOf+zfDSf/qHFogkffhvPKx9ubLx3x5bfMLq1BUba062EbglMNtgxo8LcOrxZS//5/ZIPTJ8+jP74/A4ReTwuje8cbjPfe/XNl5uwE69wQ2HL7/5LYfH/c4Thte87vXDd373fx1u+EVfPPzZn/9lW3AhFxROeu75Hx1+7w/+cPiKr/rqdtIEOXqB7/an3XH4+V/85eGCiz7TdK5M0cWLXvK3w12/nXdInrra/JGH1tPvfJfhcb/z/w3vfd/7Wz8MaJ1eDFEn350uJ1+e+hd/Ndz9B+/R6JWOm97sy1qgglcD8FVLZHS/+99/dfrQwCeLO05eEcjg40tVlk021zt1uMlNbzb8wi/99+Hc83NyBTuSJ1IWHdgLNsw9ts47mr7+trcbTr3BFww/9/O/MFx6eT40wamCOIHI8qx3nz386q89dLj5Lf/zSobIQj6+9/t/YHj+C188XHJZHreKLWcsvf+DHxq+47u+p8H++iMeOVx+Zd45ymOL0kdfTNS/8pCHNpu/1a1vM/zLO97Z6vfuP7Ci+YMfPm/48Z+8V8P1gJ970Ko9bdX7q17zuuEW//kr2+OQf/v3/7Aqp6/PXHzJ8IdPfspwu2/+L6H9etdv6a2//rbDc573guGFL/7b4etu8/XDXb7tOwZ4po0LguhWR7u+GPjnV7xquPktv6Jdz3rO81an8LAN6AfPi//274cv/fKbD//pS798eMGL8nisugD3G9/8luFHf/wnB2ycxyY5HaV873DHOw1P/L0/GD744XObHmknv+iUrwADi82e95GcEqvv33rzW982fOM3hefHPPZx7cMB0LR3v6dah+FP/uzPG44vvsmXDC/5u7yrUBuCv6/9ulsPp5x6g+FJf/SUtnChPXJ/+7++Mx85OeXUNi7kqer3eS940XCjG/MKCj4M8WfNtmjPWL/4ksuGX37wrwxfeKMbDze44Rc13oHj5CL9/q/ff9LwlV/9tcNDH/7rTY745EsvT8D7siuuGv7m2c8Z7vZ9d1/JCvnhL5HXhZ+5eHj4r//G8M3fcofhd//X77dxjm0zFuj/ta9/w3CPH/7B9j42ThTxZfDb3/Fbhmc++xnDq1/3quGeP/bDw+l3Pm04693YIh+z4QciTmbzVfqc2HrQL/zS6oM76Bu8zhucsERPyIlyLmh+wYtePNzt+ziZeWrjm/RO33rXtmlGf4zjL/rimwy//6Q/avYjPtqDi0fPf+vRj4lORh91/S+4YcNHu3v+6I8N//TyfFyKNuhZ2j7+yU8ND3now5u/oF8uxgNjRRqRzyc/feHwzGc9p9mscE0/Y5vb3u6bh0c88lHDFbv3DHsPHRp28xXvYRje8/4PDLf+xtsNX3iTmwwv+YeXDrsYv/ib8TpEkHsYhvM/8cnhLt/5Xe3UHTbBvMrctu9AbPLyK69qPuVrv+42ww/c44eGV7zq1Y0+fQW0XnzJpcOZD3zQcLMv+/ImD8ZCf1/oNW2ewJ7P+Nkzm53JHzC/+MsPbnPJT/z0vYdPXnjRcPDosWHPgYPDrn37G337Dh8ZHv24xw9ffetbD7/zu08cPv5p3mubX56v3rtvePYLXjjc88d/Yrjpl/HD5Q2G63/hFw//7Ud+fHj9m982vO1fzxru94AHDT9+r/sM5370k8Peg0dbWxaBu/cfGs75wIeHh/3GI4cbfnHGBPKFxz//y/89fOqCC4dnP/d5TSe//ZjHrnQC7fD3/g9+eHjKn/zpyqcyFxAI4lUq7znnnOHeP3Of9kPMS1/Wg5XYT15anl+qCSgeOnx8OHAwmzb8D3bx5D/+0+Fb7/rtfc47Nf7xe7//7sPzXvDC1bjDPrApUha4XAePHh/2HUKGR4a9B48MB45c08r3HDg8nP/xTw+Pefz/P9z4P3FqNLL61m//ruFpz3x2e0SX9+Wedvrpw+Of8ITxlGGCu6xRCHrx+PVfP+Pp7ceum9/yli2geNOb3az9QIdv/NVfe9jw6te+frjiqvw4AL+upT507vnDI3/r0cN/uf1pwykjPwRPP3Quwet+kuDjF1w4/M1znzecceYDhtt9y+2Hm9zsS4dTrn+D4RZf+VXDHe9y1+Hhj/jN4fVvectw5e49aycQ3vCWtw7f94P3GO71M/cdPvyRjzY9Myawe+wFuyJ97RvfNNzrvmcM2Ns/v/o1wyHmvLZgj1/g3U3PfNbzhu/9/nsMj/rtxw4XfZbHrflx5PCwd19O177/g+cN93/Azw8/da+fGV71mje0esf1RZ+9eHjEI39rOO30OzcfzYe+tHf85UMe+rDhW+5wx+GZz3p28yl79u1vvgm9Qd97/v1Dw73PuP9w+9PvMjz7+S9uZbx8H5vdf/hYs+sf+6l7D19wI9YfNxi+6la3GR71mMcNn7rgouElf/f3w2mn32lgbnH9Rt/k8RHM58xRV169a2Au+Jpb3Xrl+273LacNT/yDPxo+ddHFrU9sCTvSrujjzt/2ncMTfvf3Gy34jis5yYs/OT608YDdfvd//d4259/0Zl/a5vDv+p67DT95r3sPv/cHTxrec06e0lAezAEvf+WrhzMf+HPDg3/lYcNHPuYPCn0TzlgT/tqk2CLjy2uKy7XjtBx42jLGsGX83hQX95su5uPtLjad211tR7rNf5s2c1s3a6yd8sRBO1m5g5OakUXWPMgCmUUe64+P2xeyVH6mwKftVJas07nyuJ8naRpf4ytO2CcRPKVsfdPqGnsdR35ESB3taA+v/HBAALY9fXUkr0XZRJ/rT/SsHsnDI3XVfsAFn/gExh4XfoB1COsG29GWtV1sK3al/dkP9eADRw9owwP66/Y8lTlt6gU9lW7q7IuU+/Rp8CI/oqnndRhtANhca7g41e4pqJZ2+wgcOolepNvgC4EYxgEfDqmXpu8HRhwrwlRe5/Lr9He6I5fub4SzHJkpG+SDPnJFZvJtn4HpdfJn/VKKXWQ8retVfPP9dJ9ivSn9wAP6ww7BU/sWzhS510sdKHflvZRKp32IV/6rzIQhTbvtA1XbBbGsq3RpE9L++U7FX/uUJ/mZ8qs8TIHHttA5uj/Aj0f4OXxCWQ+Br9ngqL/jnMTmwvfwaPbR48PRlR/OmBY3eLUr/Ad+hjppaOvG8poVaMFWKKdf4MRlm6UUn8yPuRzC8nCMsM2vbwhGqseTTif+DrqnFzqJD4wvVBbYqLQmHe2xzEVLdJ2ig6AhCFVYDKEjZqH+jneeNfzvv37GcOYDHzD89H3u3R6PfNvb/6V1zq/cf/W0p7X39/EoCxOcp8A4DcKHE3hHHF+Hpi8VhGL9IiEnEgh8/PGfPrWlLsSZOKTPYEMYHdojhXxpklMxvCvozAc+sD229dnPXdzavPHNb2r9+gVT2rEB53ru85/dHv9557/xKBOT0qHhFa9+efu1/bbf9A3D2efwPiYek+dRQL7oeGzYf2hfeyybR7XdNPEeM06l8As5Acuzz3nv8LSn//XAiRweKeRF/e97fwJ9z3/hC9oG6d3vOacZNwYuf+Q/9olPtQ8FEGC67/3uP/zWo//H8IpX8cXSPGL00pf9c3uE5yMf+3jjD35cvJNe9NnPDef8+/uHF774JcP/eNzvDP/9Vx4yPPhXf234n0/8vYEADoNDGaoDcLgp/Nd3nTU85rGPH37+F39p+NkzH9gWvu97/wdWfWGE0KndaDPVYUgPeMV3/wc8cHjs45/QAgScbKGOUyHPed5z20lEgtu8n5FyFjukXDyi+aa3vqW9o4nH1e535v1b4OFPn/rnLZhNME7Yq3blNLD3yJXAmfRAKwuZt//ru4ZnPee5w5vfGtsFHpnAE07EgUXw6R3vfNfwV097eqP9N37zUS0Q9PJXvqoFT+riHplwjz3T51ve9vbh7/7PS4f3vu/fm7ykyZS+yJ/3kY8O/+el/9gCLfRtfc0Dw0acYGbVmXyxEXnDm948YBuXXJbgq/jBB8//dvZ7W2DoKX/yZy0gxGZLmLf+yztaoBz5MeGqU+XhgheapIs+X/3a17Uv8Dp+6Yu2BA3JE4ghAPquf3v3yn4NZFKPzXz2c5c2vp77fMbFn7SAG/I4693vGa64KvYALLSgIwI89M2G/B//6eXDv53N17RjK2xGyaMDdIHt8dEN+qAc2sHhjx8E0fggxtnvfV9rA4xjA1hkRsDo0xde1NpX2fMYND8efOwT/RUE0AX/XNDy1n95+/Cyf37FcOFn+PhN+CXl+sSnLhiwo+e/8EXNFgkav+ec97VFD7S//o1vGgh6A4ttoQPy1EkbAcBn/M2zW1AYeSn3Cy76bNMnPxjQBv2rNxbxn7rwk8M/veJlw3Oe/+zhZS//x+Gc97+3+Tj82/kfO2947/vOHq7efeX4xfg8Mvmiv33hcKMb8+gqX/btX3UGN/z6GLj8Y5vaZ2g43H5UwE6f9vRntFNwBBuEIU8dj5uDA1mDU7zgwM7wReidQDg/FmDz7zzr3S1IK+xlV3BaKUFU2oGPQORrXveGFjTHvpCv8wvyBY6L8XP+Rz/efAMn9egLHdKWH4MaHWOQksXOYU7dHT02nPuxj7eg5a6xbv+Ro8PVBEd4r+HBg21RxMLobe98V7M3bRA6GXcsdsFNOcFb7Nsy7Fl45gHoQ9/Ml9KNfrn48YXg3kc+9olWB7w2zdxC3VnveW8LfNSFGkEkgiEf/dSnWwDqit27W2Bp94GDw150jBx5tcTuPS0w+aa3/evwgXM/Mlx48WWruvd98Lzh8qv3DFft2T/sO3S0BXwI+tj20it3De846z1tHcGPn4wBbRY+mBMZN9gUPKM3+cMXM+b4AfOd/3bW8O8feP/qNOrFl1yyOs0pvDaEHfFrdPt1+sgw8PVuxxKwzBGMb+wKP4W/Z9xjL9Uu8FuMPdoYVCLoBX8EKmuwUn6Rw9vf9e52vevsc1rAljpwsIk/9/zz2vtSG87xUWIWodxzMSfy/uOzzn738M6z3tUe8eXjXsz92ClzOXDYEPRh/8qMgBp2wg952Io+iDb7gBv1SSD94ssvH8772MeH977/A8M7z37P8O8f+vDwgXPPGy5gfI6Bx8PXHB927z/QbJpA/ScuuLAFMcFDkFK4q/ftGy67+uoE6o8PwyVXXDl89tLLBgLhB49dM1y+a1d7wfy+A+GTUwUf/8QFw54xOLlrT37ouvKqPe3EKvx9/JMXtmv/waPD/gNH2lzC3CHvBJ0JCnKP/8B+yPMj4YfP+8hq7nFuRi++p+qKXXuH8z72qeHK3fuaTAg0Wwdv53/8U8M5Hzh3OPt9Hxze98FzGwy4ufDPzlGk+CfmAPrFtrUffihgPGO/zOEf/eSFbXyoA4PcBkmxqY984tPD5y6/uvVnOfCMK/rGbj/7uUvauyfRM2sEdAwN2gC2j21UWRHE/dCH+6l5XmcgP9Bu/tqkbcyVDcwUF/RIo3WUIS/4Yq7nHjz9yuYHH9fLan3N234+rRvfufymDbfBvfUgXmzCgIEp/LGBbG3GIJ68TWWgLNIGftYDVcqFdtO23EcukW2/tzxtUm4gMsHIFqQc92vQ2QOVeUXYOp8ZdwTAasCzBitbXalPELQHMKWtry/7STTq3NCSB4aLPHKhrt5Tjk1g51z4txr80lbw+fiF3Xv3NXjKlTd5cCJv8YEzeGKHlFcabGv5plQ60pf8pk/6pr/Yf06IUkb/0lFtRh0lEEzQIq8CIyDM/KH8uo7QWfRGnYEybJ9gkH8Ghup9HR/Wb+K122/kKg9VnvDT+Y7e4B9Y6yKDwCE35W//ytRyOGn8Fd8jbE3tB/zi6Ok02NvHDTgCN9cu41WctT9txRQ5VrmeaF5a7UO8pPBfbUWYSvtSMGin5ZVebUKb+Xyn4q99Vn53kg/vfYyx5mFdzvq3roF5ndURfMDGYGX3R/SPvLHb2HnGLX4In4OusAnvgYceYCnDFoGxHFxVZ7P58l0LfOtUBjvV40nDbRhfkXf4dgxTBp3Y5zq91zJYiRB1GAi1Isfh8Mgcpxt5xMs6HzfJIxAhiEduOCUADBMgjwAJz8Rivi6SWFBSXstQKGUOUiLKBAfrwp53FPkOMvGaXnH1VS2QyH17XOoIdBNMPdLeRcQjQdxffOlnh3v+2D3boz6/8msPXj1CSR1bOf4P7NC+9Emw8iu+6qtWPIIfPk0Jyvmodx7vmCoqgZVs0PK+IGkmZUPiwlt5qXRSJzMWeMjLOvJsXmwjTgeF9xgSMOjYttSxKQNH1T31bJg5/UN5xUUd9+JQh+CijM0yi4ROTyZO3pXJFz2lh/tVfj/v8eqP7PLRBr5CSyCzbnCFz2KkL7bpFzumb3jBnqWHVKdgGbKgDbQLK242/GyCPAFFPfxGfgmM0Qf3tDElryzFxWYCvbGBqXD2CR5g0Tv9KVPK2IyiV4MPwombVHj4cHNtPf3RvvJOHfbjGONeu6IMGaI3Lp2r+q32AU5ohj9wwAd9oRf6hfau/9hSpQ/78GSiOEIL76pNsA085OFfPoFJf71v5Wq/wGoLtoM++ZBeYMgb9BS39dgd7Srd8Ff5Qg7YSm1LHplmTGJf3Q9AQ9UnsNDIhXypm/ZXcYOr8lFxA4cOkSdjt9fFn/HYMO9hi3/jFQqMt9Txvx+W4B2hvCuTL+Q++rG/vdr8w492Q166kDvlyKXaiLwhQ4PqlEm/uhEPNgPt03FAPfK0b+GDq4917pFdxauObYP+CFpWHVIHfsY9djltwwLnED5gTPccPLRa+BCkpHzvocOrk5cEaa7au28FA03IoMqGvHZL/9BFGTrDBpAF5ZUX7h0L4DSgSbm6rvD6GIMkBJ/IE4i6goAp+MsFHwRuqCdf6wjYcU+9dZddtXsFQz2BH64ELnO6tPV3lI/j5AcN6KzjXXqRBX4JOcCPFzywSeOeX5V9hyT3sZfMIeARV2vLfHkUX9cf70LnwmBLyLCORWiTDnAr0x6sHNppSvjjMuh02VV7Gt/weuBITvGRJyCGvPhxU35IWTPxQ2fj4fCh9jgzr8Vh/UTAkrUV6wj5Bg66oR968VfaiHaMzTKusDP8EbYBL4wlAtME2NErdHlBmzZAfv+RI+3kLcHqfXxc7ggvpz/a2qpzxgG2LQ6C9+QJXhoAB5b2+3maZtTl7r0HBx6hZ2NQH3k6dCRz6yWXXTVcfuW6H0X+V1wVu8FmsCHGqbJEJo6hajeON+AYU9DAyV8CzNKt7rjHjqmPDXcYAvEEDp2nat/IWftQB9DDPK+NregcZb57/+Hhil372slcZMQFHdVmdu071E7wWgdN9I+/dTyDF11Xf4K9YhfTvqWBlPHAy/4tg255sOxkUnDQr9cUh+WmGWNH2/oBviw3BR+yRqfYNffbX9jQ8rW28Z05Zblpw92Cd+MpNjZ8BoLk06BJ7llX9mBlTivGxuHPNtOUuvCdzS8yCk+RRe67jIWnjXKbw0kd+yb2I+31I+2jpSUo2d5xn4MmBMXCazaU4TNr3B4I6zDKQf5NOx2RlfTBAzbLRd5yN7Tcq0fy4KFOOOvx3dgF9qFcaEfeK77yQBs79IecpEs506biXsrbjlQYcHhN61MuLVm3VBrAAZ3wwTiGl1z9BCAw4mWPie7QI3vh1TUGK5tuWrB4okdttZym3M7Wp0E1A0fyvClVroxd9dBtOHadMZ0f47stxCa8J6U9+Gqfytty5DO1jwpvnj4rzo4nOtJuTZW7KbZU9VPtBhjpsT/bmSrzKl8CyJ543eSfxGsqXtPav2XCtrprefKu0qdNyNPnOxV/7RNe5GuaztVRBt/YEHpnzeL7KplXmfPb2mcMOm4KVqJv+tU+wB/7jI1Sl7GcJ9qcu4ChLrToBwhWdr9D3aYLHPjl5p/HHyEo8zrpIORO7aLM7fC+dIWPPm6hD5lJZ9LMLc6p8jTHwykKSgQK3nsWYWzacKJ0Tr11dkbg0k0DL+U3yMTEzEK7npTjvUZOHOt4gpvFneU4BBbhKtnymmbC7YFPF/2NpvaOy9Db3kfHYwktmJgTkixz2aATtCTPiaNv+467tvd6/fwvPWi49IpL1jbzwPCP933d80d/pL0g/cyfe+CKX+jidCCyUAbSihx4NyQTCfzDEykL7myI47DJc+LLdsobHRAMoh0pGzk3I9nUZRNW5SeOaYrO6Rt9UoeOWdwykFnYk1pHymDzHnjuocvBSpl0aozc1zbSAP1XXt1PzHESFUNtOIbj4/vK8o4w5MgL8TFg29cUh8CmReehXKWF/vsCoDsFF8TUwzsw4OWeiYz22B0yF3ftN3hZXB8edZGFUibeyBWdIEt0BM+0AReytS+DWpYZbKh9ohc2J+hcviot5F3gkKevWs8YwqZoX8vBRVktD43RLzQhl0zK+QWIe2mlH2gLDIvE8OU9m2JtFr1wIS9kAj3wSt/AV7rII0fL6J9+kAk0Cw8+9Ag+ZK1sqOeeOtqChzp1k7GSX9lpC03ARsY92E2f0A9MvzjZubfZHPZBX9BFP9zLEzKCN+650I/8cA//0F9tIhNaZE7fwtOWCxrsm3vwyDO4wEk5NOEDIrc8EiUuZAC/u/Yy/vJv7wG+4s3GBb3saqcpOT1OLR9s4QQ6Xyg/9QuuN/CBnE9flJPx4KxBXWmGFvqHf20x4yV6gUba8jizQUhoQo607XbVA0nhLwEZZIsslD08cY/8tQPlEhvMjwPQID3AA8MFbnCSJ0VutFNmNQUGWgnoXHb1ruEgC8wWmDzUAjaUE5gkeMliiMAN9VycLOMEGqct0ydjy81JxhWycaxDY8ZPtwXgoQ86OI0Zna8Hz7EL4KCT9uSVKbKCR4JU/LrMIq0t2pDFGGAiGMVj4VycwIN2+CIP/Tw2DizBOVICKzw623CxPgAnAfTxkWjakydQx+Pg1EMTtCnbjKGMeXijPDTHftGruqPOH0bJ1w/5gIcyFpv6MgNh4G3BykPxU8B5IRPsRx+G7LBtZdnajpvJ5kfGx8AJHME/j/DWYGXkkuAs5TwmzmIY/gne0i8/zLFGyYkk6EVPR1evuOEX8xZQOHq0rSXaXHgoPlx7J4We0MdXtPe3tYPjqNFaHjOSX+gjAEmQkZQgIrrlIiBJ4Bo75fHviy+7fLj0yquGPQcPtgCkpzIJdH/u8ivaaUvwEZwkQK+9wC+4Gl5OyxJ4HoPeR3hPFDIc39tEwIwTlbt285h29ARP6JDgMoHNSy+/ugUqOSELn/CGn2GthL4ybvscSbk2xrgCF/wjG+iFvl37eAUCwds80o+eDh7lEfA8Cg4c+gOWPMFFUvAw9pi/+aFDn0Z59Xv4EfpT7voVgqQEIemPvsHvKwWwpc9dflUro86TyYwpaEW+4EM+4NbmLSOFHsYYqfOUNOCnOV28bz8Bqz4GGBvgFG671LG1XQourykuy0nBwbiDF2irvnkdLoEExup2/e6kzg3wUrppwz23kUqgDv8zPZnVN2OsY3PKcH0DtySfzovrx8gLGeAPqUdG0/bWTcuBp469UHuEcDzNje9pm8UxmJUTk6y3RtrLJjZ80udYXwKa1rkvWEqhK7pPwAr9Y8fyMt1DVD6tkzf4wdad5yjPTFQtxQAAIABJREFUfdaswR2+8RH4Cm1IHMql0mCdNggM9cJYbmo99NiWdL2+23t01PXKPbRCm/yQqmvwdLxd9uiuXeqh6AVbY7/LRT4BgTzyvcnGqWd81CCR40WeNqXKtfIqH6TIMnXrcoLnzF3RK3ltBJz2q8yTprzKXLhpGpnG5mxLGh2s66/LvMsfX8WFPakj7QJ4cNU+pziUoyky9rQrAUvLl9KK23ztw/5rGXlgW10Zz3O+bFPZnE3sxJ5OBkYZ1D6rrCuP4W9ef9ahY9boCVgmaNnWw5Rx8IT19ai/pcfAkSH96t/IT2WOzTKfYWtV9oHtY93xbXvo1A6X0vhnxrM/InXbbH1dS/1u0j80nswFbVuvPj/inzYEK7vgG6NrTjEOBQfPhfBZAPGicr68yGLbX/th0IAlJxxxjhJGADFBwkyUXSEsUlhYrS/oUBJtWWi5wOOectoS4OJkJSc1UZj9QIN5jsZbhzNncraOB9N4mT0U8jVZvsZ55BiPel89/MVf/cX4fsRThgf9woOGZzzrGcM73vWO9kXOV7/u1cNzX/Dc4R4//EMNhq80v+HNb2p4+dhC5Rn66JO+kRd9S4OPsrIwY8HLwlfa6kDMgnhXg0H+wJDSTkNui8+yIMZ5sskCD/AMBsoYDJQBTznO1oFCnsmAcmBJ19tmkkb3bACARQ91sHJPm7nFBO3oFz2rW/sgxTZ4R6VBSR5nqPXmkR+nequ86Be+uDKh9UnLdvSZCSYndaSBNgQ72WBo27SRF9uTIhdkT0r7KQz38Ins6YtNDCfxpIvgAnoDl2nVKeXeT3HryICxDhz0Rxn1nSd0Oy8/+4Y+eOa+XpEHdpxFBPLERrQTyumLNvZHHrpxzuKq+rHMlMfl5NMycXKvbOizllM37RN6Oo7oRN4qPeoX2CxYO++VJ+qVC74Hm0AGBJDQH3RTD23k7R84HmP2tCB0s6HGdwGHTdAG/G6gqcP2wE959Nl9FPBc6BI7Egd9AU8ZG3Lbk9Kv9gE8V8q7nKjH39Er/44dxzcij/w7cg22c81wxdW8ToCPGu0eHvGoRwxfcrMvGZ76l08doaKLqh/piFwyJqE/C7r1ca8s4INLvUo7eCmr98jB/qxX/uIBnvEJfsYGOrQO+rQtgtOUR7597sF26JcL+6GeFJ7ApU0ReCFowCKHgAwBDC9Ok3mijEdKCO4BSz15gkPSFBqQfwKQ8EM/yhJ6Kg/2T7tajh0ASzm0ih9+uTLH9vEpPdBEUJJHvaXfx3m9b/yMgU3KaHv13oOrwCNlV+8lyHW8BVwIxhF4IbhCEMaACwEg+0WuyJi5zzkBe0Znkfn65lV+TJkn2oZ7PEnCeqCtMdoJjuCODvP4t8HLw+Nj4PhmxjR9gxN7YqxU2dkXqXYlrQS04AseSQnGElQyQEvZJVdc3YJRBKU4PQesj4yDk/WBr0Np/Bzu7x9iHUUwk3UD6yvmPdZbvM9y1Wa1uYqskJs2z3uU4QV6tRnsAx8Gn9gsAXVOV6pndKPdegKSMmyW95USxCbgTgBTOOp5JJygvcFsxgQ2Lt5pSr8EKpEBgUge/3acE7QkgEngTPmjO/K833L3ngPtcX7s3XrHCvfYunKwHtxe2AS6vmpPThRDG7qSRvR3yRW72msMDKxjtwQsgUOXwIIbOdqHNCB/aJCf2BU/Ul/d5gL6b34MnzcGQMGHbeS9pz0wiq34bk3kXOHpFz9HX+CUDvpD76SWMV9o55RlTktAmPsmj117Bx/Lt912qWN0KQWnMlcWFV+tIw88vg9ekGWu6Kq2t13gbbc1FW4pdQO8lG7aVCcoh9y3BvPqHkS4tvmr74gc11GVtyof+VuiH1kBQxvX4DVFL9q6eIGnjDofG+bHkLxDMxtfg422kf4pn6lnfuai7bR9ZNPxdHu0DN6kSVqn8pjyb9uagkM7tD1jA5t3rS489cpA+VEnHchVHJSTp07btB/KqBNWuIrbemGkwZRy7Dy0JhgnbO0TmK7PrnfxdB11GauXpWDldvbNmPCPfA0SOV4qb9vl5SNplxe0Uxa+sJ3QTmo585ayIY8ctHv7BBaZx366v7B+Ke1t1K86jqzBu9SWcvW8TqNjbisdXVfhk4AkwUlkq0xN58qsM634tqOzwpFfwS74reandlA3ZxPazOc7XfFcTsBjN9jClD/KqKvlNR4B/82+jo9BynagIHMr8yvrdXS7KVjZYGbiH+C3b+jAfr0ntX/tL2kd32m/Xu+82NO1HydWPrgHLneqx5OGK2uqlU2VsspzzQtby1ZzyziP7DhYWRWrcBVcHcC1MwKW3l96+WUtz8YBgaYcIbPxY7MZQwKXbVi8TTcJKh1nYB46yJPaNsHIKIkTlgYn62kLaOGeOvrnsSo26FDCvwOHD6y+IMvS/TMXf2Z41KMftfqS8PVveP3h5re8+cCXd2980xsnkHm9U4Y7nH7H4cl//Merx7egiQ0FKZM3CwLp5DF0abMMXuKsE0hrm4hyoqoaOsFNFujCg4O8m2tgCX64KEVu9oNsPYlgmSntWGCTujEmmMJGDr0IR129p++qQ3jRPmzDZppFuoEBy0nRB8FdNpzIilOo9ZF+YBhIBDHbwCyB74qHPHRBM3xM6+o9PCCLJTjqWfzTJhNj0mxAoC+2Sz1wLPojl8iGvHKBdzaGkSMLwpy0cyNBuXiwZ/tNfRwu/XIpZ3BzDww8ay+hu58+5h6YbFSdfDN2sAuDHPQJHnRvIA6a4Et90nddIFDPRX3drCkb8Fc7gV5s15N+wRunG9sj8N4fY3QCgkbe+5Vgb3fgygI8wHgPTdwTSKR/ZEpd6OS00ZWNL+DsgxQZYDuk6Ej+wEW5doC+eCcasoFXeOeqwUgCj9SDA3yMOW0CWMYBekEe0Xn6iI67TDIWczKU/uEHOUibfdAOWOihP/Lw7HijDf3RDvkrS2QCp7v28ugzQSq+jryn+UHK9+7HNnn34aUtiHnl1VcOr3zNK9uPNgQuqauyAj99S1/1z9gDMlJOsUl+TMmpOniDNuiGD4LcoS86R0eUw0dkmJNKwETHfS6gf8qArTjMRzZ5pB7ZUQ7dwNMOWs2Di3r0J1+WkRI8SKCDE4M8Gkqg7thw1Z69LU0AgnkpCyDvd/NY5qgP+K746V9bwJZy7+nInKCCB/p3jEEj9sA9bdN+PWBJG2VAW+wAGgg4sUDbtX9/Ox3HKVCCVAay5LEt4sbACnWcsiO4Yj24CPIYTCG4Q2CHe4J6BHgIDhHEJADUAnejL4V/fWGT64RWy9CT/Mk787g/lLYFz/ijpWMWuznE6U5o47QewUWCjEdiM8ikygU50Ye+ANq4wMNFfiX/MRjbg5U5XYocDGRykhQZcRkQQya04RHv9rE/gnzjV7FZpLlm4JFv1i38gEegkrkRXllHcSEzxop+KL4vvqnyBN3AwVN8Y+w5J4AJruaxbgKS2O5Ve/e2E5QEsKnjRfScjOSUJffYDEHLSzhpid/m9PyBgy3oSSCTwKV2QQCTD1C1d54eyiPgPiJ+eNQB75+85NIrB96b2E5UHktwmXdTErTkMXHy2gGBTS71gC0TeGb8YiPIAVh0RYos/HEMWfhDFHqATnSRU44HWyCZcq7YdMZvdJo8sAQR8Wf0Sx9c4EXO+A/L6M98nV8pI/hJgJ93ZzIu7KMG/LEfyqERGGji4vF0xjz8KgdwksdfklKH/6i2AIw+TrpIEzDuP+pUHipczcPbdhc00LdXbUvectNpPbjj3yPfaX14leetqXiX0mu7oV6nJ/sP1vcG7noAaaybBADUE/St48q9vE/rKz+0qwFK85QrP/EgL/JcqTNI6ePf+MQ+l1ZcoS/1bm4tqzxnfxMcbcNZgpi0m+IHR6WLPGX0PeWT8lo2lYv2YDlpyvo6MGWZ55GB/VU60Atw9RJP5LceWABO2oADr+OSe+uBmV7UMR6Zz/BX0zVVpQu8ubLeU+7ImT2tG/zehzY5/xj4nP3XoJD1lM0Fpqp8tstHdtGFslC/yMk5HdlSHxkmMNl53ipz+wRevSRF31t1KLwpsI5BaaRMGff62A8wtiVFzqRpk8A4uqR92m6F77oZhsMczBkDlsjYP+Xt/VJacUlLpU8aqZuO5QY38UeO652mczaxROtcuba2lNY2wtQ+s8aLnpUFfKFT6pb4b7yPc79rM9crzK0rXKO+l05WomdsYgU/2q79Uoc9YAvCkGpz1U5iQ7FxcZJud7EWdMwz5xAjaT86tSdQ5+ecnep2R3ATH6lcTeVZ2yOljHp5FKat3bHHnQQrFbCIRYJgcShsMN0ASMxlV+QLyMAScLINi+sEoKIkglIJHOII2AgQKMyEYRtTcNOf9FDOvfUuQGH2c5desuo3i3g3lceH3Xs5zdbbTU/pEdREQGwMDJb190keb1+tu/zKK4YXvuTFw2895tHt6903v+UtBk5R3vFOd2pfruZLnnwwBwFDH4ZCar9sMDCmq1YfjAkc8uERaJw0G1IWvfIHr05YLEb5YjCLcetJkQ3GzeUGBHlg/Gx+2cQgJxbS9FHbAkcdwQyDBfRnn8Cu53PqEDppp37YIIXWPimA24EoXO3bRTJ4oB3ZWE9A0vd6UuZ7UFugssCt6ysBoymP4GdjAJ7Q1B1KFgbZfCa4o80EJvaewCMLduDhE5zgAif9+fVv6Veu1DlWqINP2qIbYUnB6z39RKeBAVfVAXDUs6BhQyQu8IqDlL7pr5bVPP2gN9sbNAJ3hSMPz5QrP1NhdTz0KW3iQIa9bewUuugPmsENPuw0wZpuo5SnvvMBPtpzQTsw9kU/4WNdvtQzruhvTibIAhlHX10X4Esf9JdxAQ7G4hwe+oE+9FLrGV/iQm9V39BPH+qC+9DZeYAueZymwBNEZUzSt/WUsVGnjPb0yVXlRb/VthiDjDFwxCfnxyR8mj4dX4k/FQa/iR+HP/sGL5f3pJFfFoS1vObBgR1UXNKH3JBprbMtZdoRedqgU/hWJvhN2mMf+aEmCxhgkcnUzsRtiuwSBFwfZ9CFnMHd+B4D3Cx00AGPkIhjb/HtlNHvVeN7GoWBXsqxgQQ7/LGk6xZY+Ky8GpSBtzqHQLO4TcENv9zTV5MrOkKOLOzA3wKOR9vjMXXxRj2n5Dg1x6Mz7VHf8f2cBOAIuPBoqkEVcPKorO8D9AvH9kEbgj3wqn7xxdAln+jMvHzLS08zT/d7+OpjmXIeFyZQSTCGE5Xc0499AUNfyLKOOfrUpsnbBzaBLKmrJ0cJJnGPDBJsijw9SUpgCp6RDV90Rl7iJEWH9uMJPOuhjx9JEnA7NBwef7zIGI9N0xb9Ikf8Sn5kyRqLcnCQavvwv9LHePIX/Va9G7CjTJ1jBwQqPXlLYJKgprAEM+spXU5tAi9eUl9qv4sTksWXkyc4ycnKesIPnaE/ApZ8iMeAZsana6iMGeQQH5DgoTJVlqSUMV7gnwCgtMUuMxYs472j2Dcf4EFntIFXLnFiC8gVu8i6KGsF7lmH1PGInVFOW/oAD7bDpT6wHwKY2JJ0UGeelPdm2r88IQ/oqOXko/f4GMab9ciRC9kavBcXfAi3lMZvxb/P57vPWtID5V7TfpqNjvW1Tnjqt7uEW0rrZvhk8q6BQttMYGgmGJBgHTpQbuG/8mc+Y7XPf3VvBk/CkVZaqFN2yge9c3nfZDLSV2ma4rTPjl8+tSPo48IPcYU38LSN9FjG5jf99MCJOENv5CFf1DUaJ3yC13J4qfRaV8sqbuCRQXx4Tu9XHNZjy9IhTvusKeN+Csu9c0SlYymfPhPcDL6tPEkX9bkSEGsByvHx7rZPao/xr8s5/aqj9ToDQNo+9wSDfBR5Wm6gyHZVFtvloZ8LGOjRprjHN03XbcAiQ2Sp3ZpWPOACB2XRa/ww44b77WhKuz4ewFHxQJdlFc+cHqNzdKNeOl3btV0KVPreSuW/lDp+pMm+pNty5W1q+Y4CUjM+zHbaA6k2sUTrXLltltLaRpjap/xul8KrfJvKP4+AHxpPV/LDrfOv9ZtOVrKmwtbsP3KPTYGDsYodkXIPXL3HXrRT/UbsPuNEvEtp4kyM6cDjD1j/Go9ST9dZWubuORqhS5mbKgf4le6kziuZR9rcsWB7p9BZRS4iFWC95aZsaHkBvPd5j1QIcbOLI60n5uq7psDPAluFggeFio+UzaH3OLY5GMpQVDt9UIKUKceo+gbSPHQRUBQ3jxY78bY+ymPIfGn0gosuaicyP3PxZ1f4fBxLAyEQKT555tQpwm/GdM2x8X2MMWaVrOHaFiOumycW1wmYZFMOXF2Y6ihtrwzBrw7BGUceZ75aNPOFz/HdYbQjCBL8WUDQXv0HXzbptEdv1mdy6RM4sPQJjO2lz5QgsnZCGfI32ItsGWgpX1+Ea0PwLS76iS31RTv8Qic0AqcMbCNd8t03OjmpJBx4tT3K6Be8tAOncKT0BS2Ui5888NhyHaiejrE98FxTOsFHX7TlwlFCD32Bt26IKOMCD/zU8UNZbK3bEbCexKNfNyrB0xcM4oRWnI+8kkIbF3lOQ6bvPhbQA7QoF2gGRhwE+yqdLmCo58L+0YH3tAUH9+TVu+XIAxlZr20mKBG6wIks4Au+oU0euVfflANLHfiog1ceX5UP20sfKW0oh3fb0g750s62wNIHNJOKwzb1Bw1oMhAPnAFK+JZ28YkL3dZHJg145wck+OFkG7wgMwJxBJGwKU4O8y5f3uOCHXX50wf90Qc8gVO6uYdv7qGLK/LBP6eOtuiMOttxT1vu1Z112EbsPWMKPNQpd2VFGfnqO9UxdeAxyKfMbQsPXNKkfdEO2NhY10/rv0y6NUi5b5QHbYAjNU9/8OKPStxXn8A9OkMGXJFf7ANcXNIILDKoMMoGOINgwlMmXwSWCBwRXCJl8cajvi7aSDkZx0lLg1GeHk3KAiMnKg3GEWTh5JmnCAngERDipCEBGeq4yEMLJ4xJuTJe8JvrMg5v3Q+p8zrX1h8jY9+xD9pygu/gYWwv77G0P+2Ae3AaSFKmlCNL5AVNwGCfXOirBiuRDzz3YCWnLI+NJ+Z4JLp/oIXTcgS+oFM/VQPYfMldeTRdjME14KUdWWFDXtoXKWX6WuCweXiCbu0AnjjtSNARvRt8pD+CYVfyvtkjOWHrVzMJPBq0JoCN3RC8pg3ll+/a3fC09pyk58Nq43tRebclpy4bP+h9PFW9ey9PH+wb9u3ndD0+JmsFApRsFtoj4UfwzXkEnDTjIx/dkh905w9EyMi5xJQy/K5zG/fQgi60VU7++tg3rzig3gCltoueCcJj08xz4EHe+lrkis0wtpE99VyO/dbv6POwFfpAXuQJbCsfUoP80KT9aFPUi4u+kYl9kaL/qQ+1HplBs/cHDh4buCjPyeP18SfciabQBE6vpfbWmy7BUQ6Mczn4t7vEt5TWzfDJ5OsGjEBc2xSyzh/X+tlLjOWrYB3zYi74UEZzPEev8e325bqr8mTbKhvtscqM/oARvuI0bx2pZaapk0/XvODkyiaTvEHJVr7ieys+8IJTuit91MljpUl46vDH07p6LwzjEXnow/Xp03GDLsBZ6aj4lINpcK7LlLbir23Ny5O02Z99Ui4sKfehy0Bl56PK3c19bSudKet6sdwAkCmBIANlBNL8o74GiYSvvGyXd4zKm/1DFzrBR7vuk37kYbvk58fKsnwyj+yUro4n+wDnSmmGLuk2pSzt0ib21G0S+mv/8rZKJ19hR97IGdlz6nLTX6VDWuSDvu1HOFPLr20Qa84mNtFc67WjpXQOtvYpH0upupNvU+FZj3C1dc7RPDHC/G79pmAldqsP0Q4ynqN3/QC2lDwH9fKNA/qgHHjbAkNZ1Z20zKXGnKzjnhjTyv86J11XaZnb4WF6QZcyN6UMOPiW7qTOK5lH9GdzNnqKDUWkIB1w1m9Nlyer/NpD51PCYhBVMRDPYpwFJwt4nNiU+ek9G2ouTv5wkUdZTphzjNayygu0Bp+RaSfg7uQD3/md3mfCXodH6NK5UsD4KDrtMfYsLPtGgjJkkYVvggFuQqpxa/jIBVzoyvrQlnJ1Cl7k6kSA/DddwLLoJSjCQp/24AYnZdDFIKv9QQd9Sdd6XRw7vNXy5JmQIq+c3Oq67LBd/vQDffAMXbmy2KCut+lygCYu68lHB3kUObYXe4WvyGx9onTgzdXRp31M+w/8ulygQ9rJ27bmLZum4l8qp16ZCIvcExQzSJdFEHIUBnlqk+syQPbrNEJnrnU9wCvOnP64sDNxVTlQng17t3/6ZzMl7rk+gcEuwQXt6zChhfJuH1t1GLvZWl71C/6li/7D11adwiv4aQtcZJENJGWpC8/Qbh/yQXvzpspZnrpcs1kVzlQ4+qIM/ZJiE7RtG6w2waGboy0gyY83XnP+LG3AF57Fq+3YB+XqbykFpl4VB3n1QPvIB5l2XqkHjvroMnLlXry979iC5ZVOy6ap/UuX9eK0filtix1oWbjAg57VI/qiD/Wj3qb4AxPb2sprcNDGsQ/eCic/bEcSZMtXoRO4umb1JWgCItQT1OTUXQtuggs7IkjDh1GOHl8F6QhYGmABhjrrCQgR8AEfde2a+A75lz74hO6pbqmHP2yxyoZy7XIrDmSdqz0OXt6HWGHVMWnwpX90hE/EV+VKABeeuOCPgCz8JmDJCcs8Dl55NqDZgru8d5pAVHt1RX+kF3tRX6T1cgENbfGn3a9qL9QhF+0kPja0Z4GdcYQ+ecQbvXtRRnAafbuYJ98e9R4/rMTingAm9bQjIEmwm8Blaw/eEQ/lXJyupEzdt3ZHjufjOocIlh1tFycnOeXXdMUXwXmvZdlAcN9OX/KI+HhSH93gH9Qd8uI+66P+o1jVZ4Mf7Vsdoify6BHbRn+UcZFvj16POm065rH29u5wAqW5uDdQCH3qBNroE11QBi3KYimlD+yEQCVBSmjrNGb8g3NpnKf/9bmp9TsGVJqd8aoGAsAEh4vNa38p62uDqf/PHOOpovBGW2WtTuZSbdS+aJNxrc3HZ1MvTMUD/Fw/lm9K62b4ZPKb8Kcef+x8iS6Q5aj/ydiWz5ou9YEcKtxc3rap6/Of5ZvSuleay29qv6keHpZgqp6nPh5+6riqsNM8Y0M/4dijrWOQ/mnDPf4UGK8l2qbl0z6th07qvCelTD9Af5WP6Cnw8Oz9UtrGTzuhi11lX5bxs/7UWu2/5jfZPIGh6R+BJf8qrrk8sq/8h4/uS/Rdrk/kU/3oS5mz1ElPcwAF/LQDF/IUFzhcV1UZCx+/lbVSpZ16cNGWvBd9kAcWCXhRNq0DJrxkX6pdKQ/bKseaLgXuZssLHeCsfEiD9Ev7FGbdn6/7p62w633M0nQ8H26qdgJ/wtZgY4UhT90R1hYckjhwYDZAXmUVGXcdSa/yVSbybjnt0DEfAnQtwxzMmpaLevQvfOgnkDwMx44eH46wlx0PQEnDXCo9plUXgY9P1t4pq7TO4axl4GU+4XDXKsa0Ol29ritpqOmcT69lgV2ev0J39lzkK/2hreum8r7Kn2QQ9RQ6okOcAc7BgEYcylZCOtPLzMC4E7PwTRirXx7XBcqgxkgY1DthtgcYDVbirPqAq4Kfy0sTNLag4nikHuUHT8dVYV18pGyZf+o3BSuRO5MpclbZ3LP4RR4arwYtHdxHVnG4wFGmvry3Han4K45aP80LRwpNXLWMQCW2ohO2TlvynhR6LIdG7GyTffRgNycOeuS9BTRXj646MfRUmdX+pYE6aYEeL2hCnlzqAr6UCXC2Fa+yrnXC2Acp8EyOTrTAU4YzpN4+hLWt/WxKga9XhRe3ZeiQzZQTOzzIhzC0cRyuyyA2pMyEt2/Ls2Do/NJX7UeaaEe5G2juwUkZCxXa0T/4rLMvUuQp7bXchUjoMYgK7R0P/UBHaI38KHOCIu38zOfpExzyBzxltV/oi0+tQVvtKos5eWljYtSlY2qdr9iR/Mm7/aoPU3SNHknVt/RiA8AxrvB3LVjJQmH8WAk//lzbYKV6Xkqls9ExsWF4quPDsRObiB1Sb1tloo67HtSHaXQOTVW2c3nxS6cw0e+6rQA7vZaClJaDV32ob8rAH91mTqBM3NYDryzkVTlzH7jISXql37Q9BkPgmsfdmXt5MoEff7Bh6MDv83g9p1HHr0UDSxkXwRSDkaQEVLgIyNGWMuuvfbDSHyCK79wQrJRPAjEEZNaClePHXYSZS5Gh8kbWjKM1n9PGT3g1iASfXAYuK9/AcM9jvk1O5X1d8cn6hczjjaZxjlK3pOqzjok5X0B74IHLmi4/HsVuokN03vQ/vreyBSrHEwfomHqCjOif95pyWrLZAiew2VQgE75Yfjxflm9f2MQ2eRcwp9tHWwEvVwKb+SAVQUkCj5ym9FFkTvYxPpA7+lrdl3mbctrCG3zLT+SSMvxe5pCsJbsu46+Rie+GRFfoZrVZoW/GIP581DF2TLBSGycf+cfHVj+rLuqYji6kNb6HPrUb+zONDcVOcmo5760UnvrYQrcHbbjzGjl6bwpc85NtzZ+x0eQ8+o3U9zXF+hoe2rkydylzeM0V/0q59GyXAmc74KAxZdnow2P47Pjkw3SK3/JNad34nkx+E/7UV3nN7SfmdURb5bHUT2TvvLY1zdjo6zvgl3DNla/W3K69J+lcmxMp034rn+Sdy6veK97AdHvgfu7StvST2Jm4kU3kF/uKncWGlVvtcy5f5+Rabzl90Qe0WU+evuIjQoO0S1uFt91cSj9Zv2FXn/9gJSf8CCDVQFP9IIx0L6X45coL+SqPyKD7i+gj8kFXtF+Hmfr8tFWewCpzdVv7Q4bSQBvprrKlTHzi4J5L3MDQpsl/whNl1NkvbaArfMRnah9zPkdZ7yidrAvlT76kwfvKZ8+fvH/aRGPlT9ilYCWw1GFzBix9HYFtxEHKn3zVtPMV/SgTUuWOXNDHviOcqsxrj+oKlsHJAAAgAElEQVRj4EdZp40HsNJTGtPtNaxPjh4fjpYfR2v/NV9pkQ7rY1vrvi421v2FsEupgeYc8GKvbNxqa9xtSkujZ+LPp/4+bZbtY46uytdc/VrZhv6n9Hh/SpyDv0IZrKwLkG4c64wvM7MOl0GMUzUSPK2vToK6NcZmJqSGp0WVx8jyKsjYH72Qwdl0gjOTRZwkxmr/UzrXy7fnf1OwEtw6s/SfQBHBSiZZ+qqyII9BsPkglZY4xfwqCD7q+iIeGvsgmPKz03tpET4OeH1Cth9hSaFF+5LX1hZ9je+0EWdPmSCOjh/X6S+INlBJHY5EePv1vtZZJow0KSfLoRGZO0lCd72EMwW+OhjLScNzXwiB080ubaBJGtEd8LSzzDz3Sxc47FM6vZfn0Jf+qIM/NlbqTn0AZ1vy2h5l4tY+qeeSLvuyvalwpPIorgqTYFpfuNG3J4vJI2fa2Y8pdfJB/ZRW+5JuUvsFR2jqshevfG1KgQcfNHQeeh/hPwsVaO30drsJHRnPjmnLpNU0/ESW4O74ep/CkqJncHIBqw5sK7/AxuZj+1VO1AlnWvvYLp/x4RyyNRUfqXjkERop4z7yreMHe1i3P9ubghMc8jzFhUyEXUorfZVG4etibC7PL7HbXiPf0mh/lVblUOsom9ocOCjjIi+NNe3jIbZvAImAk0FIg5Us3lqw8hpPyx1ZncIDnrbTYGU7bcbHbFYf1rl2wUrphV91CT9dFt0GGKv+6LiF5xKs9CM7Bmcq7DRvP/TN+I7fzDhqsOhvvJAVgSaDTATCauCJcusM4hJEPczJVD6gQvBt9QGglLU+mIPGjwIBs7pau/wQ0f1A9yvIjvaxlfj8GlBrY5P5YHwEHH2205TjiUrusQkuFvQEKHmUuz3OzelSHgkfT9sSkGwnKLFBgt2jTKzn9Oa+wzmpaTATnAQqW8By5B2alTkpOvLSFmoKf9x3+0geefBjO2OcunWc8ZvIwpPA2C26muoSPaFXA+/AG+A02OxagX4yjvucX/slT31dM2gvsQtP5faTufQPbTnlGXsywEmbZh9lDTvtb3qvvEJH5j3kuwoK1/XHaD+02S5YWWlQF/rrWjeX7/CZx7kHLjabdTi4Mv93nwZfGe+xlynuKd9L93M++0TKlvCul0M3VwJK5JXnTtYX4pJH70mR13YXwXrnfmQKjtp+U352z1Q2mJvab6rPmNlqx9pF92td98phJ2m1o9iQ/iLr/PjDrHkcl7Tx2kR/1Z+wtSz8ZZxN6VVv6oRU/0DKfcW1lEdHHqyBBuCcB6VpKd1k6zUwSYCoBo+4l4ellDkTXmr/VQ7KfL195O+4VxeB6XX6XWwkdrJ1L1D7NV/lbFlN1+mLv4aWSg+0qJ/gyz14Iv/YGfe1v+rHqJv+1WDcTvJzdK/Lcn1sVfiex9a4tvqnDjPvNzbRWPkT1sAjqWXCcU85dmagvMLXNg123P9XnakP5KAuKIMXxxB16JM1jBfrIOd/4PkieHuig0b1j3HJVebHaf/eT+VnOak2RBobn9rYDnwevng8+JcDdgYrc7hr2v/0fmf+fef2AV/wkvXX5v3Vpv6X6ts7KxWiDmLK3Pz9MjN1YrZtI2Al4D4I6Ls7nvwCQdn2l++HOdaCWrMn8crkOmWeF9U7MUAffWGk2Zh0YUu7qTTlfpl/6jcFK1uf7VekbDSQPY6YRYaLbWhENtks5QQgwUzaauwMvjjtztM6nZG1AxUe5edE09DcJyH7qak4hYWn0JfgE3y2QOWW07f1BGUPZq50xyQ5Brx1RvRl3/Zb6ywThjRyQ1Zp2+XSFy8V3jbAeTUeZgIDtT76zMK766c7T2gTnrx00x/57S7pS3sWD1sXRtZJfybeTOw170QKDmjmXlqgK+3rYmH9xIq02A/91rKlfJdPdME9cmKhrbwom+LjPvS7Qd+6eLJPZVDlU+UuHGXqYDu5Wye8PEhnZNjHM+VZmK2X0W/o4LH7PF5KW8qkqaaVD3ByGiubkZycVB5Vr1nUMeb6eBW/9NMH9AGL/5Mu+xbO1HLT0NXtuJdrk/OpcDWtuCjnHtrljbx6VA/VTqWRlDbAix9c8IjcOBVu+VJacc3B1DXMXJ4FzXbXHM5aFvrjz7tcYkvUZT6IbtUfY0aepV+cwZExDPyegwfzKMwYmGon5Ag4Ebxm7sU3IcfxPqe68n7DBLMSjEzwLcEWg3IEYgzK1TJwGABa5yl6hVbpjp67voGXF2BYqJFqB8wRbNxo1+BGX90CXgQCx4vgX7uKL6+47YMUWSJnfjzJDyjlPUWjfDztBr8ElngUnsCW5QlGEXhaD95CQ058opP+uoAWnORL2eig2T92i1/spxBzGrGfmtZWoNdLfVOHXXjFJ+TjLZyIZMFOoJKAJKcl8x6no8lTzmPgB/PVb09LosN2qnIMVGobBrupT0A7j38D24Li7bRmTvO2x73HR77lX92TQr+6WwXUSkAT/aBr+c19xj0687Qq5eINfDYG6CXBwJwIJq/Nkuddkdxry+hP+yUFP+so5Btb7b4KWdun6ZRe8Bqw9CSuwUmCoZaRQiuw9BtZ97EA3rmLfilHPtCDTLigmftuf5Ez9qYvrfgMroWPut7tct3aV18/V1zTPLTFdtf9NP5JOq13jNKXdNpvxRs612mbK5vz2SdSNodza1mVF/sa5uH1uXhrm3Xa4c2xTF74lFm3NV0KVCqr0CE9W9PVmnthDyUd11UaW90ahFIG8rGUZk5kDZC1JXQCy33GQh+/+hDtER+5iS/nnSmc5fQDPn2DdArPPXlt2b4rvcLOpbRzzqtzIXpljzTXppadiK0DOw0uyc9SiozhpfZJPn59XTbasjLIOs1g+/z6Fh+GD44f7nsacEz75B46az9zMLWszy2xoegyeIBr8h9xTnVJP+o1/fZ5SntQ/sr1RNOp3MNb7Se0Cld56/mT90+b6JW/ajs1+DhtX+GmddxP/zoPVbed/yp/9UUZcmprIj5EypMjR3kdTj5+yLqlBS3HtRdzYlPktPPRnpTtXFrpI19hoMH72FnWJK7NoM/65TQB5sRD8HGJhxl4nvY/vd+Zfz8x+4CvjMt8NHiZ9viuTTTM1a/eWTllyHs6Nb+eLjPDo4UtgLjgOB20KgsmuVAUZdsy2uhJYKsry+BWeWx4YaJFCPSFA6q8NUNum4KjedfYDN+NrtWieZl/5ARtq/cJ8OtFi4ZnUwWe7px13t2IQ182GmyuCVAmiJnNk23X5db1pPyqvlYDdfxwgzBzKe0on7bPJLw+CQHnAKzwlEsnAzET8brMO3x/HJ/HUF3U6S9MA58JSbrp2/6nNItfWFLhSaEPGTLpIV/orLhsV9vUvPWmsefwuM47eu/yhJ/QkgUN+Uqr+aW09xce6KvSbZ4UubvoB477vhlwoo9+xFPlHTrXdVn7pw/5nrOPOR7W4SOD0JVgPfXB2+UUPvATWQjZV3hah6dP6Q6udflIv+kcjZvK5tpCC/TVPuVDOVFHW/CTP5lgpb4A2+2TXPKUgRedq/clXqADuqDbRzCBbY8rF5u0feN5y2SbRYJ8KZft0uhuvt1aX5PNuHXaZ02to1/5lgZ4RE6M850EK21XU/GTbvprv8D6S+xMiqzm7MJy5ZN7YHPF1q/7YCULN07JGSAhT+CS03YErQzs1GDKegBmPThnsAW87VoFC9dtQBnXMV11YN4NmfonEJBfmDO2mmw9nWewcvwaeIKA6Zd+1IO4oYE8OmDTxY8nOalUglNFNj0gyUk45HMsgd7xtCVBqFx5x2eT05E8zuxXyuWbfgkkrQcreVcjgdMesNR/VzvRNrD98BQe9QPdT4zBSnzP+E5SgpXo1SBjC1qOJy6p472VTe9s/kfe1SU2wqnJekKXvBsBHwc3bY+DG6gcT5QSmGwBtFFnTQ7NLzFu0UV/RBxZwbd8wXeVH/cEl+OH42fFh1zIsylBD+hrzwFOlubkpHZKsNITsuiXC35p1/hdfWAvshY/fUOX9JhazzhuOsNHjQFLUvswSMl9rTfveNRm1bP+Ifj7+gh6kEOfL7L5R57IFfsjb7CS8QTNTUbN/3fZsibzJI581ZS+4Z0xY/ul1D5Cd/qkb+VU17XICzhx1T4tM6112+U3+e9N9dvh7nVdXtlEIsuuG2meS8VBnTpVBtSt63/uPvISD2lwZezMbQRPpKzivS7yXf/re0L7mpNZLcPu9Y2U287xkPo+B3Aff5J9aMW1XX59/PVxU/Fr45UO8443+4+tdzxLfbexch2erJzavyfbLFeeSyk+gPlGPoVDFlmfxmblDzkqA+p557Cng8FDHTDCByYfLkx9/A7l9FXln7br7aVnKbUfx5n3wCP76quos5yUNuqVuuBYt7W5gNyJlEmP6bQP7q0jnedz2T/Nw3c8m2jVTkiF3S5YCcyJ/EmfPMJv1zleNrTKO/dcwLVxfvx4XnPTgpVH21MhzO/gbT/UIz/0uECW/e80lU5SaGj9jHnoju9xv7Z1/TDtZxqcNEhpPGwKP73f5OsDv2wfynWKl/HNeITH7a5N/S/Vt3dWgliBSkAEq9PvCwbr6+JlOhnzoQa/zk3HvU03ePuTKe+BNb+Uroxx/CVpXXmbHwXHODAS8EsbecpweJs262mzrEzqtwtWotRqpExSlRZpozybpXw1PcYQo84idPylvATC6FsHDrwylM9G2wZjAqbS4z26qngsn+uDsuiWiWLTZEH9Ne1jSX7dVQczTe2/47efrTRXWGmEJuSLbJGTAQw3pNRpk6a2NaXcvGnFSxn4sSUu+JcW08Dnl7uKr+bFPZcCB97wsi5j7Yd2nYbQDF1sXrAf+E997Ih20KfMpRU8vS83w7VMecY2bU8qDlL5oM+MwYzD8JC20CRc+u3jkkUQ+pJnnTw8QZ/tal/STRqZdTqEJ52js9bXfMVT29FHNsnpq+Ilr85IaUeajWRe7WBZ7Wu93by+O4y2HT+GvJB1tQf7pq9pP/KyE/9HW/B2Haz7U3HNpehLHS7pZdpuzqamZcoB3OK1DDqRBfKe8r3pfkrLxoVVJWwmH3vt8o8sug3HTrSXrWnGbuDhUx2Qn+NlHR+nAPMewXbiDR+AL8SXoNMWyCGwlgCUQaj2dfDxsWCCKQYsydOOxR5BFQMu1BuEoVyYFuRazT+xZ+lWzvATHUZGlFe+mCtYfyha1h95j3Vkom3l9GJOMRIMQw7gUV7aoeXUSQP5Llv9VeyqLWgZv2PwCt7gUX7rPUEvgpVVHgQfuVqwssyp9NkCc+Ov+9BsUAnYdrV3cPrjX5cLPMA3vHV9d38hz6ScpG0BRYKV7T2VPVDpSQOC09gAj3G3j+yMAUtspulw5B+7ocxAZ3vceywjYMkJzhboZj5k3Lf3YOOfoDX8NT3xHsvxXZbqOzwlkIlPUjfhpQcyLCelje9dJx89RpfeG3TMaVgClfmgDuVcBJzRoXDo1YBhgy2b59o3+a02VHU0jtUSqKSf6TUdL/YN3Nz40X9gz8hGmrRhx4P8R94JmH/+gpXOPZtPhjBu1Yvyokz9VVt1jMID45Gr8kd7L8s3pRv99waATfhTjy/myimYerISPWx3VfyB634yMth5e3FF3sHTaZK2SbrNQY+l/Zz97CRVX/A2tU3qLIvuMxdQDm5tRxxz6brMut+g3PFBO/vX3rS1OZy1LPilE/r6fEWduNFVt9uUw4Mw5AML3M7n/yaD6zBYaYCJlEdzeZegj+cyNOh/u4s1PBc8wZ82Ad+sweRfmXIPbPYjWeP3NU5vLx70xQEeLnXH/o29ATApCw3kI9suf/uttImbtNabp7zyTLl8WEdKGSmXbSnTFrCHGrgzEFxlvikv/q19pH/psv8K3/PL/qnDdF5q2Sb6qvsUtvI8V6YcatulvLKPXNdli3zRE/QCR6regMceePR7u5OVR8fDG9d1sDJ89HlNvVVZz+Xzw/zos/XVq6eWN58MXwoGWp4+l+1jOzq38lT5S95+TjQ9xYlhSoCd6gyAU/mbmGmByvGln/6aOCd08K3j7EZm3Vyq8SVg2t9raNB0kxBYoE355ddlytgg7GSzvl2wFl63C1bKUxxYnHSVLzIXJo6/L0DVF06fC1hlSxvuhTGd8irupbTRPy6oKm7ga91Se+FsW9P5ugwMNqG8LFabUc+mwdOdEffSYB/AmjcVhhRZMKkZyCFlouPElRMek9tUdpXuis88eGmD/MmjG/oxuGZ74YFVh+Rpoz0kP9rjqIe5stCYybjjyMSvbOCPy/6Bg6YarFQe1NFuXd6Rce8/fkA+anno6UGEOfnTrvff5Rz6I4eej3PjHrkiL3hx4qfMCxh5rP0K23Gu24d81NT2Symw4Xtrn9PyKsu0y8LU/rQB713geZ82sQ15oQ/rpdF76+A3uHMSNXRpY6GfNrW9MDvxf8BCq/S7IBTfTlJ5U79ZrCa4Lx9zeOSVOsd7cLnoVz817bZk+6V0JYeZ+Yn+ru3f1FYjy25Lla4pLdRlIxB421ac2IntSCs+8ps+sOP7DAlCtYDmGGgiwNXeOViClQRSCKAQ2CFvELMG56bBl05b38xBl7pmTMMPcJaRApO2+Uibus9cawAvOGNTyKoHK7VrbNZ51X6U0Vx/wdX9zzS4NL03uESQqwZvk0/Q8RDBR77GDI+jnXF/8NA49yNXT4eOqQHXOtaqf0HvyG6qf/1GfCWPPvOC+bxkXh37Did0jC7RKYFIYHcfONjeWbmHE5g8gTAGIKlvNmHw+2g+upMgZ/mwjsFLTsXj/w8eHfz6N4Ez1mPtGoOX6qDpBPv1GuWEzNCJuqvwyIar2lP013Ue3vLBIwPJ6oyUIKY2Db0GK0k5jdntUHuMbUoHqbqotEB383HjaU3x0gf9eUGD/TuugAWOe211nY5u95UOYWsZdob9ERxG/tRpR6S9TQ8M1vWuuISrKXX1fi4PjDokBcZ22qr6RX7O8RmzfTM2xS1dm9Jr67834U89/plr3FSWx8CndE/vp/ip156QATLb7qK9OAPX54OUS9NC6gZ4IZ3SdzL38qSe4Y8ycaU+47zWVfsML51X78EB3/oC8taRp5777heyZq99C79dmj66HxJWPOv10UH6TX/Ca/PcS5t1c2mTwX9AsJIAUg1WEmTiT/6W0sg18yV54eCFsTzlSdtmXmZ9j94oq3qzDWXUJVh5YOUbuOdEpm267DMfWA4t0ABd4JQ20vU+0k+lAxgkoA1WnJRRT5nl4iNNeWzFd4CSGsQzgLejtNAh/dO+6r0w6+myf1qHW5cRdZtorP5VWPk0KEk5/BME56qy2NQe3dVLHSl7dYEMGr2jvKhH9/ygulrvYGvofrwaDoOVnq706Sh8x2RNuklW1FddgN82tbzSaf1SuvWDOtFlj5/0PuZwbIqPpc3J20f0wfidvzb1v1S/drJyjjENQMV3mGVmEFqbpLecqsypR3CAbwl3VeJcXocRPOO7DFeLgs2PgtNv42firNw0uKnpvEb5jZaVsS3zT7vtgpXiBR+Dzs2ThkzQzEWuAzG89l+maMfAsw31tCEQNMUf57w8AUxlTHvasDASF/01mRVnv5JjGZCUVZpsbwoOfhnYzj4MOhu0TNsub/W/lNqXaeUP2vbsO9ACk5F7HiHwcXvqsijuG2b5tj/xVfzgVSfIDj0kAMqp2P5rIjDAAkPA0F8QKUd/0dW6M05dL6M9dmEb2gVvxw1t0OnJPXkAjpMnPViZXzINAspTTeXXFDks1UObchLGdqF7WH1EZ8or9cCql2k991zAwUfuE7Dnnrb0KX3cC9vl0xdPU/qk0/LtUmArPRVWPiirspAe7MG+xNHve51l4NPxw4dXytd5BJ+0yDt4LCPlHXhVXq0OWbWTXNfs6McacNMXulJflIGr0jWXr7RAG3iwP+ySRzi5j75GPz3aW5dH17W46CfjZxpMyIRpW+DNL6XSbL19qMu6mDqZPHjFKT30Wcssl4baBvkAb13ojUygceoPhBM/i7MEYbJoI+DEaTtOvdVAFeVcq1OX6GoM3hiUJLDiQg+cBn+uXbCynwaWZuUBr5yiZEHjOO9zbea4Nj545+B4EZDxR0jm+Gqzc3aWsvhSxl3s80izTTZF8l55JJhk8MnAl2WktY2BufqjKXkClfv2H2njr+l0fDxa2psNNJ/Wda1NIp8mm7LRi11Y3v3l2mPfo47b18HHL4Sj4xaIPJbAJicrCVQSuPSRb1OCnT42Thk2gM3QBxeBS2zLD+2Ad99+xnk+tAPfrreanS6Ng3FdgSyqLTSZjGMavTGvVZshz3hgHvSVG+hHnWCvXDwKvmvfoeHK3fuGPQf4mnkChvBj8JBxQzn9YBPYEX7LORxbcaylPq8OkEb0ge9Pn/1VCfQBbjdNdUwxtrQn4LivOlcW9NH1re2mTJpME6xEVtc+WOm8JI+VHvubS5UhuoFuYBxrlY/4dOeZ/PCqfqd4Ld+UnozPrm024U89tsBlQJB1x9a1xxwu+JqWRzb+WFt1PZfPGkEbJdU2wYu/3O5a2ixaPqXt2tyrw4pD+45NdBsGhjrbLKXAUaftYGsVlvqMxazBkU/tv9vfnGy7bipO8uKAxk4DunA94/q8z2+0sz/a2FZcc2mTwXUYrKy2blCJIJN/0ruUwlP3f1mP0ZpyZEFaL8e9/pT74CaN/KxjX0XdNFjJvo0LXVeZVTz2ic+GPu4rLPe0z9V/JIFmxw8w2iC4xaHeen/rPAJn3eczWGm/lQ/pok/pq/XJn7x/MgC5lGonpMLUYKXlBis9uatcKqxlBjWBdX+ODtGV9iK/ykTeuedCLrQxUEk694EdTlYCi8n77nnyx/AjE/vaKtd1m6Jeukgb3uIfpjRK+3Z4eb1gYijd1plrKKNuu7aNnoUfodb9+87tQ/7st48hx9J6aj8nmq4+sGOHChShLl3VmOby1Vivi7zGl19768tF+7ssV4uEtkDoSlWg6ymKxvBxYkfaRL5d+yqruXwziGKYyDGbcU60ZaLqCtUp5pd/6pW7uLnPxJvAAA6bOnkgX52v7ZbSnehk6mS8p+0mI0M/yI93lx48crhd5CmL08jiAfq7LjOocTzw0h1Rd7jCLvFleeQnnsg1E07HVWVnn2w60BPtxUUqrCnw0UecZeUDePuPE10fqEt6D78dn3jsn5S22gf9c295NmJ5RNpgJPXSTBqcKYtNxdFP++DeK7zIU1L7nsrJNjUFFrlySW+lpeLoeuinYOAXe3ejmeCrv75Cj8H+rYsPeZceefF+KbWdaYUDB3ZIHXl44iJPmfbNfW1HnrLYzpJNpBxbAI42lQb7W8eDHcQWaEMdbewP2hxP2ljkWT/Skw1jpd++HXMdJ/YDTmytT4xufkJvYNysNd/aJtJMph0nPM747/HHDOlR3g1WPNfgJ7nGzeDKz0Mb9nG0+XFotT9TePPqfKnLBE6RlTKosOKoaXguutrRYqDDz7Yvj3VM+Yz+p/YUO4BuaINm4OSBMvrRPswDb8AFW6G823TsqfJvvXi9Bw/2l3vtcb1/ZUZb4Bnb9s8PO25ENvUvPUspNHBZD8/iZKxIhzDWQwsLYcsrjbW9cgU/PAMHXu6VszTUlHbth4oSkGtBSr6OfbjYG3or/oMAq3jA7zinP8vDQ2RKvl/V14ROAnN7D+biFCEBOAJinPxM4I5g45H2PkfgKCPYyiPt9QMwtOWdj7v2HWwXbainnCtBuf4IPH0QcEPX+PFsOljT5L2KpMofvtSfPKID2uEH8C1o0jryU3juI5d+mjWP4CMn9IY+CF4fbyc9CaASSEUX7SvtvitzlLN2o76hB/xVD9BjGeXACM89OLB7bX8OB3DbXdIRGcWHwr/lm9ZnnMzIWvfowGt3uPSZPtlC2YFDvCudF+YnmMOPBAcOHVqdBmLtX9eFrivn9gRrZeP47LoLv7FZ7FX/Efn28tRtJxvqAr+cpl/kFtnN21MfW5XOneTVQ2yyBwbtR/rlq45n6mwvnH0Cjy1ZXlPqsCX9EOnSuqu2Iy9+U/onL13kLWttN8xv0t/boEdf1dEPQNjfNN1kv1P6p/e93/BR6QEWGTomM/6qnXV5TPFKZ8VnX9QJbxn3kWF8EzDWCR89ZR4EnnpSYbm3TXSMVaXM1PLqS6RlNt2B/ug/1/hatbWx0nkVf7U/2iFffDV+TlzAsNaobZQPdZYLT2qZKWUc5slTcHn0m70B9x44oU/kCk7wR9+Rsf05VrSDlKc/8tSnXXwR/UuX9dV2rCN1PcVcJh21vbDqj/sebIq8jEew9hOelHW294wTfDK+m2894NP9IXe7MeRafbs0vsqvS9d5tstBOqbpdnipU5cnm9IfbdEDOupzaXRV5Qos96ToK2uMrIOiv+CSB2BjNylPP7TN2rDas21MpanaMnna2hewU/qUg/bq/VK6ki97IfdDxK7GS3qWUuZp523nZe9bfOfYsXbSlUDxtL7BreYHfWnsHHrpc4luy10nzNFBf9IyTVcnK1UQ6RKTq3LeGbXNVYm5LvJd2VlsZABkAcsg7ffzgw0YXP6KHwTcFrs4uLp5Xmi/YTGpwhhM5JEpDozNGA6Me4y3DoAs3DOJqtSp8nWSDLiqJ/FN4Suemt+JTjQU9ew9bbdzhNShH5wdg4f3l7Z3mB6rwcruILouUwYvTiAOcPlClsG9eUAokziKbKSVwZreVxuaTFDA01bY2rftgrsveIQhDc3imk9pry67I1vf+IBLOPK5j3Mmj9PkCoz3CQhmkZBfD+mntw9Ocdl3rVde1sVOoa1ffXJYX+QJo55Ioc9Jn7wyJKXf6T0wtW8nIxfe9M04IgWO+iwOkMX6mBZ35zdjTn6XUtuZVjjowwapo1z5kKes2qftTcUDju2vbgu2IU2bqT7Vy7rNCjvVJzKKr2GR0xdw4Hcs2qf8VH6pY4LkRwjGdXzpsDBRujP9WA0AACAASURBVNAdN2zti820UIYL/rsFIKPLDgt/8JpNTwJ46x9Wi0/PAg44aROHqfzVFHmhS+2JlHpkINxUHup1mtLvdtcUfnrf2sJrC1hi1/KpPLUF0upjsgiDT2iGJ3mgjH4skyd4Ziw5noSXJvFo59gTGwPGHDLiYmx6H/juFyo+5Q8Ntk3+2Lj5yKkJ+4o/6fIXF+mJXPRRr8obeKizT/hTTvoX6pSz87f9ZzxF7pRVOQObxTG+quOogcicZs6j6pS3vsfX1ECXsC1gWexRHmoqL502eNM+oitoIoiYoGLyPViZYKRBxwQoc+qQAKeBzQQh8y5OyjmJyEVgExg+UJMP14A/JwjFRb8GprG52E/kpA1W+UP/lEeDPutruO4Xta12snb1LkwCnflQUZMrshzlCX7kjC7yPsecOGwnWoUrqfJV3tW2zAuD3uNn+/wUvsN77KLbM7R0+tXZeuo4gv8E3JDRzoOV+tAWsBw3OG50qYMGfTwbYeWMPzp05Mja2r+uC11XumZcTEdfNNVrZBffofyE8V7deT+XqoOlNDiVHX4+ewf5tM+TTbt++r6i6Wncd0hz53edZ9oDI/3SwT32YntS6oSlDp/FPSl2ljG13gb7oj5X/IN9kdp/8KWtNLS+N8xv8k8a+vpchl2Jayndbu7M3NjHS6NnMh+kz/g++OFenpShvOFfKKt4pKuWkV8qpw4cXp3vXmZ76oRz7ujr106nNAM/pR1clgMHL/Ex6HRd18BuuU5Qf+Hbtcc8fniKTEf/UQJDVW7YI/fSpCy8t058U1+IzSqv2HH0Fz3GltkfAJPLgw517x05aQOktlcnGTvBwRxOv9AEfcCHrowvx1nXwTr+4O56x4anviZ2nfgDfeBr8cn6Y8oimx6sBEf8f/yXeBuubXScvqVha7opfiItS+kq0Lk6Va6PNe36V+8nkkYO0UOVffSYsSEMKWOFFP1NdUQZfVMvbLeH1AGDDrEB9F7hbUcZcLS1zHTah+WmJ8J7YLves0cYfwgaA5fiXUqZp523naO9b/GdMVhpHan1LS3yVCbwrVw28eM6YY6OLX0dP77q+5Q6SM3rCJfSysRcvhJzXeSlK4O1BhfjUDcNNibMwGw1LHBuar9JGRgJMBip+bqho4w6DF+nyqCLQ+yTp8bmYBOXesoA0tH2QbeJvp3oRONUv97TdrMzhBYGd//lnjxl8gCN8mcq3Rj+1GEIgyyEW0prH8jZyz69r2nFRXm9t29T6qCvO77Qqz7RY66Uy49p+p3nUV33PjLxcS+90IHdEDSgH+6po3/udeCmKe92tY67B2exJ2Cx1fW2oUGdWN/xxgbDHyOoL6bsizry8ifNlHF5nz7gp+JEVn3Dxi+p8B8aPZVzYr/u2O9cCi31qjDIWR4ol07ytKm8L+WBE6c69X5r3fr4tp8KV9tSHpzrtkeZcKT2aypeeQPPlH7Kgv/YeBrHU07YR37ZxTfYTvjmp108MfmMuJf89/zmsUzQ4w9K3U/H74PPvkjtx1R6prKIPLqNuThVJsqLFFz2I75puhP/OG2zfu/GIIvXFnhl4Sd/45hRd84DdfxVmsEduqN3x6IwjGN9GbgqLcAAT72Lf0/FrY/VPmZos90VeuGtzwcZz/kRjvJcoXc7XHN1XS5b6YC3Wt/z9hk/FRpTRh/Axbf2k/fiopwLGGWHvHiH1p59+9sja/Cn3Fuf43saycsDeU76cdrSi4BZgwFuhKUP29TUvk073fr1bK48RZlH0/tjxgQW+bgMgUYfgwaW4CUBSD88Q8Cxn7YkmMlX0AlUppyTlgQvuTcQSkogEzjk4g+33fZc/0SG0K5cyctTeM/mLOPQuugN2IbzSE5H8soLTk6uLj5u5NfIS1C46gTZr2SuLbuOGB9Dl57IOL42vKxvZqLTUe7j6xuEC3/YWNcneK1fSh3Lzddx4mn0C/q5Tf6n1W9zchsa8K3ttM5acAk+j/4HBCvXZYKMI2f00vVs+TRtulRfM2l01+eT+flGuzrxVD2oJ/VTbabyo6+TD+iPz826i3Lapk3nfyu+2CFw+mxsqNoXecocW8BxVZmBV7it7ce5yfl8JpX/0Bc5Y0/+wCjdS+lG+3VMbpNCv+NL+aUsPl1+qbO+0mP5NAWmjkv7UI6k4plrS13krc/or5KobcWxsqHVHNTHBjD0AT2shZlzwDHtd8v9jM6qzNWffYeWovcZuStb5AE897GzLg/KrZf2qof0k7bwAaz7EPnrvGb9AG+2M1W+mcODA1zCMhdHVn1shI70SXv7yZpnHV68dU3EfJYg6foHHLtcghu86+u5Sn/35avxUk5SNpmt4hPIdV228l91OZev+p3L93V1X3OKeyfpf1ywssdP0AWylj5tnnt5pEzdYg+xk/XxD6x2O51rtBFwij+2kLFMHhjtTDjt0XLbmkqzqeVLqXBJ+zzWbGZiL+uwkQ8xHOM5s/GdcqKSemFJW9txHwh98LaJvykfDcn4n7ilY9qf9aSzj4HPMVjLKoK5fCXmushrfFmsnXiwsg3GcYHX+RqdMZNq/UVgC1w31KkSvAcneQcPeQMrKNZ6Blh3cn0z40CiXadvPU8dcHF+W+uoX7p2ohP1qhF5T9s5B1jLwt94RN1f7tujnZ33Od6kN04h8rNMOaB7y5ZSYIRfgtGp1HSuX9qLy5Qy9OhEih4zcfFes8NNJ+jFS306sJO6YMziyX6knXva0wftuRcGOggYsOkDRrqcRMEfevr7KIGDP2BJYzs53aGTTbu+QAhfOvXuiNfLu61Hfj1IZF/KAfrhz/5dgCgfaU59Fgy0hS4nBe4NbBg0DZ6+eJmjTxmRKsultMJO4aGt6ig8d91QZ/0UD/e1nv7n2tuuyiEy6P1Ie21PGW2BrReys07apu3BY1mlU3pNpc1fdLNgGifMcfEkbE1tV3Ev+e+Ge+V3XZTpn52ce5/rvqfbX+2fPH0Dq73Lb5UztpMx12UGnPJpONojUX3xPl00Vnrm8lUWy/nw5wIkP/Ss+0/pig10ncOrdaT0If/AVl9APbbSx0z3J+G112fhnldNKA/a24e8WFbT0OjYh9a+eaBdfMT0faPr46Pi2y6vfqVRurSH6dio8LRJffwO/XQ5xPdUvNRHft3/cI9/5h1au/fWYGV8sKcpCUyCS/oIkh04hE9GHjnl1wJnk6AafYbOPsfUMS6+dThPgeRr3gQhCSDWYCIBSIOOlPPINqmnJ0l5VJwUWNuTJzBpsDI48vi3j36Dyz49Walvj/+PbJS3Mo9dhE/kGj6xHf2C8st4pf3qIlBl4HeUKV9U5wM/yPkgj8AbuCxBYtt7mpX7yDt6Ub7SmLrYNPRqZ4457QM+oZ97L9pyrfrcwfy08iljoJJ7aaLPVf1CUCKwo/9crXXX5YnfaT/ql2AleNvJuPJUVV0Xuq60bCmV1poqY+TjuiD2kXVS7CA2rKyWUmW6lO6E/0rbiean+neOBE/Tz2ijoW/rfASvyID1DXn4lAZtxXtT5YddJR979B44y0nrJQ5T6miXOSEBMGXZ8C3YlXYn/8HnvN2frrCfpVQ8i+mE/soLefBCL7SS2g91+snaxnrSqp9aTt420U3W/LHRrsNpf7YhFR80VHkqZ8qFmaa0t424oBW46Mp1cqez9r2W36C/9B1/0HQw7okJsiXQtrUPaIMOfBztQ++6/CkHLnXRRdp0+VFne/LWkyq3jIv+4xZw9VLH4qFt9BT/y/su2aehR+gBTljv7Zt2Xce9H/oIXufVbg/rtKi37vPzgRTWOtH3+nihj/UYhPSZ4oOB2bLuHH8QWBw3o97Fs5Ruin8stbN8U/9VPieTpx/aoRfWWf54Tpl16FFbq/KlTFuITQWXtAPLeHSunqNPWOrAETzxu9RV/OSzT40vD10ZF+IWX6XTsrlUONPATPcjzudbU+Zp5+a5+I5l08Dhan4vflI5K2t52i4Vzxwd0z6lk/SUOWFs1xF1FcFcvhJzXeS7kjCQOrCjsBMfbDlNiRPg1+RN7TfJB5kCgwKVL0bLILCMeu7ngpVZrC1PPuLUYYLLMvvejsad6ES9arje03aTM2o0tKBAP57cJrmyqJ6jUx6mtFtuOq2f3nf76HIBxoElHlLL43QyMU0HXoW3DfAuWpImMMhGrJZH79GlTs0yFyncp647TuiiHFw4Tu4rHQQO6MvFAXXQDR5g/29558IkN46r2fn/v3U3Znrcfpa7fePw0xEgJpnKsrvvbMxWhAIUCeJNkEIpM5Uv/+3LfwZ77DEevvWQSDzZxzgXfbM90l+ydrm0jxBc7UG75IxubgyM0UYv51iU5D66JfFrF+g6XxmhD37mZJ5j2OWVCxr96nOg5Vjvp20/kHtwY7+yIWPEZ+EwVhudY46jR3xSNKStnkL1lG+3gfJJf0VDX6/Wj3I7n3sOSx5g54NTxqOr9GbInFX+Di0fcsBJ235p131t1OQmxzs/5YVWt0u3lXFFTGEL6cRWsT996px9QtniU3i+kh+l/QwOOhYTml7OQS79qB7IPWQ44o9x8OkDgoeeQO4Zxx7onDh7LFaCGxzzIzZMO/M8sOctZ+W6ylZrAVpzTuPeXLafH/n7+KodW9RaV3/jQV6Ro8dD1iLj2mK2EwdP+8qm1zVKXiLv8kAENIefdCmcUST79ud4WxL5uPgIMt+beFes1G/6BT2USVraRRxjG1n8gSWKh14UHnnzkbcoafuxbQqRKUamIJlCJD+89OelWMnblSlYpoiZ+fmoOG34+AMy/TuVlW+nAzbLYd8HCPz6vFipDSg2DvrH91LyfZX8iJFvWY7vpfTHl1r+xnYWKoHcj6Ln4bdx3x66vYcXl3EmzHhia8YFn773XHlDDRus33y5yz/GbfJLz6+RfeRkvw/reDA2T/9vFCt7Lqo1Wvnmzlb6YQcTH4fe5teH4nfW5BlLxxp95V6/x861N2W/Kl9HvsRFjwP0J+Y5/7Bu0Ve+vS0fxuiXHve2gX0u62m2n+NCxrG7ud21CS3ad/ElHffnirPEbI2XbL3vjv4s/3x/xvexrmY7zfidN7joCQ7981zG3Btil+ReaTKntztt+zttxqHpGbDz67RWc8XtY/T1+2X7pljpWud8Q65hzfs9t/mE3CMPY4P4muWebYDduLCjMRabpl98ZNc2nk3pE9e+4h2a2V9yhgOHdUSB8rcPv//4178//PjXv3//8eHjp1HkQg75CeUbGasIKT/lZi/lQgdwGc/cxARycd8veNwVK1MQrtzOejB3MP9hfHxkHFko3H25XZ9j3zjz3rGPtPu7+od22kPlXcNuj59pxwaJA3w750loJm5ie9dJn0ecxmfBURdwK76uY+BAW1zp6Wf7Mz/0ab+3WKm874HyJk7u8ic1HOs5q/rO3Adu/1MueP6M/y60jo95yxOobDP8h4w71NE72Jn9J9rKOhzzVxUr/zi+Y/Fv+IEdnJrFUQcPbEsgu9h8oCHhJYHXYtIPLC6uVYBUsN4H0Cs+M1AMIu+Ze7cYzgVz+OZMflPSnfXoOjxrz/Pm+3ku49gQ22HzPp6xvnlW8U66HZ82/dDqmxVt/sPDrxmXT/NR5SSv8MC/8WMO352GePAwPuijPctAjMDPMfXwHkjMSZ82ONLJeG2wXS/1XkHmcUnLtSiUjnMjA3agCPkog3jMUybsgw3zcW90TMzb7xpRN+ap1wyhzzzsGPz6gm95z3BFQxx1915c74H0AePrFGHUgTFsBYweiQPafaxoRP7EjDEk7ehl3ECjy0fbS7ngrazgX+lmPrw7f2lWf/6ry7r2B7T8by8HMYuL8yHLGBHu8nf47B8ma75+z6HIvHQ9zIlz5K2jWInesZc2yMGZGJnXnL7UDuPg7g/8nAWD8Bn2vTkwaMcdhMZpg4MWtqKvxoJTvixfDxmOnNf9znx0QPc+D33dc7CJY0JjKDByMJb4yT5lrqE4120bG5ds8p9tzHzmIaN8hcW/8pVjz2BsqC3rwRM+1ytrFBlcS7FJZJIHcnS59YX9mWueyUNMtyf0yWvjbb7jl5jH91TyQDNo581KPwLe36ocHwFveXfWrd+XvfSR+h568sDX3qz0DUmKjRQrKS7a9i1K+/h4N23esGRePjrOj/V8GxdFy/TnLc30501MePJr1n0vwLaJo/JtxU/2sDwM1t6Rh62s+dK74lb9sR/fW2mR8tNnvhs1b1TyVqUX/hi2nh4uLVhGxuP7LI+3YeUhNEaAyERseHG/wutzetvY20P20uOrjB7+iXH/sBKbHXg+pLazmR/X3UHPhP3B4pUzpTjls1qb6B8blR9nvG6jZ21tvYOn/uMNeeKKa46nkm2W4+6+/I4uxxuF2nnw9HyQ2DdHqlPyUAohtOk319CGvzyE9DGGzr3d5zJmTEE3V3JDtxXzOy5t6IT+K/GlLde40H92uY9v4VQAUjbhM1upg/o6p8tj33vgan7vo93pcT/7rvd1HVayOle8PrfzWbZvzicWs1Ks7AVL8s76/IyM2VMTr0u+LYbANRaF5n3mRmdi0z05ezE4jKNvvzInscwZBJrajTOdxcp//vZhfDVLfRVJPe9Jj7nM4fkKWlzs2+5D1/7rWNZyztHw1w7SBu7Opz43e5bOHPRNHpHGuS6O3IJP+EE0CpX8KNo5vvHz8GvLS6t7YwBanj3l/6tQm/wsNNYSNzmvz3EhbWR1rdBn3Jn79JE6gdvzsf3ATrP3z23w7JMnNO2XjlBcofK+Cp1n/Jy+O/cc97hA9mHrOe7l3vex3ufePcabTeWtLq/AC61fLVbeMezM/hNtnTiccyy6OCibI4vvdNhLiy0JgSRyHgKlsZh/Zx8caKLUmSwSLsdy3x+Qs+h6ku18XKAssjwQ1qaQBZj/7kC/z1u1X/GZgboK5rtkeC4akuVItHVoYQz/Kad2Qk76yre14Onv10qnVZ9zGMNG2YCum638Z9jpSUcovTzgmyyzwdXmlk3M4kclx8QANOLTbMYWC/S/8QGUL5B5wIzXmJu640W/DqOOaX/409dtLg6QKzLWoQE552QuvS6nsoKrnWh3HHnZJz8gdsOWQPHsjy/rI+7S7fPLn9Ffe2Jf8J5dyiPsuNqMPseF4mmPsl0OL+Bpa3DxGfpx0abPudIEBrcKrvJBb+OAtv3S8L7LbB+wbBQe8hQn9PNQ0+mTWyMXRWUOSF/Gf+BZ6+PN9ONXus88POVQbbDL3yU/duMwiW0SO87tMHIfOQYZ+HVbfxmRPN4PbaNYWQdfbUhcxBfrojp21gaD9kG/ZCv5Lvw676OtnXdQ3dQLO9G+9lf8lb/iU/D0L9C5wDkWspauMSg9YeIk+oMfuYqW9+BjR3NZ5bzresOO4Bnz0GdOpy1voPwZ5+pjq7Z2Aipbh6EH3dBTZv0feYyHfBpCPs6FnnwYkwZQusoKLjjom39kYaPDfuMhj/nH25bHm37yOb+nEj8uck7RTp61EKjtkQF5pAfsb05SePTeAmV+LOdbvl9y/HK4hch8L6WFznwk/Pv4Pst//f5lQIqTFDD9aLhvXMLHtyu7XZAfmSJvbJd8GD87FrvGn571XBfQSC6JneNHYhofcvEWa34RHPj5C3vL9/FxcN5k9SPh46P3q++rNAaPj5SHn7Iov7k4+zlyixffZxxf0G88rWBiyXPBI+QNGn74hmJiHiYbr0W+mfPRsBV4nJ3P/Nre5DlyZse72PzmY+B350vt0iF2wGbap4/N7ZXNel/oSO8Rhh76xwYX3TY5Y5bh7h6bs/+db6X5z63xpmr8r76uT3WgnzXCmtAePdfY7hB5tKGycU9bPOhec3PfB8tO4DM3MmQddppzPL1yn7VK7Nf+Ic0Z3tK7Ob8pP/p2G8Cn69VzI/1ePT9puz63y+scYXx65QsN52c8NpA2c2dZuw4zTfCd22nDw3nKs4Q3OULa6jn8cVkrZSvpI6MxG7tWPBHDK1trizn+T74tJ3QcbQVvcYX0dVz4sh9k303BMf8wzAsUjJlv3YOC6w/z+OmIvOUM7eDnzOReU+vqMb610Qmn8zCyx8bJxykIF51RTBw/fGafuZszE/LXL0GPuTf+vVtf57m97QPa96+Apx3amntPX9k6+dH1IVytCeRmvM81TuGtXq4f74XghL4+qDngKD84zhHS13nYL3Tuq3Ben7VP9/2MZ6b1xf78rL7jGHD1J/8O0eVV+TtNeVln6v8AdUz4U99Z2Zn9J9oaaTjpJ4qV45B3LsQeXK8VO++cguMS2EWbJMfiYAxYl4dRkk4SoEFceiYQpMF3YZFQlYOEme/gqC//d2wFX/GZAWIQec/cu2R3Lp5F0mQMvQzubCx1IFLnDrWHcKVT7zM52Mc9GxEPchTA2GyyMeUhDjxpA+f5fYw2+PivEl/8CV38UgXL/mZlJVZ1k1doGQceICMjsnT+3qub8qAbcTDrIl7v7/ZnvvIAO37sVg/B/kdxtl2fQ3um5yHAMWWO74sn99iQcW2Jjbn3ghZj2Ji3WHn7kntoIy/t+vilB4yaL+9Z5n4vL2Efg4f3jgvtV3/uwXeO/dpZHYkZdXBMmsLYJocu++QntF8+3HcZlEO8Ps858gc3tk5eoj3Ph874j+63r6d/xgPa+LGdfHwoxTyLjeS/+k7JXf5GhsgOT4pFfkfPNbaUOfpUsZICKr9Ufj7Qj027xhOPPQcn7nLw3BcrWafYwMPh+MfWWUgtve7z4zUe9Ydw1gs7MWa/9hFfP+prxm0DnQtEfudFF9/2Q+/Hg1joVH4jTpmHrYhb8g734DE/eWjOexm/8k1cEdf4g3kzf2iGP3KXv+zfwW6nbqsZH7nh6b6LPuQ48JQpciW/dPlpywd87IJNzFehkUIh7fByD/o+PvJN/3ijkl/M/pofhBm2xJ49z7T9CZ7wqhgOX3Je3h75eMoRvJJh8PuzPuJNcZKiYt6UrLcp/+9vH8cP5Fhw5Md1/vnh0/kRcb9/knkUJ//54fMY94d1/AVwiqAUKMHn4mPg46PgLSbRB52RtcurrYH045fkyeSC/POix2vOEOgYPxKDx696E/PNhtr9/D7L77G3PM+3LJsP8AdyMkc8ILTct4gVePtPtuHLy1mB+Lh+skMa+uYVyNvs/EPmsVh55LjFueshJ52FyuTXM08vHqSjb7P131ys1Abdzu+x0/CT/lpA9fm7ipXQTYGBYsK1kMCeoX6RM+vTWGFMXYkr7s0zwPneMec4Hh2vc6HnGRE8L3GF0KQNPnLRtm/MuYuvxQsK2cOIoRZH7Vwnb+BDrM78muzq0GFkT27XhoPuuRbNNTlrq6dxw57Q9VZ3+voeJc/Mq/2p85z9wxi5W/orWZ0DfWkDuQ9+xYV6SY+5yrWFsz2ne/nv4Iou/LENulUeTwzNfdJF9n7t+jsObfIs+yz8tEnHgT9xTh7mDUo+8s3+aO5lTuQNnvu+z23X80DOMjte0IlP43/aXRba4Ve2cbzrO3LG8XF7/hme/e3w98jVPAeFNutjnLOPr63zBas+/mwNyX8H/18vVnoO6D4pn9Y5XP2wM23wEzt1fsJ/PYbEBf/qn/JzX9/yMP6JHWmWTOaZyNHpMh88cXssIe/qkmegzzX1Bv/Ye4662KpNDcd6zqq+49iuTqT8HXY91GcHO115KcfTYmVXvDOnrQBZkFngCND/Vsze3t5+fD9+UchxYRem03lP+3TS5b89tRG+tthIdFxWn9v8xcNxbJGH526zVbvba9VmDv0m1Tzk1AZGgDKOrcHVL/IioB3vARFelTR3eHe21lc7+CwRMhY59/ZVjy67bcZm3cSfYZ/Tx+yHjot9pikO82iX7R4fJsCRFj4T16Slf+jPRpeHlnpoSjEqfsV38V/oVLJSJqE8ezwwpsxd55KpDpbMI7a4aIPf1zW6uEFnA0C3HABik9pgwfUBufNNvz4v2boOyqydHBOW7MZu7IhMyK5M8KcPSL/j2gc85ClZ3SSu9tZ+K/t23TIevWn3MdvooJ2xJQVU9drB6GvMPUL0U+fOh76MPc7pNLXzq1AeM5zln8d/9r7LBY0c1HwL5W1p587rtfyjv2ozJ9dnb6jceqF78xCkPT595aseKIjmDU4e9Dkoqlen+TPt9+l3zR/EAXLCV3mA3DNG/DBum3zFZVwx5nrqNNKfddd/IIV+L+ax9ohT5XAMSJ9x3fvndvhXnpzH72wqjy4/7chQMuY+NjGP0dftRb851LwiruuRey70U7aua5cD+rzNR3GSolgvojGHvtHfHuQokJ3fr/hHinHwlhfy8VDGj/lw5buMM45cFPqA8OaiCJmLj3PnorDoRdGRQiaFRi5wfEOSeVWsrMLnh89vP5j3f/71YRQu+fg49MCVroVLZEdX5RFqM+PWfiBz0JMcO4p10wMdtgCHWAZ/2IZ56MWvgX/N25XYdrxJycfVjwIxfRQj9cV4w/KFHzjCpsaG6wq+yq1/hPbfwazJxBT03ef0+eoBpPe9N38on/Bu/t358W5cPjuo/4wDofjaz3uh/UL7hfZ75tdmFgZmPpn3uH9IbwfP/YxCJW/5v/HVGPxThzVY63Y3n35k7THPQzbrgzH6s1Zo5zL3GjuVQ8XJ2co8BQ1wiNtclW/hQc6gwKOMFuLDn1x3fJfh5Z+J0e1qx7LfsDffSdb2Ju7Gvty+F5Fx+MRWta/SP2Jzsb/VnFp/5e/HPuhf5dCO1/O/fsBGrnfnRUbn1dlTvuYz/XXt1y+Psom3g/B9dg07PRRmc67XTs/m9xjF3uc/jI8zjjG3g4kr42sNmYt+KzmU0XHtzT1+wJ60xYOWPBPX+Cp50+cb4jdzsXviXn9mTYQm8tR6WPsmekcv5nL19TbrhKz9Gm9bn29aV/3BvGvRsdMZfjiKluL9LISuNu0weev6ckiXwfYt3+MrNTrt+AobZ4/W/0B8g5/0kfNOfof9tDt4+BebxwamNAAAHz1JREFUd7vqV+cJwQFXf4MXWlmDnQZt5wmVR+h858143Dumnp0ufckniVH29+iTMyS48oAW+P6zlrZyhG9smhyavHznn16Do029jov2K3/hW3ZS18hd/TOe96/wWOGcb1ZKqBtCIWaDd0IWtFDU665YCZ7zgO/9i6zlpBw+2CizWbIpeiDBcfar43DmWPjTD8Acb1tm/uPGOxbzCz8Nr912EDkM2H7YpY+xJL59MjeQZ/rMz1gdPLrvwIf+3V/3zap9uxjGZrr3zyw3MvW+lczgrC51msekF5sUffC0n2NAkxlJQ/7PaILP1fkzj/m1gWUTE1cojptnpxH5Eh9dvt4GZz0nfmdFgQO/8LoWK5kLPRMmOLMuhXM9bGA75mkb8Los3gvh4/gqtzBWukX+2CCbS5cL3BwMfEhMkkem0HFOHcCZ3/0Nnhdj6JIrNBjruilb71cn6XAPLTdD+38WRuayG/JASz53dJV/B42P3bj9Mx/7fxX2OMjDim+iZLO9o/9a/tGP9bA0NvSxN1xtK79Z3909b5P6UfN667MeqqT3s/B9+lU8I6+xKW997RixxRj3xmzWVOUy+hkHT18FP+su3yU7r72KT2WQhvy472Pcr67Ef63bGUfddlAeXX5lYAx9K2eYB5Or4SUucmR/zj+faq9GtsiefHjdCxjTtt2W0GaMjyH3t/5O/Y7CA4VJ8CieMUbxjMKac/IPm/gRWdGHPg+0HPzVj9yeh4DQJNdRiOTHdFZFSz7aTb+FRouN9GXe9/HxcL+jkr4UPDOP+98+fj1/MZx5/Ud5RqHz+MdXz8uxYx78jFlsUDjZy9CR9Zc31GofIo+8EdMWQi3ivHHQ559yPBhA4/HXwPlhI3j5Nusobh4/gHQWLv1V8ePNSvCxZcVEisHGjnHEvdfp503cO579OPGYPaX+aRf6rM8n1/Sm1JxPlGcHZ/z5/u78eDe+42u/tjP3CPu4OPYBtZ/7ec8jtHMZM3kuQDfmysPYK7qP+0eNlW9737DX+RFwiiRv4+Pg45lkFOdKVmXuUFr0ubZ9kN/h0Z81FD1dN+K7lrAB9IOfuM9Y+uRNPiHPg0efeTBzj7d4xlcIHN+dOn1Ni3TG/m5B8vhn4aOtE8sWj/UBMc78jh/bRqbeX3OuOqlbh+qEjPM87RM9Q6tiJ7Z1ziNO8tds87UvrnI65xVYtl3HH/JBB77EDxdt+rrsOzqxe2hj77lYeSdjt/WuDQ35I1OXy7Z8xMMPxCE06XMeeLFx9ji/6z5FreRRfRB5zAXA6zi0sFf1X/3E/PALT2ND+owpL5D7+eKfFuOyTnHWKLI2iflOY9A53qYc582b/D7WyBMc6Gk7YWTFfubHqx5dnjv6q3Ubn7pnXWljU+yoXzuvyHW1YfyTeO64+qX3OR/6zEv8wCv89Gf30Ty/36NHx6Xdx2lDc39FbmXtcStd5hJ/jEmPfIzsV37Jj8mJ2nb62qtFHFh/Y5+mvsOLhVyv1uJmfZVbnfr9qn13PtiN/0OjSlRBvGfcNmM4q/9ZzLJQCVR5jSKOsOPOOJ32rh0Zm3PGoo/jGLsrVo5Nke+nHP/Nq8NEJZAcUNQ3C83/6j0mkshTQau9dhB8xlxA8+JzIYGzoj37RHrgx5/rhSitnV3t1087eJeswmfvHxPTrF/kj+y0vZR7BVc4+gv8eZyxbj/HsfnsD/BWPOkHVz3EoR9frvwHH+mbeMRlTBrA0L3aAdrKSNs5JX/GoQkN+oOfjZe2c9yIld9+ZdB+oRF7hX/o8sDIvXycBzShMtf50oeutJ3b8dRReo5575zYMQ/hPNipG/OjWw4g3Y6MSU8+oXP/n9HOnzY6umY7Xen/Kox8kVfe0Oz9v8JDmndw5nGH//q4ubpttuOBJjnjjs5r+cc19fiwqV4zH/vvYO0TvilTe0KP75n+q/fv06/iGrmNx5lXxpKzlBFc1kDWSezFWKchLvNdLzwEZA3kjUznO0/7rWRw7BkMPfLfNQc6Z6Y73+/w7M9BsOymXj2P0GaNo2cKgRYsKdLWAw60uOdCf2QJvX1+ohhGEWwUwviOxOPNPuUbHwnnzb6jQAY+fVwpWnJmKdvAV9vLH1rokAe2HHLBIXfzlqRvSlJcrKIlBcw/zzcnfbMyb1fya+Hfx8fD+U5LPhrOle+o/OPycW+Kk1y8bSnuvz/xXZbBq/xZeVo7MqbsZdfEAvejaHO+lQKu/5jO/sbcYZvDdhR+KVSOt1mPXwI/v6fStysPW+MHbDRsfBSHh68Of1HU5MLG8lHG7g/GuHZx6fgOQjP0PJNkv0G2mebq/r35Y6ZxN99z4s/Cmd98321H/uk5aGez3o/tnl2dJry9F17ledw/ruMrn9ScsVeMNyrrO0Hx47Or60/bfzhYfNnJDK50tYeyes+49mTMfvEcS97LV2IwljjPW1cjPo5PpdWLHVVUlFagtmB9Zq1qZ+EVX/kO/FasBC80yuYzDfR55nvGwJl50ke+ZDx8cp+1mPU4z+M+8+QJXp2/HcPm4krbe/3VoWM7OMs+3+tDaGoL2uA5Ns/p93fFyo67au/knvuZq/9mCK42sc06yD/iShfmZbzOC/3HcxjrMhZu6Etb35vPu98ZUxbtyLyau/eveFcZcm5kHVmY7Prbd5nztxcrs97+kmLlQq/oklzQ9bKNnXpbu/V+x/WHY9rOcfv7ffzLOS0v5rAuOp15jnNfgcztV2hXHzFDXvAseUeT+ZEzuYT5npmYmxyIv7RnxdEYXxQo+55OXaf/WY/rfc/as/xd975Odu1ntJ+N/aMnsx1T+hHQoOgELWipMHD+CLj44lrMFO+9BcsY63BWO6y6yO+KlW62KVpS7Kj/DiaB1MJR59lBz+67HZ+1s4B8WMwmCj5O1uadj7SejfcAEX+mpT92UD/tYA/8VfvOPyw84m6WC9nnhT7jdHvQZny2x85nu/5Ox6QG3PGmPwmlDjGRIw+4q7mMswF64MxmmE1w5jOPhfYjT+SGV660sS34zunj9sf+KarSp/7O6XZyToc8vGtz84c0On/pARnvdLl3jrSNXcd2UNvDC1spC1B5gGWX2EM+HYdNJFc94Oz42q8PoSNNx4D2/RVQuu+hpR13cKYljxm+ijfPu7sfm+yx0SbfXjfb2/k3m/F1vg9LeVDK3hAfXfFe95txDJxp/BX3q5za+2Ye3U+uhd5HO7GQGFfu6i97MEa/PGbcrJ0q0CVXVS7pfKHB/E6jj+/atXYrP3ZcZdtBcedx+123jNOnTtqu2wr9cpFrcvV/NpGDcp+PmUkP3HV+It/UL0ufBUv2fB4ox3cusk9UQZOCG/cU0ShYVr6qNnxnfdFrFPeOB2jyIV9TYTExkLcsr29a9rcpeWvSoqVvTdJHe3670o97h17ewEzRMj/WQ/+g9/DRucSltkbu2C9Fce6R3QM/h3XWcf/xEvrUP/iJeX4N/POXP37wS+CjCPytvVlpsdJiZCtwYvOzoNwKxxQ0jRviBF5exo9xpjxC++8gdkBf8DoP7l1Pz2DPFau28uzgak7v250bX+3f8V31mzsY0x7aL+vU3JZxxqQjntD+otkf9sq24gU+7h/X8eJ37T/mtb3K5xPleQY7LeKLdZw3p7+d+vUYAB96PQY7DcfBKf0fbeYYMQhP8JmbGHeNXW1CbICjPNEze3qPG9tdLufMEFyf46QNdP/uNHo7NvDst4bgzFdiKWvZNRcbeMZ8fB6QRp+LnZQnspRPer9zO07Oq3Wm7Di9LZ072GnTLnzPW2v4q8XK4tN5VltZZp/3+y67/iAe+WoCbCwNeGG3vnewH6fYc8UDV7p9fmjU81n2mp7X6xzSdYNGvxzrfTOf4Gj32KTrTds8IT2g6+GverOy04bfWJvHvtrX76rtOn4Ga55+j85Dj6n4q70T//EnPteOyqqdxJvHxZv7uTeGiJM6P5VfwXH+DKUnVA7x7DcPKLvjQHN4f1u9j9uGVs873EPPeAYvbzrXP2lj68q/z/zC2PxHnYca3Kt/yipUf2XNXlHrZ75/lc+M97cXK2eGGOY/Xay8BlslDvs71CG9rztn1XbODjonwZ1gNMAdA87z6et4q/E+37Z46jD7ZL7fFSntv1sM4cdGwfW4qLKZpMikbEB0I7C7jis7MN7nuRjEVc+OQ9v+OdnJlyRGUpD/PF97AuEJLolFesAkw8dNEprgo3unQ5uxfl2TaQ5c6ugDm7LBD7rS8SOA6tB5hUfJ2HGky4FYO8Gjz7eNLPJDHy5pQUc8cYDd/p3+jkenMbe1M3rLTzrxRWwWfUsHcLi05RW3kqvyit8hY8xXX3GVsffbN8NO767t3Du8Pq7er8CZPr6RlmNC+38V/jcVK+dY/lXbMP+1/Lr2Ez4fNBb/sEjc5g0YcYwRfExf9z/3XsZA8GutsP6kK47QuUL776D0sj5r/d7Nc3zHz37og8s9ED7hWX3Syrj5OXjmHeaYf90HoImNsMu8F8iLglcvWI6PIfsr1HzHo8XJVkQbhbOjYAkdeFMM5QEOqPyMdT0dUy4e9t5TrKQA6Q/jULT07UiKjnlDM78Qzj0Xb2b6EXPumc88YMYrXrAT8sYu5Qdsh9zsK8ofm8berI9RrOSXUMePeb2Ne/UeNpDu8Z2V463Ub7E7H8PnPn18l2V+iMc3WYW+aenHw5W188l6iOzuJzNexy9djalHmFgqPzoHaL55Bt+bP5RPeDd/Pi++914+74GxQdYf7X6f2M+apl+6wYl9ez8Pd8ZQHvw48/VzatEQ13MscSf9HdR+PkQGr4qXu3n2E1O2gcQV64CzHddVl+BG16t9Og3a4DjXtvHrvXPg2eOQcXAHHvY7ChtVUKw3K9W/w9jCZy3gVccez5GVM1ZeIuE++xJ9sb/yzjBzS9d5nPuOE/1zXjSOzN3k+Vz1z4M+V9ra0PUPzgrPfuF1fnyHDPb/LJzpS+fstzi1g8dH+sEf6+R4k502fpDeDspnB53HePe77cH32Jdj0+sayP4bO2F74pT1wUVbvvBh/rw3dv7iQsd9x/GKjVo3icPn/jUepCOP0s91EDr2C6954+D1F75ZWTpgw6xl1/PIc7u4eLG/cqb0D3i8cVnrq85I+ChXPU/v7Fe4+vb6PIb9nSuMf8EPT+Jkjgv8VD64+lifAp/joGvm6ncgffDsz8p9XBzoG89A5qUvZzzw/r8tVuoEnaoBvWfcNmM4qv9ZwOpvVtpmbPXnuFAaO/yZRmR0IfRDRjZBN1AX3rz4DTag+va+3l6Na48ddM4O7ub1/nkuY/HVdTEoq/idBm37xQPe/XV/rNr9ELJqh+fePyzYvuGAr9xzPHYd1IUkYxvIouZiLvfo6Lh0vWfMB7xsbtnkkIlCnf/5WPGlz/WADG6QJEA3RdviyZe5zEFO+4DSZMxEKq3oVQcmcBhDTmmgC7JLhzdnlIE+8TIeHoyHVvSJXDzA5UvVtZ809Yk6SZd7D9DQoF9I2/niQ3e+unzOifw1P/JFZmlqK/l1W+7klRc27LrIN/Oih33PoPQ6b+V5dV6nYVv7SxdaqzH7ZviMN2PIyNXtII0Vb+mJ8+vQw1rgmUPGwem6tle8TvzN4ek6p/5rXAeyxNYVL33q+gzuYnim97P379PvKjcxDF/kpx1fZ+3oc31c41kPzNvp1u1h3GS9uC91+GvrSznl03m/0tbuM6790GWs7pG9+pznONA+dLbd+2d66ED+BjoGjM3xS65REDs+Cm7bNygtpolLwZI+6JD/3LPYA7JX5KENHsqmDN6zZ919DJzi5PhuSeKHPI7+x8UYBUvekqToeb4tySH7KErmY+UpVPb5KXZe8w66eCWeMo7cPnzqGyD9PGCNYuX5NT5V1FBPIBc0v37jo935gR1sbDHYtyfHx7u7D/xYffd1ixfXiLzKr8mr6qMMQvvR49mFb8Gd+UDHtSvNFXxv/php3M2/Oz/ejc/87u67ffE/+PS5xoxx+hzLOuNcmPNTP1MM/Si2tR918Xsl6bvK87h/XMcrj9h/Fj7Pj0MWDcb06w72nAFNYoW1kPVe/+yWH3rHRu7rtaYeca42yprLOtF+zKGNHPC2H8iFDsN22M9C1ijiZu8ez13jJYXoPT9/5X6997O2wz9vTqc4aR/yHB9FP3LpTn713sHoER2JDXRV3+SdFL4SN67XslPZIn1djr5GxVOO1VhiFf7IkbXvvJ+B8trB8g+8VlfszXzWCjbnoo38XddV+07m2DmxtJKR+doEKD3m6RvjkjFsRn/G6vmKMXJDFZyLFmOdN/fRJfEu//gEGwRf/4Ffc4ouNCu3p18+zOWKza9rw7HQL/s7d/jhyFkjf23Ovq+MhQdyZB+Nf/3xyVU8TH03vFnfJS+54qB95EPslvW2Ph9pW6E2EDo3vs2a6TEV+5dPpKNPjQd8axxB++qDOU8mP8BHOYTSF9rfIWPwQuYdnv3wSH0ksYzcPbbP+OF5qe0x8ruLgbnOZh3ubt92XD5C5Y6OrqM9lM574d/yAzsoPxukC+a4hbA+9ko7RiKpcLmQCKIE0qvFSuk4rwerbR3iPbA7Z9V2zg46Zx7f9YPHmIvNeV0m2vbPdGa8Oxvrlx28WwyRY+8fNxwPmejVZe739KuX0A3dexY2NJlnn/To6/QY7/xNeBb9KL7NSUyaQmiD4xz1MInKW/wZOi5UxkA3Sw+o30YRMfplrP9Ko8VCaDH/w8fPZyEYvvqediXBOpi5sSo7uoArvfRXonYjUKfYrz56ji/USxrALosyCaXlPGiii3Jg6yRvbaMu681Oe0pP+kLGZ5nk1fmiK7zneHC+NKQrvzso/g52u0gL3N6/m/tKf+I1tlMX58HDtryF9v8qvOqRPEHO9iHojv5r+Uc9sqG7T2RvKP93Xup5C4/DWD10yeuvge/Tr3Incs/xm/WZf+awlolpdAY3+aDG6GNM//RY6HaSjvjSc73M8YVMySPhxbxnl/TNNc9wV2PKzRi8e4wzpo1mPPDRRf7el341Js3QL7s6P3tS/imHHsqSXAadQ64jF1FEo48CGm/+8b2KH/mexy88NOdj4xTZPn3OW+zsB+R+ChjJlzkIsycxhhwlSw7I3CNvPqa9/4EdCoy+TUnbj3dTbOS+v5npm5b0W6wEnzcsGaNtoRMIXnJqHgBjv8hljCineNgu9ouOyRPkizxEcz/WdytQOgebUqjko+BAC5MWgEeB2BjBF7QtXPb+QwY+pk/ceCFr+Tb7hbwZ65f9ievEzKqN3uDKwziFFu2ce5M3l+3bh8mrXF1G2nf55+78eDc+87u7j32N78Q2cYOdiHUu2vQN+Y91z7pwPGskvgo/7JcYmn+d9yrP4/5xHX+0pYXPxGTN9zvy7+cnX4CH7qwL8knOQDmf9dgwPmKn4M+5M+ss5zjxpc88ZepjsXHJIv7Qj186H792HjiKlkeBcuzlPpedD9PhEfp5VuvFEn4wC7rQZF+FxlkIPZ7rsCd9yqF8ydflW/R5dtX8xBSxwWXeJ6cmppKjYteKv9gyOct254eO3Y7dtvNYaMdnxDBydFo/017x6/KMuNQ/S5gzwrDToliZPF3PBPO9NtnB2Jq1l9jqOtac0Ges28x8aT8yMkcZaDMmHfuFM0/xmaPdwEVGn+9qjw1O0S8b9PXG/H4PXXUAnvuXtj/XiHYXlkzk5JyRUzS+y9HPxo0F19NYe+ylynMHX9hfxtr2d0HGPk1cl17YJzm7+ka8NT/oD+w9X5kfGrF35RfvH+dg+yp4yx+82Uedd8XXen2KK5z5cm88And49odf1gd93JuTlDW42M79hbXE9V/8AzsaCNgXVAX01dAYq/9Z0LI6K6R/9+ec3fhdv446nTMWVxzH2GXRnYmgguRufrdDcK+26YG3ajtnBw3meXzuVw7wGEsQ1+J2XCg9cG0DHRfe2Vf/7OCzRMhYeLfFM/nHg1fgteDEXPTUFrMujLORhEf0zIGUh7jwdq722iUvaQPjxyS/bE557Vqczo8+Eh14HRc+9HfcVTt41w1t5oM8bJYUJrlo0wc93p6ULm+CMq4OHz5+Og9a4Ohz2vD1YF8yxNbSA0Ir9KIP9vaAwbzZ/sqOfDxAOz80ir6yzHDmDX1pKjd93b+Rfx07yNFl6PThLe2VHI5BA555+LcgEPvPm1ynT7vzXrVn/PleuTot2r1/ntPvxdtB9OLChtpqRX+WvfP4lXaXCzqXg814WLnmr5nXa/lHGm7mxJT/Pa4Y6LRnfXf349B4Huhq34EWunWaP9N+n37XeMOf8ER212rPs/obSBybixPTmTf7Z9ahr0XHil+94QDNrNPKI+SfnV3tT1w+5kfHkf3ZpQ/AJ2dw0UZWxphrGxi80h0Zo2P6HNeeHhyx3eqBhn5wejExdrB4kqLZ+I7KVmCjKMlblRQqP3z8+uPfv3/58funb/n+yqOIyT2ySb/vC+jFmDkY3dJ3/Ude3nzMj+n48W0LkkD6LEzS5rsp+4/p8DFvCp4WIy1Ugks/9xQrffMSWr1gWfH4GB+M4aPyXfdB9h6LGKNY2dYhc7gSPyk6Uvyl4Du+s3L8wM5j7Mwf87Y4bGGzFzSxZ18fxhr9xodyYP9+2Z9YYE3srux/nY906DP/7OB784e0hXfz786Pd+PyeRXqU2Kbtck8Y537vl47TedhZ9qOaVfux95z7gvZI8QLfNw/ruNF1/6v49fqOa9BL+dg2qMY95YfJ0T+3YW8jCGzeqK7OVr5Z1j8s66S++STWIPOPG++l47267aLPJyHvv34clzqm3XJOc19tn5UCJryoT1izGLxKHqS57i+plg57FVv9I2H8odiZfaV2KV8vF9XscHg/2R/JH8SU543wadNH2Oz37BPv7qezPWyX6gc0ENmfMPVaa3aM//5/hk/xnZ5w35iVhr4yX8K0UZ25dzBO/u7XhPnifXoEP9oD8bRX3sBlWvu006M8wkxeDifPsbxIbFS97VXSBdY+zfPVl/G8xU00bfWVGTVBl0X2rkPX2h2eVkntYcl54w8cfkneOk65P0bipX4238SDHmO53TjYAfv9ochL29tnp98IBdy7qvnc/wQH12fl7GvtoJOaOm/+NA+YwbY40RfGBPC4OdlJWMQfoxDU77Czgea+toYkC54fT7jxgBz0HWOB+fMNIpn1gX3yE38ceaj3eVLXkSHI+8eb0A/81F/WZD229vbuGi/8qfsQnUAIp/9O/gKjxXOP3YFqWf9XbhVOw4qY2tc4TNDvjImnR3cGcn+85B7Fta6gY/DiRXrFZw2p9kGyAUv++XLPYFrP441qGnbr17O815of+DjYepX9bvS77ZJ+ypH8R/JjQPaymatD11rQWchozt8oV2LOzGkXZSrbLYeF18oP3nmPgsrfUmc9QB43ejkC1ROIHSUGblp0yffHZSe48qnXnf6//4pH/UGn/ZvHz4em2raysm4yVK5lFEZgPJFnozHrn1Ox5/bxoNwHp/vd3j2a5cdhB5j2g1IX59PX/Raxdc1bqAVW6XI0B+miQ/GZx2e3bMOxn+4gIt/lqwS8a7PPOw/gYBdHtpsZDlE12Gg4ygrfVx1UOr/Ta28B/5Yw35MZNJjJ+ur/fqJjZYHG96m4EHl89cvPz59/XKbP2p+/KJexgO+xG/cOyakb7wR4pshC3iXv17V8+/Cm/3Z9Ub34b8jpjmUkddSdE8RDlswp68P7pmnbZ/BzCv7zvO4h17y6dcRn3UmyLzI7Bq+Qub3C36sSffOzo+2vlVm74XFK3HhHHmAh6yfv34/36rLR67//PHx0/cfv3/M9fHTHz+4vvLg+scfPz7z66Rvb+P6TOGXQ+p4E/GPH1+x8VhHVajjnn5wLOxR+PtMkfJ4G5ECH8VBi4FAf7kbPOYOOuP7I1MQzA/d5CPZFiKh55uOvY+5/EI3fCxKggdteEHLNyCdLy14M1axlHiqeIhvsSv+5p9owG7n3o5fc5j3AZE5+AufiAukD1qJ5xzckcO46OvdOHBe5AsfYgg6c16HH32MXeMmMaNMwbvKpv7KXDJVbDI/vFM45n53aZd6oAo/ZVQ+9FPXDrvdVm1xM0a+SM649qtjne/8Z8+Mf51X+8g2j577yVr+Jb2joJiiXz0MavsO0QsbaUf8gV+5jx+yp8eeFVfGxWwz7S1+92XmhB/93K/mKws+dbzTpb3rn/F+9R77QgO7cG7gok0fY8rRIWPaDshaic2zntCL9UgeZbzL2On0dvdzp9/nrtp9rfdx5ep04SeO40DlQIfk/hSjrrhXPc0d4Di/Q/rVnX7lENLX58pL+EgLGydv9XwlH/OJMSif6BlZVm1eaIAe/KCB75RLKK0OlR+a8PTcif2498qvcecFi8RF/fMPGvP+kXn5pwNjJXNirOs+22i+hxY8zcHqA56+dk7Xjbb9QOY5F5o8Z3FpK8aQizH0Zw2NH6/7ZHGTH9y7PjugV9ZM/IqMkZX96Mq/yzK3lTv9j/lbXVLAOgr+x3ftOlecVbHr6xuyW2CsZxifCe7Otf1ZZdmebD3rp+2FfRy5tSH2x24rvD7HNnjE+8dv3358wvbkMM4Wx8X5hvMZ57ovrDvw4Xec6T5+e/vx+xf+mRJfdVuWPffrruK6ZEYm6XVIf9cNXYmz/qJSx39PW3vtYOe7kq/7f/V86rhj3gPpe4+sHfd/APJFGPr9ehsH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L"/>
          </a:p>
        </p:txBody>
      </p:sp>
    </p:spTree>
    <p:extLst>
      <p:ext uri="{BB962C8B-B14F-4D97-AF65-F5344CB8AC3E}">
        <p14:creationId xmlns:p14="http://schemas.microsoft.com/office/powerpoint/2010/main" val="1239479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1087A4-ACC3-9A47-8FE7-314E4349FB15}"/>
              </a:ext>
            </a:extLst>
          </p:cNvPr>
          <p:cNvSpPr txBox="1"/>
          <p:nvPr/>
        </p:nvSpPr>
        <p:spPr>
          <a:xfrm>
            <a:off x="841248" y="4379683"/>
            <a:ext cx="8229601" cy="503792"/>
          </a:xfrm>
          <a:prstGeom prst="rect">
            <a:avLst/>
          </a:prstGeom>
          <a:noFill/>
        </p:spPr>
        <p:txBody>
          <a:bodyPr wrap="square" lIns="0" tIns="46800" rIns="0" rtlCol="0">
            <a:spAutoFit/>
          </a:bodyPr>
          <a:lstStyle/>
          <a:p>
            <a:pPr>
              <a:lnSpc>
                <a:spcPts val="3200"/>
              </a:lnSpc>
            </a:pPr>
            <a:r>
              <a:rPr lang="es-ES" sz="3000" b="1">
                <a:solidFill>
                  <a:schemeClr val="bg1"/>
                </a:solidFill>
              </a:rPr>
              <a:t>Antecedentes de la Tasa de Rotación Laboral</a:t>
            </a:r>
          </a:p>
        </p:txBody>
      </p:sp>
      <p:sp>
        <p:nvSpPr>
          <p:cNvPr id="4" name="TextBox 3">
            <a:extLst>
              <a:ext uri="{FF2B5EF4-FFF2-40B4-BE49-F238E27FC236}">
                <a16:creationId xmlns:a16="http://schemas.microsoft.com/office/drawing/2014/main" id="{310E9CBF-029A-0E42-87D2-3E4824ACABBE}"/>
              </a:ext>
            </a:extLst>
          </p:cNvPr>
          <p:cNvSpPr txBox="1"/>
          <p:nvPr/>
        </p:nvSpPr>
        <p:spPr>
          <a:xfrm>
            <a:off x="841248" y="3339643"/>
            <a:ext cx="914399" cy="914397"/>
          </a:xfrm>
          <a:prstGeom prst="rect">
            <a:avLst/>
          </a:prstGeom>
          <a:solidFill>
            <a:schemeClr val="bg1"/>
          </a:solidFill>
        </p:spPr>
        <p:txBody>
          <a:bodyPr wrap="square" lIns="0" tIns="0" rIns="0" bIns="0" rtlCol="0" anchor="ctr" anchorCtr="0">
            <a:noAutofit/>
          </a:bodyPr>
          <a:lstStyle/>
          <a:p>
            <a:pPr marL="0" marR="0" lvl="0" indent="0" algn="ctr" defTabSz="914400" rtl="0" eaLnBrk="1" fontAlgn="auto" latinLnBrk="0" hangingPunct="1">
              <a:lnSpc>
                <a:spcPct val="100000"/>
              </a:lnSpc>
              <a:spcBef>
                <a:spcPts val="0"/>
              </a:spcBef>
              <a:spcAft>
                <a:spcPts val="400"/>
              </a:spcAft>
              <a:buClrTx/>
              <a:buSzTx/>
              <a:buFontTx/>
              <a:buNone/>
              <a:tabLst/>
              <a:defRPr/>
            </a:pPr>
            <a:r>
              <a:rPr lang="en-US" sz="8000" b="1" i="1">
                <a:solidFill>
                  <a:srgbClr val="344472"/>
                </a:solidFill>
              </a:rPr>
              <a:t>2</a:t>
            </a:r>
            <a:r>
              <a:rPr lang="en-US" sz="8000" b="1" i="1" kern="1200">
                <a:solidFill>
                  <a:srgbClr val="344472"/>
                </a:solidFill>
                <a:latin typeface="+mn-lt"/>
                <a:ea typeface="+mn-ea"/>
                <a:cs typeface="+mn-cs"/>
              </a:rPr>
              <a:t>.</a:t>
            </a:r>
            <a:endParaRPr lang="en-US"/>
          </a:p>
        </p:txBody>
      </p:sp>
    </p:spTree>
    <p:extLst>
      <p:ext uri="{BB962C8B-B14F-4D97-AF65-F5344CB8AC3E}">
        <p14:creationId xmlns:p14="http://schemas.microsoft.com/office/powerpoint/2010/main" val="4241071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001A8E-6F43-7245-80BA-90F7C826EE11}"/>
              </a:ext>
            </a:extLst>
          </p:cNvPr>
          <p:cNvSpPr txBox="1"/>
          <p:nvPr/>
        </p:nvSpPr>
        <p:spPr>
          <a:xfrm>
            <a:off x="504794" y="1517650"/>
            <a:ext cx="9542524" cy="4452501"/>
          </a:xfrm>
          <a:prstGeom prst="rect">
            <a:avLst/>
          </a:prstGeom>
          <a:noFill/>
        </p:spPr>
        <p:txBody>
          <a:bodyPr wrap="square" rtlCol="0">
            <a:spAutoFit/>
          </a:bodyPr>
          <a:lstStyle/>
          <a:p>
            <a:pPr marL="342900" indent="-342900">
              <a:lnSpc>
                <a:spcPts val="2000"/>
              </a:lnSpc>
              <a:buFont typeface="Arial" panose="020B0604020202020204" pitchFamily="34" charset="0"/>
              <a:buChar char="•"/>
            </a:pPr>
            <a:r>
              <a:rPr lang="es-ES" sz="2000" b="1">
                <a:solidFill>
                  <a:srgbClr val="344472"/>
                </a:solidFill>
              </a:rPr>
              <a:t>¿Qué entendemos por rotación laboral?</a:t>
            </a:r>
          </a:p>
          <a:p>
            <a:pPr marL="342900" indent="-342900">
              <a:lnSpc>
                <a:spcPts val="2000"/>
              </a:lnSpc>
              <a:buFont typeface="Arial" panose="020B0604020202020204" pitchFamily="34" charset="0"/>
              <a:buChar char="•"/>
            </a:pPr>
            <a:endParaRPr lang="es-ES" sz="2000" b="1">
              <a:solidFill>
                <a:srgbClr val="344472"/>
              </a:solidFill>
            </a:endParaRPr>
          </a:p>
          <a:p>
            <a:pPr algn="just">
              <a:lnSpc>
                <a:spcPts val="2000"/>
              </a:lnSpc>
            </a:pPr>
            <a:r>
              <a:rPr lang="es-ES" sz="2000">
                <a:solidFill>
                  <a:srgbClr val="344472"/>
                </a:solidFill>
              </a:rPr>
              <a:t>Indicador de flujo laboral del sector del empleo asalariado formal, que permite captar las transiciones de las personas desde y hacia el sector, y dentro del mismo (Beccaria y </a:t>
            </a:r>
            <a:r>
              <a:rPr lang="es-ES" sz="2000" err="1">
                <a:solidFill>
                  <a:srgbClr val="344472"/>
                </a:solidFill>
              </a:rPr>
              <a:t>Maurizio</a:t>
            </a:r>
            <a:r>
              <a:rPr lang="es-ES" sz="2000">
                <a:solidFill>
                  <a:srgbClr val="344472"/>
                </a:solidFill>
              </a:rPr>
              <a:t>, 2020). </a:t>
            </a:r>
          </a:p>
          <a:p>
            <a:pPr algn="just">
              <a:lnSpc>
                <a:spcPts val="2000"/>
              </a:lnSpc>
            </a:pPr>
            <a:endParaRPr lang="es-ES" sz="2000">
              <a:solidFill>
                <a:srgbClr val="344472"/>
              </a:solidFill>
            </a:endParaRPr>
          </a:p>
          <a:p>
            <a:pPr algn="just">
              <a:lnSpc>
                <a:spcPts val="2000"/>
              </a:lnSpc>
            </a:pPr>
            <a:r>
              <a:rPr lang="es-ES" sz="2000">
                <a:solidFill>
                  <a:srgbClr val="344472"/>
                </a:solidFill>
              </a:rPr>
              <a:t>Se calcula como el promedio simple entre la tasa de entrada y la tasa de salida. </a:t>
            </a:r>
          </a:p>
          <a:p>
            <a:pPr algn="just">
              <a:lnSpc>
                <a:spcPts val="2000"/>
              </a:lnSpc>
            </a:pPr>
            <a:endParaRPr lang="es-ES" sz="2000">
              <a:solidFill>
                <a:srgbClr val="344472"/>
              </a:solidFill>
            </a:endParaRPr>
          </a:p>
          <a:p>
            <a:pPr algn="just">
              <a:lnSpc>
                <a:spcPts val="2000"/>
              </a:lnSpc>
            </a:pPr>
            <a:r>
              <a:rPr lang="es-ES" sz="2000">
                <a:solidFill>
                  <a:srgbClr val="344472"/>
                </a:solidFill>
              </a:rPr>
              <a:t>Elevada rotación laboral no refleja necesariamente un funcionamiento apropiado o inapropiado del mercado de trabajo; esto solo puede determinarse mediante un análisis empírico (T. Entrada &gt;= T. Salida, calidad de los nuevos puestos de trabajo, motivaciones de las salidas, creación de nuevas empresas, etcétera) (</a:t>
            </a:r>
            <a:r>
              <a:rPr lang="es-ES" sz="2000" err="1">
                <a:solidFill>
                  <a:srgbClr val="344472"/>
                </a:solidFill>
              </a:rPr>
              <a:t>Albagli</a:t>
            </a:r>
            <a:r>
              <a:rPr lang="es-ES" sz="2000">
                <a:solidFill>
                  <a:srgbClr val="344472"/>
                </a:solidFill>
              </a:rPr>
              <a:t> et. al., 2017).</a:t>
            </a:r>
          </a:p>
          <a:p>
            <a:pPr algn="just">
              <a:lnSpc>
                <a:spcPts val="2000"/>
              </a:lnSpc>
            </a:pPr>
            <a:endParaRPr lang="es-ES" sz="2000">
              <a:solidFill>
                <a:srgbClr val="344472"/>
              </a:solidFill>
            </a:endParaRPr>
          </a:p>
          <a:p>
            <a:pPr algn="just">
              <a:lnSpc>
                <a:spcPts val="2000"/>
              </a:lnSpc>
            </a:pPr>
            <a:r>
              <a:rPr lang="es-ES" sz="2000">
                <a:solidFill>
                  <a:srgbClr val="344472"/>
                </a:solidFill>
              </a:rPr>
              <a:t>Sin embargo, países desarrollados con mejor calidad del empleo tienen tasas de rotación menores a las de América Latina (y Chile de las más altas en OCDE). </a:t>
            </a:r>
          </a:p>
          <a:p>
            <a:pPr algn="just">
              <a:lnSpc>
                <a:spcPts val="2000"/>
              </a:lnSpc>
            </a:pPr>
            <a:endParaRPr lang="es-ES" sz="2000">
              <a:solidFill>
                <a:srgbClr val="344472"/>
              </a:solidFill>
            </a:endParaRPr>
          </a:p>
          <a:p>
            <a:pPr algn="just">
              <a:lnSpc>
                <a:spcPts val="2000"/>
              </a:lnSpc>
            </a:pPr>
            <a:r>
              <a:rPr lang="es-ES" sz="2000">
                <a:solidFill>
                  <a:srgbClr val="344472"/>
                </a:solidFill>
              </a:rPr>
              <a:t>Estudios suelen calcular tasas a doce meses y considerar puestos de trabajo (no NT).</a:t>
            </a:r>
          </a:p>
        </p:txBody>
      </p:sp>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2.1. Antecedentes Tasa de Rotación Laboral</a:t>
            </a: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8</a:t>
            </a:fld>
            <a:endParaRPr lang="en-US"/>
          </a:p>
        </p:txBody>
      </p:sp>
    </p:spTree>
    <p:extLst>
      <p:ext uri="{BB962C8B-B14F-4D97-AF65-F5344CB8AC3E}">
        <p14:creationId xmlns:p14="http://schemas.microsoft.com/office/powerpoint/2010/main" val="250683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001A8E-6F43-7245-80BA-90F7C826EE11}"/>
              </a:ext>
            </a:extLst>
          </p:cNvPr>
          <p:cNvSpPr txBox="1"/>
          <p:nvPr/>
        </p:nvSpPr>
        <p:spPr>
          <a:xfrm>
            <a:off x="384661" y="1294215"/>
            <a:ext cx="9542524" cy="5225533"/>
          </a:xfrm>
          <a:prstGeom prst="rect">
            <a:avLst/>
          </a:prstGeom>
          <a:noFill/>
        </p:spPr>
        <p:txBody>
          <a:bodyPr wrap="square" lIns="91440" tIns="45720" rIns="91440" bIns="45720" rtlCol="0" anchor="t">
            <a:spAutoFit/>
          </a:bodyPr>
          <a:lstStyle/>
          <a:p>
            <a:pPr algn="just">
              <a:lnSpc>
                <a:spcPts val="2000"/>
              </a:lnSpc>
            </a:pPr>
            <a:endParaRPr lang="es-ES" sz="2000" b="1">
              <a:solidFill>
                <a:srgbClr val="344472"/>
              </a:solidFill>
            </a:endParaRPr>
          </a:p>
          <a:p>
            <a:pPr marL="342900" indent="-342900">
              <a:lnSpc>
                <a:spcPts val="2000"/>
              </a:lnSpc>
              <a:buFont typeface="Arial" panose="020B0604020202020204" pitchFamily="34" charset="0"/>
              <a:buChar char="•"/>
            </a:pPr>
            <a:r>
              <a:rPr lang="es-ES" sz="2000" b="1">
                <a:solidFill>
                  <a:srgbClr val="344472"/>
                </a:solidFill>
              </a:rPr>
              <a:t>¿Quién la ha calculado para el caso chileno?</a:t>
            </a:r>
            <a:endParaRPr lang="es-ES" sz="2000" b="1">
              <a:solidFill>
                <a:srgbClr val="344472"/>
              </a:solidFill>
              <a:cs typeface="Calibri"/>
            </a:endParaRPr>
          </a:p>
          <a:p>
            <a:pPr>
              <a:lnSpc>
                <a:spcPts val="2000"/>
              </a:lnSpc>
            </a:pPr>
            <a:endParaRPr lang="es-ES" sz="2000">
              <a:solidFill>
                <a:srgbClr val="344472"/>
              </a:solidFill>
            </a:endParaRPr>
          </a:p>
          <a:p>
            <a:pPr>
              <a:lnSpc>
                <a:spcPts val="2000"/>
              </a:lnSpc>
            </a:pPr>
            <a:r>
              <a:rPr lang="es-ES" sz="2000" err="1">
                <a:solidFill>
                  <a:srgbClr val="344472"/>
                </a:solidFill>
              </a:rPr>
              <a:t>Reinecke</a:t>
            </a:r>
            <a:r>
              <a:rPr lang="es-ES" sz="2000">
                <a:solidFill>
                  <a:srgbClr val="344472"/>
                </a:solidFill>
              </a:rPr>
              <a:t> y Ferrada (2005) utilizando datos de la ACHS para el período 1996-2003 estiman tasas de rotación anuales de un 16% en promedio, siendo las tasas de entrada mayores a las de salida en un 1,9%. </a:t>
            </a:r>
            <a:endParaRPr lang="es-ES" sz="2000">
              <a:solidFill>
                <a:srgbClr val="344472"/>
              </a:solidFill>
              <a:cs typeface="Calibri"/>
            </a:endParaRPr>
          </a:p>
          <a:p>
            <a:pPr>
              <a:lnSpc>
                <a:spcPts val="2000"/>
              </a:lnSpc>
            </a:pPr>
            <a:endParaRPr lang="es-ES" sz="2000">
              <a:solidFill>
                <a:srgbClr val="344472"/>
              </a:solidFill>
            </a:endParaRPr>
          </a:p>
          <a:p>
            <a:pPr>
              <a:lnSpc>
                <a:spcPts val="2000"/>
              </a:lnSpc>
            </a:pPr>
            <a:r>
              <a:rPr lang="es-ES" sz="2000">
                <a:solidFill>
                  <a:srgbClr val="344472"/>
                </a:solidFill>
              </a:rPr>
              <a:t>Vergara (2005) utilizando información a nivel de </a:t>
            </a:r>
            <a:endParaRPr lang="es-ES" sz="2000">
              <a:solidFill>
                <a:srgbClr val="344472"/>
              </a:solidFill>
              <a:cs typeface="Calibri"/>
            </a:endParaRPr>
          </a:p>
          <a:p>
            <a:pPr>
              <a:lnSpc>
                <a:spcPts val="2000"/>
              </a:lnSpc>
            </a:pPr>
            <a:r>
              <a:rPr lang="es-ES" sz="2000">
                <a:solidFill>
                  <a:srgbClr val="344472"/>
                </a:solidFill>
              </a:rPr>
              <a:t>Plantas industriales para el período 1979-2000, </a:t>
            </a:r>
            <a:endParaRPr lang="es-ES" sz="2000">
              <a:solidFill>
                <a:srgbClr val="344472"/>
              </a:solidFill>
              <a:cs typeface="Calibri"/>
            </a:endParaRPr>
          </a:p>
          <a:p>
            <a:pPr>
              <a:lnSpc>
                <a:spcPts val="2000"/>
              </a:lnSpc>
            </a:pPr>
            <a:r>
              <a:rPr lang="es-ES" sz="2000">
                <a:solidFill>
                  <a:srgbClr val="344472"/>
                </a:solidFill>
              </a:rPr>
              <a:t>de la Encuesta Nacional Industrial Anual (ENIA).</a:t>
            </a:r>
            <a:endParaRPr lang="es-ES" sz="2000">
              <a:solidFill>
                <a:srgbClr val="344472"/>
              </a:solidFill>
              <a:cs typeface="Calibri"/>
            </a:endParaRPr>
          </a:p>
          <a:p>
            <a:pPr>
              <a:lnSpc>
                <a:spcPts val="2000"/>
              </a:lnSpc>
            </a:pPr>
            <a:r>
              <a:rPr lang="es-ES" sz="2000">
                <a:solidFill>
                  <a:srgbClr val="344472"/>
                </a:solidFill>
              </a:rPr>
              <a:t>Entre 1980 y 2000 estima tasas de rotación de 13,2%.</a:t>
            </a:r>
          </a:p>
          <a:p>
            <a:pPr>
              <a:lnSpc>
                <a:spcPts val="2000"/>
              </a:lnSpc>
            </a:pPr>
            <a:endParaRPr lang="es-ES" sz="2000">
              <a:solidFill>
                <a:srgbClr val="344472"/>
              </a:solidFill>
              <a:cs typeface="Calibri"/>
            </a:endParaRPr>
          </a:p>
          <a:p>
            <a:pPr>
              <a:lnSpc>
                <a:spcPts val="2000"/>
              </a:lnSpc>
            </a:pPr>
            <a:r>
              <a:rPr lang="es-ES" sz="2000" err="1">
                <a:solidFill>
                  <a:srgbClr val="344472"/>
                </a:solidFill>
                <a:ea typeface="+mn-lt"/>
                <a:cs typeface="+mn-lt"/>
              </a:rPr>
              <a:t>Albagli</a:t>
            </a:r>
            <a:r>
              <a:rPr lang="es-ES" sz="2000">
                <a:solidFill>
                  <a:srgbClr val="344472"/>
                </a:solidFill>
                <a:ea typeface="+mn-lt"/>
                <a:cs typeface="+mn-lt"/>
              </a:rPr>
              <a:t> et al (2017) de BCCH calculan Tasas de Rotación </a:t>
            </a:r>
            <a:endParaRPr lang="en-US" sz="2000">
              <a:ea typeface="+mn-lt"/>
              <a:cs typeface="+mn-lt"/>
            </a:endParaRPr>
          </a:p>
          <a:p>
            <a:pPr>
              <a:lnSpc>
                <a:spcPts val="2000"/>
              </a:lnSpc>
            </a:pPr>
            <a:r>
              <a:rPr lang="es-ES" sz="2000">
                <a:solidFill>
                  <a:srgbClr val="344472"/>
                </a:solidFill>
                <a:ea typeface="+mn-lt"/>
                <a:cs typeface="+mn-lt"/>
              </a:rPr>
              <a:t>Laboral de 40,6% en promedio para periodo </a:t>
            </a:r>
            <a:endParaRPr lang="es-ES" sz="2000">
              <a:ea typeface="+mn-lt"/>
              <a:cs typeface="+mn-lt"/>
            </a:endParaRPr>
          </a:p>
          <a:p>
            <a:pPr>
              <a:lnSpc>
                <a:spcPts val="2000"/>
              </a:lnSpc>
            </a:pPr>
            <a:r>
              <a:rPr lang="es-ES" sz="2000">
                <a:solidFill>
                  <a:srgbClr val="344472"/>
                </a:solidFill>
                <a:ea typeface="+mn-lt"/>
                <a:cs typeface="+mn-lt"/>
              </a:rPr>
              <a:t>2006-2015 con datos del SII (formulario 1887).</a:t>
            </a:r>
            <a:endParaRPr lang="es-ES"/>
          </a:p>
          <a:p>
            <a:pPr>
              <a:lnSpc>
                <a:spcPts val="2000"/>
              </a:lnSpc>
            </a:pPr>
            <a:endParaRPr lang="es-ES" sz="2000">
              <a:solidFill>
                <a:srgbClr val="344472"/>
              </a:solidFill>
            </a:endParaRPr>
          </a:p>
          <a:p>
            <a:pPr>
              <a:lnSpc>
                <a:spcPts val="2000"/>
              </a:lnSpc>
            </a:pPr>
            <a:r>
              <a:rPr lang="es-ES" sz="2000">
                <a:solidFill>
                  <a:srgbClr val="344472"/>
                </a:solidFill>
              </a:rPr>
              <a:t>Brown &amp; Hermann (2020) replican  metodología de </a:t>
            </a:r>
            <a:endParaRPr lang="es-ES" sz="2000">
              <a:solidFill>
                <a:srgbClr val="344472"/>
              </a:solidFill>
              <a:cs typeface="Calibri"/>
            </a:endParaRPr>
          </a:p>
          <a:p>
            <a:pPr>
              <a:lnSpc>
                <a:spcPts val="2000"/>
              </a:lnSpc>
            </a:pPr>
            <a:r>
              <a:rPr lang="es-ES" sz="2000" err="1">
                <a:solidFill>
                  <a:srgbClr val="344472"/>
                </a:solidFill>
              </a:rPr>
              <a:t>Albagli</a:t>
            </a:r>
            <a:r>
              <a:rPr lang="es-ES" sz="2000">
                <a:solidFill>
                  <a:srgbClr val="344472"/>
                </a:solidFill>
              </a:rPr>
              <a:t> et al. (2017) con RRAA de Seguro de Cesantía.</a:t>
            </a:r>
            <a:endParaRPr lang="es-ES" sz="2000">
              <a:solidFill>
                <a:srgbClr val="344472"/>
              </a:solidFill>
              <a:cs typeface="Calibri"/>
            </a:endParaRPr>
          </a:p>
          <a:p>
            <a:pPr>
              <a:lnSpc>
                <a:spcPts val="2000"/>
              </a:lnSpc>
            </a:pPr>
            <a:r>
              <a:rPr lang="es-ES" sz="2000">
                <a:solidFill>
                  <a:srgbClr val="344472"/>
                </a:solidFill>
              </a:rPr>
              <a:t>Tendencia a la baja en la tasa de rotación desde </a:t>
            </a:r>
            <a:endParaRPr lang="es-ES" sz="2000">
              <a:solidFill>
                <a:srgbClr val="344472"/>
              </a:solidFill>
              <a:cs typeface="Calibri"/>
            </a:endParaRPr>
          </a:p>
          <a:p>
            <a:pPr>
              <a:lnSpc>
                <a:spcPts val="2000"/>
              </a:lnSpc>
            </a:pPr>
            <a:r>
              <a:rPr lang="es-ES" sz="2000">
                <a:solidFill>
                  <a:srgbClr val="344472"/>
                </a:solidFill>
              </a:rPr>
              <a:t>el año 2008. Bordea el 40% en 2019.</a:t>
            </a:r>
            <a:endParaRPr lang="es-ES" sz="2000">
              <a:solidFill>
                <a:srgbClr val="344472"/>
              </a:solidFill>
              <a:cs typeface="Calibri"/>
            </a:endParaRPr>
          </a:p>
        </p:txBody>
      </p:sp>
      <p:sp>
        <p:nvSpPr>
          <p:cNvPr id="4" name="TextBox 3">
            <a:extLst>
              <a:ext uri="{FF2B5EF4-FFF2-40B4-BE49-F238E27FC236}">
                <a16:creationId xmlns:a16="http://schemas.microsoft.com/office/drawing/2014/main" id="{A0F8C20B-D383-DA4B-8399-31C512F428A9}"/>
              </a:ext>
            </a:extLst>
          </p:cNvPr>
          <p:cNvSpPr txBox="1"/>
          <p:nvPr/>
        </p:nvSpPr>
        <p:spPr>
          <a:xfrm>
            <a:off x="504794" y="606296"/>
            <a:ext cx="9302259" cy="420756"/>
          </a:xfrm>
          <a:prstGeom prst="rect">
            <a:avLst/>
          </a:prstGeom>
          <a:noFill/>
        </p:spPr>
        <p:txBody>
          <a:bodyPr wrap="square" lIns="91440" tIns="45720" rIns="91440" bIns="45720" rtlCol="0" anchor="t">
            <a:spAutoFit/>
          </a:bodyPr>
          <a:lstStyle/>
          <a:p>
            <a:pPr lvl="0">
              <a:lnSpc>
                <a:spcPts val="2500"/>
              </a:lnSpc>
              <a:defRPr/>
            </a:pPr>
            <a:r>
              <a:rPr lang="es-ES" sz="2600" b="1">
                <a:solidFill>
                  <a:srgbClr val="344472"/>
                </a:solidFill>
              </a:rPr>
              <a:t>2.1. Antecedentes Tasa de Rotación Laboral</a:t>
            </a:r>
            <a:endParaRPr lang="es-CL" sz="2600" b="1">
              <a:solidFill>
                <a:srgbClr val="344472"/>
              </a:solidFill>
            </a:endParaRPr>
          </a:p>
        </p:txBody>
      </p:sp>
      <p:cxnSp>
        <p:nvCxnSpPr>
          <p:cNvPr id="5" name="Straight Connector 4">
            <a:extLst>
              <a:ext uri="{FF2B5EF4-FFF2-40B4-BE49-F238E27FC236}">
                <a16:creationId xmlns:a16="http://schemas.microsoft.com/office/drawing/2014/main" id="{4CA23B29-C804-AB44-945F-BBCF595E2089}"/>
              </a:ext>
            </a:extLst>
          </p:cNvPr>
          <p:cNvCxnSpPr>
            <a:cxnSpLocks/>
          </p:cNvCxnSpPr>
          <p:nvPr/>
        </p:nvCxnSpPr>
        <p:spPr>
          <a:xfrm>
            <a:off x="615465" y="1160633"/>
            <a:ext cx="9267088" cy="0"/>
          </a:xfrm>
          <a:prstGeom prst="line">
            <a:avLst/>
          </a:prstGeom>
          <a:ln w="12700">
            <a:solidFill>
              <a:srgbClr val="344472"/>
            </a:solidFill>
          </a:ln>
        </p:spPr>
        <p:style>
          <a:lnRef idx="1">
            <a:schemeClr val="accent1"/>
          </a:lnRef>
          <a:fillRef idx="0">
            <a:schemeClr val="accent1"/>
          </a:fillRef>
          <a:effectRef idx="0">
            <a:schemeClr val="accent1"/>
          </a:effectRef>
          <a:fontRef idx="minor">
            <a:schemeClr val="tx1"/>
          </a:fontRef>
        </p:style>
      </p:cxnSp>
      <p:sp>
        <p:nvSpPr>
          <p:cNvPr id="10" name="Slide Number Placeholder 3">
            <a:extLst>
              <a:ext uri="{FF2B5EF4-FFF2-40B4-BE49-F238E27FC236}">
                <a16:creationId xmlns:a16="http://schemas.microsoft.com/office/drawing/2014/main" id="{B5D09EC1-B35E-3246-BBAC-E9C1B4E428F3}"/>
              </a:ext>
            </a:extLst>
          </p:cNvPr>
          <p:cNvSpPr>
            <a:spLocks noGrp="1"/>
          </p:cNvSpPr>
          <p:nvPr>
            <p:ph type="sldNum" sz="quarter" idx="4"/>
          </p:nvPr>
        </p:nvSpPr>
        <p:spPr>
          <a:prstGeom prst="rect">
            <a:avLst/>
          </a:prstGeom>
          <a:solidFill>
            <a:schemeClr val="bg1"/>
          </a:solidFill>
        </p:spPr>
        <p:txBody>
          <a:bodyPr lIns="36000" tIns="36000" rIns="36000" bIns="36000" anchor="ctr" anchorCtr="0"/>
          <a:lstStyle>
            <a:lvl1pPr algn="ctr">
              <a:defRPr sz="1400" b="1" i="0" baseline="0">
                <a:solidFill>
                  <a:srgbClr val="344472"/>
                </a:solidFill>
              </a:defRPr>
            </a:lvl1pPr>
          </a:lstStyle>
          <a:p>
            <a:fld id="{7401E5FC-0B87-8647-A284-6B9DE9373C11}" type="slidenum">
              <a:rPr lang="en-US" dirty="0" smtClean="0"/>
              <a:pPr/>
              <a:t>9</a:t>
            </a:fld>
            <a:endParaRPr lang="en-US"/>
          </a:p>
        </p:txBody>
      </p:sp>
      <p:pic>
        <p:nvPicPr>
          <p:cNvPr id="6" name="Imagen 5">
            <a:extLst>
              <a:ext uri="{FF2B5EF4-FFF2-40B4-BE49-F238E27FC236}">
                <a16:creationId xmlns:a16="http://schemas.microsoft.com/office/drawing/2014/main" id="{CB59128D-3D89-49BA-AF85-D30EF0CFBDA0}"/>
              </a:ext>
            </a:extLst>
          </p:cNvPr>
          <p:cNvPicPr>
            <a:picLocks noChangeAspect="1"/>
          </p:cNvPicPr>
          <p:nvPr/>
        </p:nvPicPr>
        <p:blipFill>
          <a:blip r:embed="rId3"/>
          <a:stretch>
            <a:fillRect/>
          </a:stretch>
        </p:blipFill>
        <p:spPr>
          <a:xfrm>
            <a:off x="6172982" y="2797222"/>
            <a:ext cx="4252305" cy="3852515"/>
          </a:xfrm>
          <a:prstGeom prst="rect">
            <a:avLst/>
          </a:prstGeom>
        </p:spPr>
      </p:pic>
    </p:spTree>
    <p:extLst>
      <p:ext uri="{BB962C8B-B14F-4D97-AF65-F5344CB8AC3E}">
        <p14:creationId xmlns:p14="http://schemas.microsoft.com/office/powerpoint/2010/main" val="3617140585"/>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5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B1C7DDA8B1BF544EBFEB31070C895927" ma:contentTypeVersion="14" ma:contentTypeDescription="Crear nuevo documento." ma:contentTypeScope="" ma:versionID="fcf131f930433ddfb4d381a89a14330d">
  <xsd:schema xmlns:xsd="http://www.w3.org/2001/XMLSchema" xmlns:xs="http://www.w3.org/2001/XMLSchema" xmlns:p="http://schemas.microsoft.com/office/2006/metadata/properties" xmlns:ns3="0da2b76b-f61f-4994-aa02-0e7417991425" xmlns:ns4="4ab07933-9b4f-4512-9998-1a24485b0935" targetNamespace="http://schemas.microsoft.com/office/2006/metadata/properties" ma:root="true" ma:fieldsID="aac7b063f8dbf305aaaab8b1cee80583" ns3:_="" ns4:_="">
    <xsd:import namespace="0da2b76b-f61f-4994-aa02-0e7417991425"/>
    <xsd:import namespace="4ab07933-9b4f-4512-9998-1a24485b093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Location" minOccurs="0"/>
                <xsd:element ref="ns3:MediaServiceGenerationTime" minOccurs="0"/>
                <xsd:element ref="ns3:MediaServiceEventHashCode" minOccurs="0"/>
                <xsd:element ref="ns3:MediaServiceAutoTags" minOccurs="0"/>
                <xsd:element ref="ns3:MediaServiceAutoKeyPoints" minOccurs="0"/>
                <xsd:element ref="ns3:MediaServiceKeyPoints" minOccurs="0"/>
                <xsd:element ref="ns3:MediaServiceOCR"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da2b76b-f61f-4994-aa02-0e741799142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Tags" ma:index="17" nillable="true" ma:displayName="Tags" ma:internalName="MediaServiceAutoTags"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OCR" ma:index="20" nillable="true" ma:displayName="Extracted Text" ma:internalName="MediaServiceOCR" ma:readOnly="true">
      <xsd:simpleType>
        <xsd:restriction base="dms:Note">
          <xsd:maxLength value="255"/>
        </xsd:restriction>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4ab07933-9b4f-4512-9998-1a24485b0935"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SharingHintHash" ma:index="12"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60CF6E8-67F3-4AC0-953A-B6798DAE124A}">
  <ds:schemaRefs>
    <ds:schemaRef ds:uri="http://schemas.microsoft.com/sharepoint/v3/contenttype/forms"/>
  </ds:schemaRefs>
</ds:datastoreItem>
</file>

<file path=customXml/itemProps2.xml><?xml version="1.0" encoding="utf-8"?>
<ds:datastoreItem xmlns:ds="http://schemas.openxmlformats.org/officeDocument/2006/customXml" ds:itemID="{FFFB15F4-32AA-4E2B-AC84-118D5E771FB8}">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0847A5AC-8B27-4225-B9A6-921DE6F156AA}">
  <ds:schemaRefs>
    <ds:schemaRef ds:uri="0da2b76b-f61f-4994-aa02-0e7417991425"/>
    <ds:schemaRef ds:uri="4ab07933-9b4f-4512-9998-1a24485b093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44</Slides>
  <Notes>14</Notes>
  <HiddenSlides>0</HiddenSlides>
  <ScaleCrop>false</ScaleCrop>
  <HeadingPairs>
    <vt:vector size="4" baseType="variant">
      <vt:variant>
        <vt:lpstr>Theme</vt:lpstr>
      </vt:variant>
      <vt:variant>
        <vt:i4>7</vt:i4>
      </vt:variant>
      <vt:variant>
        <vt:lpstr>Slide Titles</vt:lpstr>
      </vt:variant>
      <vt:variant>
        <vt:i4>44</vt:i4>
      </vt:variant>
    </vt:vector>
  </HeadingPairs>
  <TitlesOfParts>
    <vt:vector size="51" baseType="lpstr">
      <vt:lpstr>Custom Design</vt:lpstr>
      <vt:lpstr>1_Custom Design</vt:lpstr>
      <vt:lpstr>4_Custom Design</vt:lpstr>
      <vt:lpstr>2_Custom Design</vt:lpstr>
      <vt:lpstr>5_Custom Design</vt:lpstr>
      <vt:lpstr>3_Custom Design</vt:lpstr>
      <vt:lpstr>6_Custom Design</vt:lpstr>
      <vt:lpstr>Comité de expertos en Estadísticas Laborales  4ta sesión año 2021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MUCHAS 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Plantilla PPT 2021</dc:title>
  <dc:creator>Matias Barrena Caceres</dc:creator>
  <cp:keywords>Plantilla PPT 2021</cp:keywords>
  <cp:revision>1</cp:revision>
  <dcterms:created xsi:type="dcterms:W3CDTF">2021-05-28T20:13:44Z</dcterms:created>
  <dcterms:modified xsi:type="dcterms:W3CDTF">2021-12-09T23:26:48Z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0x010100B1C7DDA8B1BF544EBFEB31070C895927</vt:lpwstr>
  </property>
  <property fmtid="{D5CDD505-2E9C-101B-9397-08002B2CF9AE}" pid="3" name="vti_imgdate">
    <vt:lpwstr>2021-06-16T00:00:00Z</vt:lpwstr>
  </property>
</Properties>
</file>

<file path=docProps/thumbnail.jpeg>
</file>